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5AD-A645-2395-04C4-3A37F7C8C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CB8F9-C6E9-810E-53EB-D9FB7BCAE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0B9C-78D7-A913-7A4C-8C547CD7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BB38-B11A-320D-0842-B331AD69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78E7-F82D-34DE-BCD5-E6A77F6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C39D-124D-9C9B-D0F2-D6B2DC52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849B-9774-3CCD-D6AB-2AA8331E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DC08-2BA8-C583-C852-973D230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5575-B799-D229-F52D-03BA6F7F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47AF-0AAA-8FED-8319-3E150ABB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1442-0C9C-58E0-C104-60F829F7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91C4-8972-B421-873A-8FEFF712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C643-853A-6D0E-8079-D1ADCE8F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6D9F-66C5-7489-1A19-8B23138A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B310-4A0D-6B04-2434-E25AD2E2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6B71-F230-FF90-5A31-28DB3D3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D21F-3F0E-20BB-0FB9-A9F1C1AB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FBDE-20F0-65A9-F38E-084775B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3B75-8A88-3F5C-BF42-6C5608B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4EF7-46D3-F5FE-2CD0-282ED9C7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A79-F0C3-8AC3-4428-29D46DDC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D085-C679-C849-4954-37D43BFC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17C2-9DD9-A198-69D9-B83030E4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77E7-F2BE-854F-C759-C1F1664B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0093-F0D1-8CD4-B89B-BE4F915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5513-8BE5-C834-B171-123269CC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086B-2C14-C31A-6CE9-2EE8B071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2A67E-D3E2-C16C-D792-84E8EEB9D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6A4-41CF-E649-4B07-6F0B4BE7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5FF7-1A5A-B77F-A1E7-ED365D33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86680-09C5-14C2-AEB4-907183AD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4954-A6F8-643C-B77A-8B6AC7CE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C1E1-3101-F3B7-99F1-D57C51C3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BB188-0A3B-4161-4376-F84BE712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666FE-7385-4CAD-6A96-28837229F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DDBBB-33CB-A09F-C19C-A65249190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A5237-B44D-D2E5-D7F2-E8C226B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BEC5-53AB-99B8-073C-720F36F9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755E-69B4-1A69-0981-74BE6FC4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211E-49E8-722D-83F8-472FCF0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763BA-7F01-4533-C431-E79BA4D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DBA4-1A07-F12B-A6BD-44F18380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1F50E-533D-1100-F345-48E43790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65DC2-0D45-25CF-B54C-E4300FA6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6DCE0-F798-7E48-CE1C-9AEAB928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2ED5-C007-9D6B-9C34-8B7C7EAD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2D7C-F241-CC8E-8011-913055CF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4C3D-0DDD-811D-1C2F-C5E83A08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5C5B-C015-E2FB-72B1-8DE45971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12B2-99BC-AD2E-64C4-5C18A6CA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F5BC-2444-FD72-A3B0-18A550F7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78B7-2996-D3C4-0127-40187951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277C-CC83-715D-6BB0-AF1F27A8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915-A8DB-A5EB-F34A-03629D85A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1740-CEFF-9344-E417-10CEF3F7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1A972-C1CE-1E96-A30D-0E56FBD0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8CE8D-78AD-F081-AC08-7B689B65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A62A-68E1-ED5A-C09D-A45AC973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7CC5-4FB8-5F3C-6FCA-CDC4296D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D0BE-EC7A-970B-6044-26ED679D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66FA-BA7C-A470-CCE4-E2DAC9495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2F5F-4278-4B14-9404-EA05F28BDAFB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B548-83BB-78FF-132D-455EB65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BE7-A3F7-3EC3-B8E1-0F0715E7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28D4-4C60-4134-A824-5416FE00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11A27-7E5D-2FB9-76A7-0A9FBA1B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1" y="457200"/>
            <a:ext cx="92507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24048-FBF0-DFBC-48AF-06900E72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0352"/>
            <a:ext cx="11277600" cy="42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A20EB-874C-4066-34C1-FE6B5296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2242"/>
            <a:ext cx="7047923" cy="54092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38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E98EA-8FCA-1F6F-4A6E-62E1704E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0389"/>
            <a:ext cx="7047923" cy="301298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93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82002-BDD6-CEF7-4328-A3159547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3480"/>
            <a:ext cx="7047923" cy="320680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3EF70-7437-7B37-8045-9B3D3221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54"/>
            <a:ext cx="7047923" cy="39644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87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1CC7F-C53D-EAED-40FB-2BC17C95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018"/>
            <a:ext cx="7047923" cy="47397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82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E3065-6634-51AB-C0EB-D1C3A3CF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6539"/>
            <a:ext cx="7047923" cy="488068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37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E8819-3FD1-524F-EEC1-7A0B7928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1563"/>
            <a:ext cx="7047923" cy="37706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5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2023-11-21T13:21:09Z</dcterms:created>
  <dcterms:modified xsi:type="dcterms:W3CDTF">2023-11-21T13:23:44Z</dcterms:modified>
</cp:coreProperties>
</file>