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18C9B-CC46-79AE-9DF2-E4EEF2927A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4CE319-D428-B64F-BB2E-E9A4789A99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DFCC09-2FFF-AD14-1337-793F569B3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987C5-B877-495C-9E1B-74E8813F9778}" type="datetimeFigureOut">
              <a:rPr lang="en-US" smtClean="0"/>
              <a:t>21-Nov-23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719E8A-A148-1F7D-3DF9-36D182164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38E9CD-189C-0408-EBE2-2511A7673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60A59-F4F5-4287-8CCC-BA283D0F3D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102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18A17-E2E0-4B62-B7F7-A1E780C26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087F8E-1B25-B7D4-1F14-D3A28DB2C0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5AB82F-EFA5-0295-1208-2E70C332A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987C5-B877-495C-9E1B-74E8813F9778}" type="datetimeFigureOut">
              <a:rPr lang="en-US" smtClean="0"/>
              <a:t>21-Nov-23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9F95C4-DA13-44B8-22C4-B4615AEDC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32B9D5-05FE-A5C8-C7CE-B7B90CD50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60A59-F4F5-4287-8CCC-BA283D0F3D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021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D569CD-4005-20B1-1B87-925136ECBD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92A7FF-B6A9-4C57-996F-C41C1F2199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7F2016-6F3E-B78C-4157-04768AE62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987C5-B877-495C-9E1B-74E8813F9778}" type="datetimeFigureOut">
              <a:rPr lang="en-US" smtClean="0"/>
              <a:t>21-Nov-23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A4D140-93CF-5773-EEA1-AF46DC003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3B0E8E-D51B-B1E7-3961-D9460D4B3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60A59-F4F5-4287-8CCC-BA283D0F3D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174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A038E-D958-AC85-3D49-6427D44D4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160D54-62F5-7146-40BA-0D098F51B3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32CA2A-7E8C-D478-9653-1C2359D73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987C5-B877-495C-9E1B-74E8813F9778}" type="datetimeFigureOut">
              <a:rPr lang="en-US" smtClean="0"/>
              <a:t>21-Nov-23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83A991-710D-8B7A-FD61-7509CB7FC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0729BE-70FA-22D4-6FA4-F478050E3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60A59-F4F5-4287-8CCC-BA283D0F3D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753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0C029-1A9E-AFE1-52FB-0D47A4C8D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1EDCA2-FD4F-FBAB-8A30-DFC68C8568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8820E5-F814-600F-E973-B667EF441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987C5-B877-495C-9E1B-74E8813F9778}" type="datetimeFigureOut">
              <a:rPr lang="en-US" smtClean="0"/>
              <a:t>21-Nov-23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E6941C-E6A0-42D2-5D06-A9348CBA1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FB103C-8A3F-3FE0-A7F9-8E7D7CC31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60A59-F4F5-4287-8CCC-BA283D0F3D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294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F77F1-6E52-B510-DB45-01B300FC5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A11330-5513-5413-FD0B-E0FCDBDE57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73CFE1-F083-CBEA-FE83-9ADDC18BD9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0E4041-0DA1-D3ED-CBAB-DEA3246D2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987C5-B877-495C-9E1B-74E8813F9778}" type="datetimeFigureOut">
              <a:rPr lang="en-US" smtClean="0"/>
              <a:t>21-Nov-23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549873-AC30-1521-C61D-23FBEA4A4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038AD9-175D-87D0-401D-6DD4EA582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60A59-F4F5-4287-8CCC-BA283D0F3D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434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F0451-D3C3-49D9-990D-C7B71A4B4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5FFB47-54F3-CC9A-7174-2419B5C09B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223089-2AB3-A070-2619-196B5BE9B9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98F153-9A0B-8DF4-3935-3EF843F5FF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B81F1C-4088-F64A-3A2E-90D8B32A6A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EA7ED6-87B2-7A09-B8A2-DC0BFD84A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987C5-B877-495C-9E1B-74E8813F9778}" type="datetimeFigureOut">
              <a:rPr lang="en-US" smtClean="0"/>
              <a:t>21-Nov-23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B796E5-B787-5219-1252-0E25E0F84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B7B74E-1086-2654-7583-DF2A0A1CB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60A59-F4F5-4287-8CCC-BA283D0F3D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03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A6D54-6929-6B31-FA49-7FFFF8E04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FECD09-6AA2-0D31-D23D-7DD3DE5E3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987C5-B877-495C-9E1B-74E8813F9778}" type="datetimeFigureOut">
              <a:rPr lang="en-US" smtClean="0"/>
              <a:t>21-Nov-23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3652FC-86D5-83B1-FFCB-DBAC0F546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CE3010-E048-336E-63B2-1782987E7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60A59-F4F5-4287-8CCC-BA283D0F3D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061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0701E5-C36F-4891-87E4-0B9687B6D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987C5-B877-495C-9E1B-74E8813F9778}" type="datetimeFigureOut">
              <a:rPr lang="en-US" smtClean="0"/>
              <a:t>21-Nov-23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95AAD2-7BDA-79B4-391A-26828D835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837FDE-2408-7CA9-731F-496EABF8B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60A59-F4F5-4287-8CCC-BA283D0F3D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834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A4BC4-312D-4928-DE06-C37D2C49B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DD44A6-D154-966C-2CE3-FE5DAC0927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A67E54-8F50-FDC7-A19C-03649E0EC9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D042B3-39DA-DA5F-BCF2-D596CC8F7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987C5-B877-495C-9E1B-74E8813F9778}" type="datetimeFigureOut">
              <a:rPr lang="en-US" smtClean="0"/>
              <a:t>21-Nov-23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8294BD-0B97-AE0F-558E-C0163482D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FBF0AF-5901-AB98-006D-B4A1B403C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60A59-F4F5-4287-8CCC-BA283D0F3D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617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3C62E-69E7-297A-3215-2F60DE028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666E60-FC18-AAAE-D6AC-A5CE0FAED7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14C8A3-6660-470F-5C11-0601196A26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E20E4A-D4E4-7634-2C8A-679A1DAC4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987C5-B877-495C-9E1B-74E8813F9778}" type="datetimeFigureOut">
              <a:rPr lang="en-US" smtClean="0"/>
              <a:t>21-Nov-23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0CE518-B723-6991-FAB5-36175DFF9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781ACC-5CA0-74F6-ED27-524073264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60A59-F4F5-4287-8CCC-BA283D0F3D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202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8012B1-3F5C-05A6-6906-F9EBBFACC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04BAD3-AE21-74B5-4503-2E13CD373F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7DC44F-2062-626E-5263-4FCD67B4A9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987C5-B877-495C-9E1B-74E8813F9778}" type="datetimeFigureOut">
              <a:rPr lang="en-US" smtClean="0"/>
              <a:t>21-Nov-23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21FE78-48F9-4F9F-3B82-E90BA274F9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2228F-7230-3C45-14EB-A1C941A7D1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660A59-F4F5-4287-8CCC-BA283D0F3D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695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9FF99BD-075F-4761-A995-6FC574BD25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7B21A54-9BA3-4EA9-B460-5A829ADD9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A8F714-B9D8-488A-8CCA-E9948FF91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1123F29-0AA3-A402-C883-8FB80D3234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477" y="2169608"/>
            <a:ext cx="9951041" cy="2512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5720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B0FBDF0-F427-B572-EC49-DC90D764FF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349" y="457200"/>
            <a:ext cx="10473302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921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D3ADAF70-0921-0B9B-DAAA-19A008E6B5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8494" y="457200"/>
            <a:ext cx="5795011" cy="59436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AC7FDE5-1CCE-CF76-7DF1-58B3D2ECF66D}"/>
              </a:ext>
            </a:extLst>
          </p:cNvPr>
          <p:cNvSpPr/>
          <p:nvPr/>
        </p:nvSpPr>
        <p:spPr>
          <a:xfrm>
            <a:off x="190500" y="85725"/>
            <a:ext cx="2676525" cy="17811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Test case</a:t>
            </a:r>
          </a:p>
        </p:txBody>
      </p:sp>
    </p:spTree>
    <p:extLst>
      <p:ext uri="{BB962C8B-B14F-4D97-AF65-F5344CB8AC3E}">
        <p14:creationId xmlns:p14="http://schemas.microsoft.com/office/powerpoint/2010/main" val="3831614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DDA6A9A-87DC-C851-9108-D227822DBA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1120" y="457200"/>
            <a:ext cx="9509760" cy="59436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27ABA46-4C31-EF33-0CBD-AA70B3EBE092}"/>
              </a:ext>
            </a:extLst>
          </p:cNvPr>
          <p:cNvSpPr/>
          <p:nvPr/>
        </p:nvSpPr>
        <p:spPr>
          <a:xfrm>
            <a:off x="6781800" y="457200"/>
            <a:ext cx="4069080" cy="14192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/>
              <a:t>dẫn</a:t>
            </a:r>
          </a:p>
        </p:txBody>
      </p:sp>
    </p:spTree>
    <p:extLst>
      <p:ext uri="{BB962C8B-B14F-4D97-AF65-F5344CB8AC3E}">
        <p14:creationId xmlns:p14="http://schemas.microsoft.com/office/powerpoint/2010/main" val="2066238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1B48F45-BD78-A82D-366C-1991B7C116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934718"/>
            <a:ext cx="11277600" cy="2988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1268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3C57D9D-A094-D4FC-2433-521F53CB6B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52778"/>
            <a:ext cx="11277600" cy="3552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087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90D26A5-5575-2D7B-004D-489720B9EE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088897"/>
            <a:ext cx="11277600" cy="4680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1867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4482444-6AC4-9E0E-E566-934BA36062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891540"/>
            <a:ext cx="11277600" cy="5074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5851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EAD5BC7-E05F-88C4-976C-A01701B187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10487"/>
            <a:ext cx="11277600" cy="363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9517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6883FF7-6A15-AB60-1196-C979C2BAEC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05637"/>
            <a:ext cx="11277600" cy="504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4057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</Words>
  <Application>Microsoft Office PowerPoint</Application>
  <PresentationFormat>Widescreen</PresentationFormat>
  <Paragraphs>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Bùi Nhật Anh Khôi</dc:creator>
  <cp:lastModifiedBy>Bùi Nhật Anh Khôi</cp:lastModifiedBy>
  <cp:revision>1</cp:revision>
  <dcterms:created xsi:type="dcterms:W3CDTF">2023-11-21T13:24:31Z</dcterms:created>
  <dcterms:modified xsi:type="dcterms:W3CDTF">2023-11-21T13:27:28Z</dcterms:modified>
</cp:coreProperties>
</file>