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1DE-ADAC-0EC1-E4AB-051D284F5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4BC8-8E31-39C7-8C00-296D95B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1D35-48C1-BD02-1C34-790E9BC2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6CE5-86A5-3B72-E30D-FADFAF5A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8893-1E7D-895A-F878-1856F470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41E5-58B3-9821-D4ED-4D4705DF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E82EC-4379-AB84-F80F-9B3D281B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B439-63EA-8D5E-E3EA-D9612CF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D141-486E-4DBF-5C6E-5F172A6A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D353-5ED0-A9F0-D624-C57C138A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7B63-B65D-531B-9C46-A4CD47BF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C127-B999-FD92-8314-FC9D46D6D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BBE9-F4AE-AB76-C279-6ACB170E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357F-EF62-0D39-2A88-1F6423D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3170-4A85-1390-0E37-7A9FEBE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F442-5387-96F8-218D-EB623FC2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B452-4241-66AA-FAA3-E3884EA5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35FE-8A75-5E8C-39FE-DA65F022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8164-4C85-833A-E457-D1F3F38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6824-A482-E3F0-5F1C-4C036032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45A3-951F-D8A5-7B8F-62AD163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B6FE-A19B-1A06-4A9F-27B4495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CBC4-C208-7C15-89FA-E0758647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4CBA-4A43-BC0F-A5AD-ECE9C11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593A-634E-43A6-0D79-2A506A4B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0034-571D-6C56-7351-0717586E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508E-3FEB-8F9D-041A-23DC3F8C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AF761-5F60-703B-D6F2-1EC3A20B1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410C-9208-8BEA-A3AD-391C58F9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1C31B-A537-8097-5D31-56107078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B61C-5359-8F99-35FC-608134DD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EDDD-320B-B6F3-0596-A6447597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8435-4A10-75FD-5F2B-083A2798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AF07-E2B9-1780-A3E8-05D8C14E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A943D-4EF3-1CBA-D640-76B088462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69CBF-6546-7415-D9D1-955A522FD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F6533-3B67-3383-9331-B4D4F85C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A3C8D-AC59-4656-B668-EA2CE736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53BA6-3ADE-C5DC-E2A7-E5A5FFF0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D880-ACEB-2F31-A37A-A2B23E8F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D61C0-F872-5DA8-AB9C-1B7AD29B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DC829-7A16-3231-5685-ED6054B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9402F-9609-4A27-860F-7B5F5A6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FE6E6-AAE7-3D67-9F68-BCB70303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BE6D4-9791-4C19-C346-ECA3E277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AA76-7507-0A5F-2F96-8230ECD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A7CE-4C2A-9DB5-E980-22B386CC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39CB-C748-7540-ECAD-D2FDEAA0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2FB5D-B111-952C-4B81-034E5646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0D859-A0F7-2C99-D304-C0287489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C019-6A09-71EC-1E82-56897CE0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B6C7-BE39-7B1D-EFAC-CE5C0C51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0DC-2888-5C69-42D4-3F6F604A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FC99-9AE5-D873-0A70-1F1641708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8654-3375-8913-329F-924298EA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8933-EECD-047B-B917-BF800123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A021F-67BD-864B-0824-A4A751B0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EE57-3841-828F-B593-AC515F45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FCBD-DC55-7CDD-56B8-24FF076B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ADB6-F1D0-15D0-48BB-F9778119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0908-F7F1-5FAB-B394-DE0373046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25CA-3A08-4EAB-AA70-B3CE907B3B30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235F-7080-E0B1-A189-B8832E020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7C49-2AE0-80E3-9348-0655790FA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90E-0B33-4FAA-8DFC-85A6646F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B90BF-5689-876B-208C-210A054B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6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C1740-8BD5-B66F-9B9A-29E498CC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8" y="643467"/>
            <a:ext cx="67324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9EC43-D918-3A2A-524B-5F3F4F54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0" y="643467"/>
            <a:ext cx="66322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5445B-1DEC-D044-8380-0E4E0C80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2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86DEE-2DDF-D554-78BC-B56D964D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6958"/>
            <a:ext cx="11277600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8A69F18-C784-A28B-A6D4-971A7A5B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3501D-79C2-07D0-569C-D6003839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2" y="457200"/>
            <a:ext cx="97038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5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477BC-BEB4-E172-6A4A-22243BB6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21" y="457200"/>
            <a:ext cx="673495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0EFF4-78D0-A5F9-151E-B80B03C3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7" y="457200"/>
            <a:ext cx="9214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45AE0-9875-3B00-C6E3-87BA377B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30" y="457200"/>
            <a:ext cx="85519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A1A46-4CBE-1CB6-D506-D196D8FA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6D918-E2F4-B21C-E3A5-E9132B72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21548-C452-D175-B699-2E2887A3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3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49306-3E56-BDCB-83CB-36C5A53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2" y="457200"/>
            <a:ext cx="849085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4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DD3AC-95C6-385E-E203-444A9CA4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06" y="457200"/>
            <a:ext cx="74527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0A63A-C89D-587B-D8AF-7FBCF8D3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0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88EC9-B501-9617-586B-C863A7BB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19" y="457200"/>
            <a:ext cx="771896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28EF7-4078-2838-367D-76D032EF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32" y="457200"/>
            <a:ext cx="78463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3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55506-3893-D844-9309-478471A8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41" y="457200"/>
            <a:ext cx="78723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4BE4B-FFFD-8851-9C38-E73892A2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2" y="643467"/>
            <a:ext cx="91328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AD912-0040-F10D-CDD3-F7A7F9A3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24" y="643467"/>
            <a:ext cx="72351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3DE9D-3B1F-DF2D-E9E1-A9AD2A8E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9" y="643467"/>
            <a:ext cx="847310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18C47-3356-D3B3-A317-A1CA1C99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3" y="643467"/>
            <a:ext cx="99041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866A1-AACF-5E04-38F3-8B73C82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8" y="643467"/>
            <a:ext cx="7958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A4D98-4FAB-0D53-52BE-11DB1516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50" y="643467"/>
            <a:ext cx="7096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452BB-181A-CF68-2E7B-A536642B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63" y="643467"/>
            <a:ext cx="61558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2023-11-21T10:30:19Z</dcterms:created>
  <dcterms:modified xsi:type="dcterms:W3CDTF">2023-11-21T10:37:53Z</dcterms:modified>
</cp:coreProperties>
</file>