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C9FF-189D-128B-B51E-E88BA6FA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9DF26-27F2-3A2C-4AF6-EBD6386AE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7F10-DC71-8B4A-7F9E-8497B959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0F39-C76F-0B51-450C-CD6B2880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D24B-EEF4-2199-F371-3B10FBB9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978F-3D9C-0B0B-3A63-7FE30B44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33EE7-801B-021B-FCBD-DB044588E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2D8B-F100-A934-717E-A8EE7760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8BA4-6D45-0385-A1F0-CAEBC17C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3C50-6A15-F4E0-8F91-E4B50ADF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79441-1E08-58A4-CD73-3FF4DBEB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61B6-5027-1B3F-A23D-FC6E42E3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A197-7E08-B2B6-D141-AD43FCAA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4CC1-D13D-A2BF-6CED-17EFE00A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A6BA-5E8C-E6B9-215C-E40D70F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16B-A0CF-3163-DA64-8297DE6D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804C-87CC-6641-8907-3F122C24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1EB5-2A48-DC09-1653-35C65BDB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C8BA-7E0B-5314-D145-2DFE3FF4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F537-BB1F-158B-3096-FFA93CFB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5346-E8C2-EC41-7258-22211086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621C-149D-9F45-45D4-CB2C1ED9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0B4D-E7F1-AE22-3E1F-8FF6671A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BC88-119F-D866-B215-1B2FE7DB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AF3-3140-96DC-F8E5-1F2733D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0D1F-D4D1-890B-B7CC-AFB8844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BE61-631B-3D48-722E-99C71368A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0E94-CC7E-CE5B-536A-43ECF744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95E43-47BA-D1BC-939B-BCDC4989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F692-8D47-0CBA-8DFA-1E31D6B8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8F3C0-AE10-9D33-5DD1-877F9FCD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3B14-7609-F601-3ACF-EC532AF6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07BB9-766C-C469-96BB-F09D771C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F7A5A-C9D2-AA02-0BBC-962FEF84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87CE2-AEF8-592A-41B5-15CCE6962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2D78D-DEF5-6A20-C98A-5F3B28BC6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1008F-17CE-A8CB-ACD2-6D22EF32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6513C-1767-E7CD-BE8E-BBEF6758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E217-297D-56D6-365C-87732E11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187-D554-39A6-CB8A-FAE4C0B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324F-20F8-94B3-3CF2-D7A269AE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14AAD-11E3-E7F0-9B6D-DE24B2DD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7C2E9-19C6-7FD1-4148-A2541771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285A5-E3DE-FB87-3553-F91ABE39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06741-062A-9898-3A11-C0757D61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5263-F7CD-F66D-A136-58A1A371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2F4-422F-9154-94DB-30FE784B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10CF-5680-DBF3-4C7F-A4C42B64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21888-D49E-1072-8578-90DE1C6E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82D4-9369-1C72-694F-89A7E26A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778E-4BFC-850C-9C4F-53E8698F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0912-3479-43FE-E4A9-A565BA7C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06F1-6BD0-24AE-E580-6B6576B1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F3612-0462-8039-5BE4-68727E00F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3F06E-1B57-5502-41F8-6BB9D736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BA7C-7E64-8135-A4F2-F07C286C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071A5-D470-C86D-9660-D7A6F95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9CC1-98A2-7561-D4FD-F05266DF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E9BAF-80BB-7431-5E17-3E4A706D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461C-502A-436C-29AE-82E2DA6F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0972-AB51-C21E-E0EF-1E5E612C1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4D23-8387-4352-8FDB-6ECC474F767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54E-ECD7-40E3-6B4A-70C61008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EF5C-AB55-0224-AC63-F63FC8BC3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05A5-1B4B-40C2-9D8A-D9BDE26BC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3A89-C296-920A-4DA3-64A74EA13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7534B-2EC1-12C0-2D1D-2F4F16A18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0D62D-0E83-BEAD-0CE4-913CFA9E3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34EF9-DCF0-E7F9-E679-A804B985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C6B79-AB90-4AEB-C1F0-30F595B9A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D64E7-DDFB-C9E9-4585-4CBFF0569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377BB-3E5B-2ACD-6418-AD1F71106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30A58-967A-7FB9-EC9F-21F255ACB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3F83A-ADDA-F644-588F-584BB0C6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831A8-0CA5-B4E9-C786-B5665C371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E917-2C3D-0BB8-586D-5502D07D1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69CDA-385F-5718-91F6-43C837DD3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88924-5D5A-309C-8284-21DF8CE16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42C28-33C1-CF96-DBEC-EC206A06E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logo on a blue circle&#10;&#10;Description automatically generated">
            <a:extLst>
              <a:ext uri="{FF2B5EF4-FFF2-40B4-BE49-F238E27FC236}">
                <a16:creationId xmlns:a16="http://schemas.microsoft.com/office/drawing/2014/main" id="{7767E68A-9BCD-AC6D-C88D-D089C889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5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CF44E-565C-97C9-BEFA-BAA16A7A6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3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094D7-8EE3-49E9-749C-A0A0E23DC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2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94947-62BC-CE63-3BEB-EA79913E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3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FCDB1-6935-98CA-A165-D99D3632C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8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B2C58-91A4-034C-7618-F8139A64B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2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2023-11-21T10:39:57Z</dcterms:created>
  <dcterms:modified xsi:type="dcterms:W3CDTF">2023-11-21T10:44:35Z</dcterms:modified>
</cp:coreProperties>
</file>