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73" r:id="rId10"/>
    <p:sldId id="274" r:id="rId11"/>
    <p:sldId id="275" r:id="rId12"/>
    <p:sldId id="276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F4669-CFDA-2FCB-A73C-154D42CF3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95BA80-35B0-D069-F5CC-7B828C45C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9928B-EB01-B185-A194-EC4435237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1D78-A5F6-4319-8027-26B278574737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48CFC-A78B-9590-3A82-1D59E420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B53A6-0CC5-A2F0-EC3B-C5C36BC7B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BCAA-75B3-4060-9AB7-D9C98172A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3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D0C1A-ECE6-35AF-A93A-86CEA359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5DD5F7-F64B-6529-C89B-7C844BA19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63657-25B7-ADBF-8A92-C8CA647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1D78-A5F6-4319-8027-26B278574737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1C5EA-B38B-2284-6C21-ED636CD0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32B84-0DF3-3E6E-3E32-33E3D89FA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BCAA-75B3-4060-9AB7-D9C98172A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7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61FC7F-072D-A9C0-26FD-D4CC0773C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8F74B-7E01-286B-453F-E647E69E2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C7146-4B52-F0BB-26B4-5FEFCB44A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1D78-A5F6-4319-8027-26B278574737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3E5A-A55F-5CAD-1398-2B9CE394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9DFAE-77B4-CADE-7DD2-B622BDB4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BCAA-75B3-4060-9AB7-D9C98172A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7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72B99-226D-2F9C-E2E6-449148328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4F6FD-286E-8309-67E0-C84D948C3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AF36-C523-C2CB-6C7B-8B0B95AA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1D78-A5F6-4319-8027-26B278574737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BD9BD-B898-6DB0-F12F-699CACF1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3214B-99D9-C86E-3593-0767F6D36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BCAA-75B3-4060-9AB7-D9C98172A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76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5958-DB16-27AC-0525-0816F0A27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5B4FE-15D6-31A5-5BE7-CA741544D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902A1-D1FF-879A-2F32-968529DD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1D78-A5F6-4319-8027-26B278574737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449C4-E746-3E51-A10C-8849FC90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C90A6-FED2-2869-23F2-2C177B4F0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BCAA-75B3-4060-9AB7-D9C98172A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06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6C9F-3980-22CD-8324-E91331558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F9CEF-A0FD-B53C-25B6-B989F66BF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2D127-8522-367E-AE45-FCAA914AD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B6CC2-D1B3-B49A-A240-288B13129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1D78-A5F6-4319-8027-26B278574737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9611E-947C-941A-377B-37535966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3D13C-D315-9628-80B6-8A0515022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BCAA-75B3-4060-9AB7-D9C98172A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0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ACBB-D454-A46F-8E4E-1C259E0D0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8952E-03F7-31DE-0F49-5B72124B8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DE1B4-BE6F-F576-4CD2-F1D6C95F6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13B87C-C2B4-ED16-8DA9-044E81F89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F3FB19-2C0B-EE91-565B-5AF2BB4AD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D055BA-CAF0-9612-DFD2-389C5B520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1D78-A5F6-4319-8027-26B278574737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C92B49-7B59-DBF9-3A2C-905D6A6A9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272EAA-1141-9018-DA76-2EA0F2AB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BCAA-75B3-4060-9AB7-D9C98172A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1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9F9AE-78A8-EA37-3137-DABA8DE4D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99B6DA-4620-7FD3-8568-D09BBB997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1D78-A5F6-4319-8027-26B278574737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76325-E224-169B-2C15-E4CDC41A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65B6D-3FE8-F39F-3753-AC5D3932A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BCAA-75B3-4060-9AB7-D9C98172A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1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F94F33-BBB9-1C12-F236-7E1C5DE91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1D78-A5F6-4319-8027-26B278574737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1BEB27-41DB-2C06-5048-E6C8611EE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877C2-E292-4CA3-F9C7-8EAB5EAC0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BCAA-75B3-4060-9AB7-D9C98172A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3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3D473-4062-6787-4C7D-3F74B6367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CEC6B-D4B6-0336-963F-F283CC903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98417-EECD-BB97-F509-B22D885B9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E96E6-9568-10D8-FFF5-ADE795C61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1D78-A5F6-4319-8027-26B278574737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6E193-3FED-9375-6541-6EF5B1746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9D58F-DC08-B4AE-10E3-E76F82BC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BCAA-75B3-4060-9AB7-D9C98172A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3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06733-7424-385E-C53E-247BB83DE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FD2DF9-F168-0041-A565-FBB6E8178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87791-A5AF-40F4-8DC2-AE5520603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E3F1C-6A14-96B6-EF54-1F1F3A284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1D78-A5F6-4319-8027-26B278574737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6F68D-6251-EBED-E707-DC471137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3CD58-3B06-EE28-644E-6F60331EA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BCAA-75B3-4060-9AB7-D9C98172A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4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BFA07-45C7-7051-C500-42F752C5F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16DC7-7A72-E76B-C57E-1E6E128B8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09567-F1BB-353A-8193-D19E682CC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D1D78-A5F6-4319-8027-26B278574737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31D33-C43E-C14F-C937-0CC950C2C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60A10-6128-ED3C-68D6-FDE32531A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4BCAA-75B3-4060-9AB7-D9C98172A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2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E550C1-9923-1C65-7FE0-4357426EB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38826"/>
            <a:ext cx="10905066" cy="398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26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97E655-1EA1-E6F4-826B-0EBF28FE7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295" y="1123527"/>
            <a:ext cx="8527405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809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6185BC-AA40-0206-02B2-F52996344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318" y="1123527"/>
            <a:ext cx="8941358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168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6D6AAF-F947-9C26-C458-47B31E518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883" y="1123527"/>
            <a:ext cx="7030228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95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FDFFB3-6606-A04A-B919-9AC425B13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571" y="1123527"/>
            <a:ext cx="7548852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0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887E3B-A289-4922-4E03-E9FB761FA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335" y="643467"/>
            <a:ext cx="877333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087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6F607E-5FB1-BE0F-DF76-6F22522BF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270" y="643467"/>
            <a:ext cx="1017546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64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BCFC0B-7E64-2E6B-A14B-F1B7F55DB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357" y="643467"/>
            <a:ext cx="960528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46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241424-ADA3-04DB-52A9-B07BD5AD0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07" y="643467"/>
            <a:ext cx="1031678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7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F5478E-FF01-FB88-E11D-270BA9D5D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78" y="643467"/>
            <a:ext cx="1051144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04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EE8D09-B06C-8321-169D-37511376D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034" y="1123527"/>
            <a:ext cx="6821926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47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D63E62-DAB4-8241-3742-71CEBCE74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7" y="1336208"/>
            <a:ext cx="9951041" cy="417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69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A3CCF8-FEA1-32C5-E727-13C961710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7" y="1211820"/>
            <a:ext cx="9951041" cy="442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170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Bùi Nhật Anh Khôi</dc:creator>
  <cp:lastModifiedBy>Bùi Nhật Anh Khôi</cp:lastModifiedBy>
  <cp:revision>1</cp:revision>
  <dcterms:created xsi:type="dcterms:W3CDTF">2023-11-21T10:51:58Z</dcterms:created>
  <dcterms:modified xsi:type="dcterms:W3CDTF">2023-11-21T10:56:09Z</dcterms:modified>
</cp:coreProperties>
</file>