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C887-F7BC-1C34-A7D2-E39847D14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2A71B-6EA8-EF70-535E-D1221A596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4F72-BE4E-7D5E-2E3F-E989A5F7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4EDD-D7CC-42EB-B8CA-ADE5026F15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E1DA7-3481-369E-51E9-4B4EA921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4B5C3-7F5E-B457-A900-95822AFB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BC73-BE3C-4725-A1A2-129584C64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4AEF-7D6A-5E05-A549-4DA5DD27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19497-4664-3E6A-FE40-13C2F725B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7E09C-406C-E47E-63CC-F240ED11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4EDD-D7CC-42EB-B8CA-ADE5026F15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946CF-BF1E-5279-E824-61C1C8B1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1335-5DC1-3182-AC80-401C4593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BC73-BE3C-4725-A1A2-129584C64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7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99F26-FB2F-FD7A-E9DF-44FB87C5E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5293-9A5B-7CFB-5803-3E29236A3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0370-A679-61C3-2476-1005D482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4EDD-D7CC-42EB-B8CA-ADE5026F15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B38A-9418-DF4B-B260-BFA18BAE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5BC3-87E2-378E-B20C-7A85F785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BC73-BE3C-4725-A1A2-129584C64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7C1A-BF19-E497-E439-D3CB039E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2644-67A2-C5B8-690C-265E8B9E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31E3-4B63-3EB2-C639-82E8F408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4EDD-D7CC-42EB-B8CA-ADE5026F15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A2A5F-2D38-A67A-CAF7-73A4A232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E6AB-4D58-6484-BC9E-78FC5BAE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BC73-BE3C-4725-A1A2-129584C64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8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34CC-FE80-8A31-7BCB-70C6C7E9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67B3F-EB16-0CE7-A8FC-482FF096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13985-B481-7924-FC49-E45557D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4EDD-D7CC-42EB-B8CA-ADE5026F15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3FB6-7C4C-2323-3382-69B83624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888D-CE6D-485E-61F6-E40B5BB3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BC73-BE3C-4725-A1A2-129584C64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4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93C4-BF64-BC3B-4F70-A1B26001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A1EF8-2550-F14B-2436-36685B491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BFCF1-7470-FB0A-E806-2777EF57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C48EA-8F44-3A82-8A7D-C7153F1F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4EDD-D7CC-42EB-B8CA-ADE5026F15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D27E0-2CDD-F5D9-CC1F-8EBBF6EC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CF5EB-C9CB-3D9F-69D5-3B3DFEB2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BC73-BE3C-4725-A1A2-129584C64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0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FB30-DEF6-AAC7-3177-69F2677C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954BA-0B07-D814-D48A-038A6DA9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513A5-C549-DFF9-2CA7-480871D02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96880-A18E-327A-16F2-A69C9CB7F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31FD2-7274-3C29-7952-3DB1225B5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FF5A6-0F7F-9CD7-5B98-8108C846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4EDD-D7CC-42EB-B8CA-ADE5026F15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46A95-3D89-6364-C5D8-038821D4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67D28-113C-BDC1-1DC5-ED14CAAC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BC73-BE3C-4725-A1A2-129584C64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7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6964-EAA3-8518-3AAF-B3A34C6E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FA84B-9366-D087-8395-04AF9406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4EDD-D7CC-42EB-B8CA-ADE5026F15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D86D5-51A7-B54D-0B77-F8139BC5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CF697-DB12-065F-8E1A-EAFC35CF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BC73-BE3C-4725-A1A2-129584C64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E2B2B-B331-C700-F8ED-4AF7F87B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4EDD-D7CC-42EB-B8CA-ADE5026F15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7EBC-0864-B3BB-0FFB-A47A38FA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3B920-A6D8-56C4-0C13-9FCDC198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BC73-BE3C-4725-A1A2-129584C64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5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379B-A94E-1AF3-9C10-B8532EE1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16D2-5286-E561-8244-C47D1708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43842-C76F-C42C-0E64-C3DEDC912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A24F0-40ED-5C8D-820F-D009FB3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4EDD-D7CC-42EB-B8CA-ADE5026F15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B72A-427D-6F42-D9B9-30D507B4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72997-440C-157E-DA26-9C142806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BC73-BE3C-4725-A1A2-129584C64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2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CAB1-0B3E-8954-44A8-EDA4DEFD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B88D4-B96B-2D95-EAB4-1E10BC163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F7275-23D5-CB23-8661-55EFA74AE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19F02-27B9-D50B-BFB8-AE9B8D2E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4EDD-D7CC-42EB-B8CA-ADE5026F15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98A51-E0FE-8F1C-3CB2-207486C1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6E308-A225-A27C-AECD-AC54459C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BC73-BE3C-4725-A1A2-129584C64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6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CD7F2-2060-90A8-B061-F49083F1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60063-51A5-A411-60B4-9AB68567C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BFE3-5774-441F-A14C-0D5ED56A4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74EDD-D7CC-42EB-B8CA-ADE5026F157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2C8C2-1E1E-CA1F-929E-50F9D094A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07F3-19F0-C57B-ACE1-D9EA76403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BC73-BE3C-4725-A1A2-129584C64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00A0-0091-5E74-3256-574E7E09C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1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C0322-A207-FB40-B599-78FB17B62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3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3E5E9-E205-1022-D094-5C9CA8DB5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1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36E501-AC19-3C62-76BB-D40A9DBE1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3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3D5E4-4FA9-BEFE-F7C8-538D5DFED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5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6F5BE-E7CC-B743-C2EC-A6AC088E4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0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F1726-6943-92BB-79A1-4B3C46C94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" b="2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2023-11-21T11:25:00Z</dcterms:created>
  <dcterms:modified xsi:type="dcterms:W3CDTF">2023-11-21T11:27:33Z</dcterms:modified>
</cp:coreProperties>
</file>