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DC9D-4601-AF43-437C-DE0421BD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3113E-3B09-0336-56D2-50F1DE39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66EE-59CB-D2EA-F2A7-C4165646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52DD-6A68-C22D-8111-ED04D16C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9453-2CEA-6C65-9520-44FFCE7D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5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D917-1274-82F6-0BE1-9C209BC9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2E4C5-B79D-079B-026B-18B86AB45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600D-C610-87A7-6254-21F1ABD4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AEFC-3855-B35F-5440-C021330F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A812-0F62-E2DB-D71E-24897352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3543A-EC96-1309-6CE1-D17D24721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B51E0-6924-568D-99AD-32057CA30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3161-E518-E48A-1BDB-28D27DB8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AC61-AB25-24DA-3829-85B1205E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2761-F2DB-A5C6-0A3E-A6B8E11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C2B1-9FD2-F0E8-6BF6-EF50E931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A450-A7D6-D6CC-07B7-E8376D02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A75C-069D-560E-3343-4836BD7A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D0FE-05D8-0EC7-AE12-BDF07C8B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85F6-F1E9-23E9-45F8-71133746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9B4C-413A-9DBA-BC55-1C6A1C11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C48D-6BB3-6A08-38A6-1B088D0E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98DB-4E7E-1282-9993-35CFC496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F8E0-2A99-CDEE-1E75-A9B68924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2B37-EE07-1D4E-095F-42B8CD2C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476-D4B6-896B-F9AB-61F705DF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988C-0E9C-B2C7-CC6C-6B65D2DE0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2C7FA-A302-C986-2B53-7122F902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E2DA0-75E2-9AD5-F6DD-8F7A4E7B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6B619-817D-A6CC-7124-2836DD67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3CD87-9434-288E-C3BD-E2EE9681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7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AF1C-C03A-4435-92A5-EB82CCD7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C7C6B-2010-5372-4FB1-E2F04871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0969-A205-B430-DD15-D9CA03FB2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9F219-0411-9DCE-B4D4-2B59D0316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A80C-B2CE-1B94-8434-1ECA8C114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B186F-3554-73E9-E1C1-5135DBC1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2F9C5-2F4B-5C5C-3CF1-82F9F73A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F93F9-3783-29F0-196F-20BCB4C9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DEDF-04CA-1D4E-BC02-72521E2B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6B4A1-3FA9-0E76-02A8-55AD1F7A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2587-41DD-BB71-18B1-07F09A21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3FECD-752F-F181-0D25-2011F05E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BB2C7-6B7C-606C-3181-E3003CFE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3BCFE-0A81-E7FA-F94A-B00A723D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CD976-4C63-C34C-C7CC-B13DB40F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2AB9-09A7-9872-4B0F-4DCEF681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96A1-47FD-206F-E348-C1A14856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57528-F3F1-6D42-3955-920D5374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8561F-E4B0-8E83-64B4-6F844121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9FAFA-4BBA-4A04-FF5A-733CE0EF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19C6-D6E0-20E5-DF9D-0DF53FC8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6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376D-3AD1-E0F3-2DA0-93A64022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039B8-8F01-8D55-58BC-39A52AC3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994F7-DF0B-0984-45AA-A3876007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78851-C39E-9E48-A3CF-FDB8B8B6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DD69A-D370-1B7D-3AC6-37579F8D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73C84-946D-6DDC-C353-8901D380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CCC84-CB59-42A8-E6E8-75301946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A1EA-76E2-1DA9-20AD-2B33DD36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18EB-6ACD-FACE-D7C8-3078A6C67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2077-56FB-49FD-86DE-B833E5F58B5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0206D-0DD1-1943-63A1-D66B4869A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2A02-CA2C-CE07-A4C3-7FC805B3F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6290-BA9A-4123-AD75-D68CCAEE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3077D-7A73-9774-2368-ECF04C137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A7ABB-725C-0B7E-5DFE-4EC9238C5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9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040F6-3A6F-2A26-FBE0-62038521B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0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2A3FE-D3C1-3B6A-74A8-59BDE8AE2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2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805C8-FBE5-FB97-BB0E-2B5F0EC9D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51C45-ED57-5B61-D2F6-16513A48C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5A9FE-EB43-306A-4F99-3B0127322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BE41F-8A07-7B95-DF27-3A5DDBCA4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3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9D98C-B017-11A2-E0B3-1F8C9B6A5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90338-7C2C-A06F-8C48-DF882EF55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6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6C446-E000-DA10-8C7C-1499E4A24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8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0A20A-E21D-5791-0BE4-7F2C75B78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4AA20-9AE0-3462-0499-4619F594A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5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F77E6-757F-CCB9-2A19-75C68B896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" r="36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8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A9C80-A7C8-C57F-A30A-FEBDDA5E2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3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9DF19-C684-54FC-C513-2BB449369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3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33DC4-D59F-D390-07EE-9B7732B23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36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A1D81-8BD0-050F-A626-ECB090EB2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42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54314-23E9-F127-9C67-30CAB0563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97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B0C3A-921A-97C6-80B6-EE345F275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05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0A638-2B1D-D145-FA44-194CEBDDB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3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0F190-8088-5241-B029-C05114F55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4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8E03A-3837-4559-0252-79623C4D3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2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E93C6-69D3-46E7-1AD4-F3C88204B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28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63823-A6E6-492E-4DF5-12513F239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7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3A28B-7040-2854-217E-DFAE77C42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98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29DAF185-1575-1DEA-3321-2CA117C28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BA866-06EE-A082-5173-77E6956B9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14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274A1-018D-08CA-1369-275C78C62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81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61A17-FD00-980B-7F6E-973AB692D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3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927F0-73B4-FC4B-46CC-0278A47E1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94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572DA-8E39-1373-4766-DC10D9E9F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2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35AA0-9D10-E8C1-13E9-9243DA16E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4" b="7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0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een rectangular table with black numbers&#10;&#10;Description automatically generated">
            <a:extLst>
              <a:ext uri="{FF2B5EF4-FFF2-40B4-BE49-F238E27FC236}">
                <a16:creationId xmlns:a16="http://schemas.microsoft.com/office/drawing/2014/main" id="{FE9F0953-C269-EB19-7F48-8E4B8074D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93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9030C-E569-B72C-F87A-339393DF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4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2F34C-57E8-FFB8-555B-2C6622BC5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5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2A762-5E80-4966-B437-A4A215087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07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87CF8-FF3D-1C03-2194-EE603F670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96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A7980B98-957C-2495-3107-8D6087544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54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E6ABA-49AB-A03B-4E83-7F8645AE1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5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C63E5-164F-0BCC-4903-6039CB4F3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87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F543F-FA9C-F460-2D14-C5B5D71AD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42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8C1CB-450A-B3DF-5138-D0150D455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7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537F6-43EB-4E11-D976-1639C2199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0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table with numbers in different colors&#10;&#10;Description automatically generated">
            <a:extLst>
              <a:ext uri="{FF2B5EF4-FFF2-40B4-BE49-F238E27FC236}">
                <a16:creationId xmlns:a16="http://schemas.microsoft.com/office/drawing/2014/main" id="{E69ABD30-4303-834C-E7DD-58E19EC74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99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5062A-E855-0A9F-F244-674EDFFF7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" b="7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D2660-F42B-3E37-E482-4F57B4EBC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" b="5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B84AB-82FC-EF06-E355-EF86EC6AF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CC7D6-4AA1-F6FC-F974-79199131D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A764C-01DC-84D3-8803-23AA0728E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2023-11-21T11:33:54Z</dcterms:created>
  <dcterms:modified xsi:type="dcterms:W3CDTF">2023-11-21T11:42:58Z</dcterms:modified>
</cp:coreProperties>
</file>