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2E9D-AA91-FB5D-B133-5D57628E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8504-4C7B-F649-39C7-A60B9B2A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4F50-87D3-76F6-960D-37ED1A5D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1F81-AC31-D30E-2938-B452C42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32EC-0688-763E-9F59-6B6814D9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7120-C828-2D67-17C2-2DCE8B79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6F56-E6C9-070A-0436-305C13C2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6180-00C3-2232-9928-9112CC5A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E41C-D0DC-8BFF-3E8D-16FCE721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5F91-6B66-539F-6764-E52692B0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9988E-FF59-DCEA-D487-E6998BEAD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42F8-356A-CDAA-1D80-DDFA98C5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F967-F5B8-2825-4283-B993F127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412D-C1CD-4982-D89E-58032F27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CEDA-4EE3-6B99-3EE7-5FB22B8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92A6-CE3B-379C-B033-3811EF1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9BCC-2A85-8904-4949-D58D8C10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FB03-58BE-2A38-56EC-83BDE76E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D4A9-B037-991A-D347-6E925047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1D7A-5C0E-6A39-8BDD-46AA4291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7702-F51F-C769-0A1F-25CBBB43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6C92-E62F-83FE-C1D8-16C7357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0F31-AC13-F0D0-C128-93BCDB7D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EA3A-4847-6A5B-4732-CB13F28C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AFE6-9BA9-9A08-41C1-6EBD8DDD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4C1D-F9C0-8B69-C79B-3018C793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4973-E1D8-F29F-FFD8-93D4058A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23FB-4827-922C-70CA-2E1C88BD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2D4C-06C4-C296-4D4D-0171C9D3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569A-ACDA-558D-79AB-0CBE646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D778-E013-7CD8-5819-56678B3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42B-5695-8021-EEF3-B09D612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DE3D-BA64-67F0-618D-28FDD558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BE8B-CA47-EA5C-AA92-E97C4EB80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72BC8-A936-1D18-BFDC-87CF0B8A9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25F96-3A16-C179-6DBB-03382A38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3856-C609-0CE4-3217-90FE2423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5764E-1773-8CD7-604D-58504BB4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4D000-4167-4AC6-4731-6FC5CD62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B513-9868-A2B0-91EF-501A236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C3076-0891-037A-8F57-6346D497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011C3-CBCB-9A95-79BA-F1475F68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46BA-F3FD-E07D-B638-BFC994AB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55215-2C0D-AD9D-0DAE-A23CA41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8157-11E9-D23C-E327-B4D68678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ACCB-E93B-0EDC-CAD4-1ECF5F90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B0C-3E94-B038-E356-12E4304C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76E0-E129-3987-C667-DC031AAE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89F80-4A89-6C3F-E163-1273C5CF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C08A-070F-EC4B-B855-AF0459E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2AEFA-383E-C7F9-40B0-9D44EB89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D762-B842-0882-DF2F-6748B5AE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333E-F73E-0DFD-C66C-A09CB0D9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0208F-183A-3614-707A-0E0175A1A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A669-0947-F232-F5E6-6B646951B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D5288-D319-81D6-DAE2-C1FF4F73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D074-79F7-856C-9300-89BDD0F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14D1-1244-72EB-2029-2EDF6D34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49B14-3F5A-1D60-E9FB-C3C682BB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5A15-4616-07D5-BE6C-9344453F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97D7-050E-4A72-1D6F-48BDF4AE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6DDE-12BD-4284-83D0-39FF94BC639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DF2C-39C2-FA88-6A27-89C88388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29A4-38C9-1FED-D22C-1F3E3355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48E5-CFC4-454C-A727-CA2E8E34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C7465-589E-8ACB-4B9A-FEA15CC5A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" b="6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B457-4396-C798-8298-28D7E76D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4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B0424-BA97-A689-2A8C-698891FC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3D46A-2236-57FD-6784-AC37AE3B7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FC55F-6C13-1920-9A1C-E0336F6A7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6B5AF-BEFA-A321-37E4-CB971383A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9B25E-AE36-BC0D-77D1-9F6F8C4B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89B9F-2D44-BEA7-BB4E-B391ABA16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6DE61-E093-66BF-0100-ED5ECCC0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66695-8EBA-0395-3546-990742722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5D0A6-3BD9-2F01-5E87-77016A7B8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2023-11-21T11:55:10Z</dcterms:created>
  <dcterms:modified xsi:type="dcterms:W3CDTF">2023-11-21T11:58:18Z</dcterms:modified>
</cp:coreProperties>
</file>