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D08F1-D640-414A-2B28-1E7555DF05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5C49F0-7DC5-1DB9-AFE6-CBED4EE904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A28326-D215-682A-1649-890B79651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92BD-55FA-4FF1-A3B4-3176D93B2D91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D895FE-44D6-6539-A8EB-7C0A11717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CDDBA-D0DE-D085-A6C7-0CF21CB51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5BC7C-4A68-4A43-9371-75C29B5D8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030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363B4-DB7F-FA00-6F67-060C07301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A782FA-C258-CA37-6CC9-8D865FE487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38E2A2-2B95-0D18-8AD5-2BDCAD4C8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92BD-55FA-4FF1-A3B4-3176D93B2D91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A55A2-A977-A516-794F-D01CF998F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D4D25-9042-4DDC-0AB9-45409B95B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5BC7C-4A68-4A43-9371-75C29B5D8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555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529ACB-E493-2996-8964-F821F046E7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8D36EB-D49F-EE90-3C59-EE09A6FD35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B1DE52-64A3-B75E-DB46-906851F44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92BD-55FA-4FF1-A3B4-3176D93B2D91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9D1C4-948A-C9EB-4377-709867F98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DF15C-6022-9E70-0DA6-368FE55B7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5BC7C-4A68-4A43-9371-75C29B5D8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681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D5785-25AB-E18F-BB74-B17245650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FB044-C878-A3EB-F301-D242865D5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3367E-C79F-CAF4-CEE9-CCEFD93A6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92BD-55FA-4FF1-A3B4-3176D93B2D91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886B79-0478-D6BC-E072-A2BFBB10B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506033-B35F-1388-C7DF-9C2DD91E8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5BC7C-4A68-4A43-9371-75C29B5D8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632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8AFCD-5BFA-FA0A-60C9-E9D634D54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DACEF5-7798-7193-D27D-52E98B1A01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BD4360-FA40-9D28-67E0-89ABF54D0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92BD-55FA-4FF1-A3B4-3176D93B2D91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AC998-6BD7-2E2A-B58A-04133BAE1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3BDFC2-FF8C-5F3E-EBF0-B12301C85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5BC7C-4A68-4A43-9371-75C29B5D8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760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B900E-EF8D-96A8-F168-8F5CE3EE8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77778-A89F-7B10-2490-DA120BBEF9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2E5919-479A-5FCC-3340-BFC115220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85024C-181D-7215-ED6F-BF99542D5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92BD-55FA-4FF1-A3B4-3176D93B2D91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5FF673-3A15-C42A-96F2-0E3F11424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880386-4C59-2211-20F2-6FE8C985C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5BC7C-4A68-4A43-9371-75C29B5D8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912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E5088-A9D5-547C-42E7-FE7E8983F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BC213E-800E-A644-7937-2D99E4E45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5E55F2-82BB-C023-3670-980FEA066E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53DB50-6D57-C937-4F4F-F6DE872F98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78621F-E563-6FA7-1088-AB910F90E9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CFB9B9-3AB8-6646-35C3-CCFAFBC9E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92BD-55FA-4FF1-A3B4-3176D93B2D91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77843B-C2E0-5A34-67EC-E0D8FFE2E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45DC55-103C-C483-4079-08B42F99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5BC7C-4A68-4A43-9371-75C29B5D8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18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1F8E3-7F66-22DC-39A7-3AB7B1BD1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44714E-B625-2A65-469D-68AA9F914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92BD-55FA-4FF1-A3B4-3176D93B2D91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D0067F-B5C2-D376-EFCB-35CA5C675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183B61-96F6-D8ED-BC39-41B674E4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5BC7C-4A68-4A43-9371-75C29B5D8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327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A477F9-AE3F-268B-326D-CC430D776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92BD-55FA-4FF1-A3B4-3176D93B2D91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38E5A5-0145-0912-E9F5-2FF7383B6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EC0A13-569E-3AC1-1076-59B4990BA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5BC7C-4A68-4A43-9371-75C29B5D8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722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43F37-2813-AB3E-F328-89315869F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3C0D5-B4F8-9CC4-53A3-363EAC93D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C6F9BB-73C8-8CCA-17D0-49FE6FDE7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D56C79-71AD-0BBB-C7B4-95A46992A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92BD-55FA-4FF1-A3B4-3176D93B2D91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A1BBC1-DE92-75F5-BD54-7558C8D59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FA627-E69B-673D-6321-665048DA0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5BC7C-4A68-4A43-9371-75C29B5D8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239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0EFA1-C85D-92CF-01E9-8CE81F1C3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65ACA0-EE38-1E8A-D855-D36D849333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03245C-2B45-4445-7AA5-86617D0822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D831A9-8D08-DE5B-4F6C-09D02B3E9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92BD-55FA-4FF1-A3B4-3176D93B2D91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71E91F-1F60-E277-8D32-B942A6B01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B32D8A-80A5-DD17-3789-BF9B03F78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5BC7C-4A68-4A43-9371-75C29B5D8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470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7E7810-C45D-2102-7E18-5A7E3A827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ED6BAA-F4AE-819A-E6BA-78628E542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548CD6-D136-C81D-B702-A71B42FA93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092BD-55FA-4FF1-A3B4-3176D93B2D91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902BC-92B1-FE1E-B43B-8119471AE3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2232C-BF88-8405-9A98-D6D67EFAED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95BC7C-4A68-4A43-9371-75C29B5D8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01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361161-FAFE-CE3F-C19D-B28219797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500" y="457200"/>
            <a:ext cx="82550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391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2F091C-E03A-4AE6-9090-941A343A4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631" y="457200"/>
            <a:ext cx="9250737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215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27D725-3B2B-20A9-F08D-3367B2D7A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3949" y="457200"/>
            <a:ext cx="7744102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232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B1E204-23D7-5904-3A07-176306EBB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0267" y="457200"/>
            <a:ext cx="7571465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695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AE5F6E-15CC-0523-1925-EE6EE7437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967" y="457200"/>
            <a:ext cx="8198066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08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FD4A63-E65B-28B2-060A-FC402A554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3354" y="457200"/>
            <a:ext cx="5765291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634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0F5CCA-22EC-6045-3048-2F6AF8289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6001" y="457200"/>
            <a:ext cx="6239998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034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169D286-F4D7-4C8B-A6BD-D05384C7F1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6">
            <a:extLst>
              <a:ext uri="{FF2B5EF4-FFF2-40B4-BE49-F238E27FC236}">
                <a16:creationId xmlns:a16="http://schemas.microsoft.com/office/drawing/2014/main" id="{39E8235E-135E-4261-8F54-2B316E493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610728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7">
            <a:extLst>
              <a:ext uri="{FF2B5EF4-FFF2-40B4-BE49-F238E27FC236}">
                <a16:creationId xmlns:a16="http://schemas.microsoft.com/office/drawing/2014/main" id="{D4ED8EC3-4D57-4620-93CE-4E6661F09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343079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3BCB34A-2F40-4F41-8488-A134C1C15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5" y="340424"/>
            <a:ext cx="4630139" cy="5265795"/>
          </a:xfrm>
          <a:custGeom>
            <a:avLst/>
            <a:gdLst>
              <a:gd name="connsiteX0" fmla="*/ 0 w 4630139"/>
              <a:gd name="connsiteY0" fmla="*/ 0 h 5265795"/>
              <a:gd name="connsiteX1" fmla="*/ 4630139 w 4630139"/>
              <a:gd name="connsiteY1" fmla="*/ 0 h 5265795"/>
              <a:gd name="connsiteX2" fmla="*/ 4630139 w 4630139"/>
              <a:gd name="connsiteY2" fmla="*/ 5265795 h 5265795"/>
              <a:gd name="connsiteX3" fmla="*/ 0 w 4630139"/>
              <a:gd name="connsiteY3" fmla="*/ 5265795 h 526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0139" h="5265795">
                <a:moveTo>
                  <a:pt x="0" y="0"/>
                </a:moveTo>
                <a:lnTo>
                  <a:pt x="4630139" y="0"/>
                </a:lnTo>
                <a:lnTo>
                  <a:pt x="4630139" y="5265795"/>
                </a:lnTo>
                <a:lnTo>
                  <a:pt x="0" y="526579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1089E0-A12D-B828-4A2B-3AAE1B128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563" y="983891"/>
            <a:ext cx="3004827" cy="3993126"/>
          </a:xfrm>
          <a:prstGeom prst="rect">
            <a:avLst/>
          </a:prstGeom>
        </p:spPr>
      </p:pic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78382DC-4207-465E-B379-1E16448AA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1780" y="1071563"/>
            <a:ext cx="7290218" cy="5242298"/>
          </a:xfrm>
          <a:custGeom>
            <a:avLst/>
            <a:gdLst>
              <a:gd name="connsiteX0" fmla="*/ 0 w 7290218"/>
              <a:gd name="connsiteY0" fmla="*/ 0 h 5242298"/>
              <a:gd name="connsiteX1" fmla="*/ 7290218 w 7290218"/>
              <a:gd name="connsiteY1" fmla="*/ 0 h 5242298"/>
              <a:gd name="connsiteX2" fmla="*/ 7290218 w 7290218"/>
              <a:gd name="connsiteY2" fmla="*/ 5242298 h 5242298"/>
              <a:gd name="connsiteX3" fmla="*/ 0 w 7290218"/>
              <a:gd name="connsiteY3" fmla="*/ 5242298 h 5242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0218" h="5242298">
                <a:moveTo>
                  <a:pt x="0" y="0"/>
                </a:moveTo>
                <a:lnTo>
                  <a:pt x="7290218" y="0"/>
                </a:lnTo>
                <a:lnTo>
                  <a:pt x="7290218" y="5242298"/>
                </a:lnTo>
                <a:lnTo>
                  <a:pt x="0" y="524229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6966F7-FBF9-AECC-56D3-540705D8D3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5244" y="1734323"/>
            <a:ext cx="6020730" cy="392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544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E7E12C-0674-3069-FEF1-0549D58EF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681" y="457200"/>
            <a:ext cx="8430638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784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3272FF-4276-5ABC-D77C-1A32C8005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934" y="457200"/>
            <a:ext cx="8114131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767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Bùi Nhật Anh Khôi</dc:creator>
  <cp:lastModifiedBy>Bùi Nhật Anh Khôi</cp:lastModifiedBy>
  <cp:revision>1</cp:revision>
  <dcterms:created xsi:type="dcterms:W3CDTF">2023-11-21T11:58:23Z</dcterms:created>
  <dcterms:modified xsi:type="dcterms:W3CDTF">2023-11-21T12:01:53Z</dcterms:modified>
</cp:coreProperties>
</file>