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046-BCDC-CA38-0940-AF8C7BAC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9FB4-B3D1-1C9E-BC41-C079B86B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A95A-734A-C46B-A689-7A5D3E2C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7DE4-3633-A441-2F2B-9F6BB44A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FE39-AFDE-2B46-4BE0-7457F2BE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119E-E3EC-B6A2-9933-B779E5E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9630D-B879-C1D4-CD11-E1AC82F8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D355-84A6-DEC0-83AE-D7E0E689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7453-841C-410F-6340-C92DF7AD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D9A2-7692-DC1B-2E46-8E46FA7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DC2CD-1370-189B-EEEB-3060F5D2E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8B886-5192-2C0A-7653-FA25BD21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57D4-B6B7-D9AB-20E7-7146F470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4925-359F-E4FA-BE05-A05EF105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9F01-3007-9E93-324F-9C9F528B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239-615F-DD91-545C-9EA95D3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666-35BA-20D6-80CA-B426073F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A4C5-5507-5EF8-8809-0A3C149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5D8D-351B-2BA0-3BFB-FA2B3780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6C9-2567-B4F6-FBAF-163DD255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8B7-7A10-A710-9E79-DC30FACD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BA53-B550-A654-2F19-C788F7CB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6821-BFB7-5946-4032-B3E1A122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CC55-97A1-B2D4-0278-E2BD1060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6D1B-F5E3-AF87-DF71-9A06790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F75-1076-02CA-B484-1CF9A2F4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1A95-1098-7087-E998-DA1BFE4A9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4794-01F4-4EC0-00D6-7EAB2293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8831-244B-EEB0-D043-64D5F199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50D4-D896-D0E3-C7EF-4CEB2C22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62D6-D35F-AEE1-E2B6-6930F5B3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B936-D4E5-0456-70C6-67CEA0A7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0C8D-789C-769D-A45C-0D9165BB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08F8-2583-8219-A010-B7D7CE9E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7F30B-C780-EFE0-1AB9-94EAD49E5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E10BD-1B9A-7C6F-99DD-59D51B51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30DB2-F47D-68F5-BE55-C9E5808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B159-E43A-AAFF-1831-6A287A2E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F5349-E60B-99E8-AB72-EEFDDF4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4270-68A8-D1AC-D001-616EF6E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05105-3661-EDCD-6242-CE34A64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E266-9743-815C-F84B-A4170B39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CBAB5-9DC7-22C3-3573-863B97D8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71AEC-DE31-9B6B-CB63-3411977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A3DC1-AFB8-62FF-53AD-6DD4B656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0E7DA-EA83-ACAF-8CD3-40A1B89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20CA-A805-C47A-0357-2AB0CCD8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593A-E6D4-EE03-BC76-4DB60CF7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2F7C-B638-D26D-7167-3493853F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D8BB-D57A-7B69-00C0-B7DD491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0A6E3-2C2D-9AAD-B344-E8CFDDE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4F615-CDA2-E9F5-6852-853ACFCF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92-6378-45D5-5093-5E5C467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3C1A1-6428-C799-7FA7-7653B925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08375-DC96-FDEC-8E22-327A1DB4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766-CCD7-6EB7-FE0E-BEDEBDC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7C24-FA3F-C1E6-C054-4BC541C5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F71F9-6603-FEA7-B009-26D2F1AD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2949C-4B7F-7747-9747-66B5D5E3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073D-194D-74A9-EBDE-C5BCD539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D2D9-E5EA-EC5D-8188-0A01554AA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BA0D-ED6B-4E77-8518-2AB82361EC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CC8A-994C-4E9E-3795-52CCD6D3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8A32-6CD6-8F9C-2A6C-B5D1D7F5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0EEC-A698-4E35-9677-5503D97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874F0-B316-AD37-1179-E58F1E49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7" y="457200"/>
            <a:ext cx="99474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24CA3-BF18-B6EC-C1DF-A2A652F5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87322-CA8B-C43E-4CD9-C555CE5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98" y="457200"/>
            <a:ext cx="102036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959B0-7EAA-5FD4-2E84-522AA626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7BF78-A7F1-49B3-F854-6A024BAD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2023-11-21T12:07:00Z</dcterms:created>
  <dcterms:modified xsi:type="dcterms:W3CDTF">2023-11-21T12:08:23Z</dcterms:modified>
</cp:coreProperties>
</file>