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29FD-7B95-5776-B026-E43A61769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8A99E-B503-9ED9-EA55-CF7943A7E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BC0C-8896-FC55-A15F-1A6954AF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A2DA-7F25-465E-BBCC-B22C089769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DBD0-9B9F-CBD4-5ABD-C6290CB6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089C-4C41-9100-1A35-1B0F7893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7EF-D2B6-4AA6-8F93-4B176D7F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7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D040-E2FD-3DDC-2AAF-F7F1A468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D5105-061D-1920-CD53-5F401FCE8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960BE-7C15-DE73-2664-99E245B7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A2DA-7F25-465E-BBCC-B22C089769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ED23-B055-BCA7-531B-506D915D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E013-E419-C2F6-A1FA-516F93D3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7EF-D2B6-4AA6-8F93-4B176D7F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1961-4677-F1FE-49D8-71BBCF445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8CC5B-AE98-CDDA-49CC-E916F6FA9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63B7F-93F1-8946-57C7-C6437BD1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A2DA-7F25-465E-BBCC-B22C089769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0E17F-9886-64FD-376A-302C9CE1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ADAB5-9BD6-0742-93B1-6F292BC2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7EF-D2B6-4AA6-8F93-4B176D7F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6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842B-4FFE-62E4-FFC2-7851E5B6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63F7-DA14-FFBA-AB3C-B1DD4AE8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685D8-26C1-4FA4-4ECD-782358DA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A2DA-7F25-465E-BBCC-B22C089769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BE40-D95F-C66E-75C6-0E8C1D8F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43C6-80EC-E42C-8234-F6146C6F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7EF-D2B6-4AA6-8F93-4B176D7F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4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DF1B-45D2-94FB-C92F-130E544B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C800-8CAD-4BAA-E352-9F8FC1317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103E-F64C-21F2-8768-0D3B7523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A2DA-7F25-465E-BBCC-B22C089769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75C4-B10C-5CBB-BB71-5DE55D43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06D0A-61E8-CF37-3566-2E370EB8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7EF-D2B6-4AA6-8F93-4B176D7F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0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1590-54CE-D5E5-6421-4B944188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B3F9-062E-3E70-E5A8-7BF0C237F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BCBE2-9C4B-70CC-822A-8572390D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A4557-50EE-DF1A-EDCD-8CCA0316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A2DA-7F25-465E-BBCC-B22C089769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DDF3C-4DFF-39C0-38D5-E6EB8F7A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1FC77-FA4C-B6DC-16FD-1CCA234A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7EF-D2B6-4AA6-8F93-4B176D7F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8F5B-1394-F95F-4D3D-E7224D01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18B62-7307-D974-1AD5-C2E047EA8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B8633-16C5-F393-9FF1-93B6BFE3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DF1C7-8559-CD2D-3D71-2A78D28FC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2A200-0A89-CB2D-1A12-C58A5B170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C78DF-EFB3-8514-103B-1FC9673C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A2DA-7F25-465E-BBCC-B22C089769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67E91-04B9-BACA-746C-E7CE4E80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B179E-C9AB-3EDD-2840-29CB5D81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7EF-D2B6-4AA6-8F93-4B176D7F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18B9-2F2F-C237-D3BC-36798C09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E5101-D739-2588-134E-A687FB61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A2DA-7F25-465E-BBCC-B22C089769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2DB43-5376-079D-843E-CB2A985B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DEA93-B334-BA06-DA28-D4B6EEAC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7EF-D2B6-4AA6-8F93-4B176D7F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2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ED5F3-ACD3-6D45-7D4E-FEE3656A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A2DA-7F25-465E-BBCC-B22C089769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62F97-FE22-5E2E-E9A4-1F26D775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9DEF-42C3-0CD8-7BB9-13D35815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7EF-D2B6-4AA6-8F93-4B176D7F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500C-618B-3850-A46C-40BF4F75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19B6-545C-A9CB-EE9A-80F4782AF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0E28A-133B-E260-4279-F6630972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FC7EC-B7C6-C2F7-9CE4-3DE1F61A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A2DA-7F25-465E-BBCC-B22C089769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095C3-6BD9-9D01-77FC-1F6416FA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BF4C1-7ACB-3776-E235-906C365A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7EF-D2B6-4AA6-8F93-4B176D7F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4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7A74-00AD-39BB-FAE5-38F2DDEF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D5276-6EF6-D27A-377D-530DA51C2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EFB9C-93E5-EFDD-0456-65696201E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AA08-DD9C-234C-F2BA-2E732B81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A2DA-7F25-465E-BBCC-B22C089769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339C5-4671-F521-8B68-B762B38E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C8505-B8BF-D1E5-5AB3-02909160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7EF-D2B6-4AA6-8F93-4B176D7F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2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F86E9-BE82-B078-B0F2-9CCBAEE9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B6697-B4C2-EEE2-B562-349E757B5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7A65-9A06-AB47-813C-A7083C509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A2DA-7F25-465E-BBCC-B22C089769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E5AF-B5A9-B198-9E82-A3CC3EB1D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CEC3-7A92-1818-CF0D-757B784EE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C7EF-D2B6-4AA6-8F93-4B176D7F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9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92CE5-EC4B-81BF-B742-421282AE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6741"/>
            <a:ext cx="11277600" cy="41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2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267B0-2616-0047-D99F-D49B51C1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8548"/>
            <a:ext cx="11277600" cy="42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9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50FB7-5455-1405-08F0-AD7FB61CE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5286"/>
            <a:ext cx="11277600" cy="45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8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78BD29-261B-1526-E897-6969D145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5770"/>
            <a:ext cx="11277600" cy="44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3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FDC67-2DB5-7777-B4C0-CC657A72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1950587"/>
            <a:ext cx="9664846" cy="27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0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CDCA1-7D7F-FCBE-94EE-832D52A4F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802334"/>
            <a:ext cx="5372100" cy="32533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FDD9A-1D63-5363-9D3D-6549E71E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038416"/>
            <a:ext cx="5372099" cy="47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0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3EFA63-6E12-0E9B-F05F-0E743234C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16" y="457200"/>
            <a:ext cx="1066116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8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15EF5-DB9B-0C80-2C98-4B6D70D6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3479"/>
            <a:ext cx="11277600" cy="45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2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3BF21-AA63-AADC-044C-9EB493D0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01" y="457200"/>
            <a:ext cx="90741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6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CEEFB-DA95-4781-8BF0-118E138E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02" y="457200"/>
            <a:ext cx="71825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8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C2FED-21D5-6BBF-E3DD-B7F72E78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65989"/>
            <a:ext cx="11277600" cy="55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5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BECD8-B70B-313F-A25E-DB44B1F9E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1540"/>
            <a:ext cx="1127760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7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D1553-3498-F100-F438-36C7C23F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49" y="457200"/>
            <a:ext cx="104733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3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293E4-173D-48A2-8BD1-8DD7E75F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0084"/>
            <a:ext cx="11277600" cy="54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3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B6BC1A-E7BB-B93F-7E96-104B2455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5302A-FDE9-ADA9-FE6E-A5D0387EE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13" r="-3" b="4460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793ABD-F594-9FEB-D1D3-9B1DFB4617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4023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EDB3DA-AEF0-428A-A317-C42827E6C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302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6AD8B-0227-4FF6-AEB4-C66C5A53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ACEB2-7564-4FB9-B739-C2CE339BA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rgbClr val="594D6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6C40A-DB55-1B3E-EC4C-6F0D1AC2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2089428"/>
            <a:ext cx="5372100" cy="26791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D6528-9295-A8F3-E2C6-D4F16E2D9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501759"/>
            <a:ext cx="5372099" cy="38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0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49C7EE-7DF2-B980-72DF-39423F7A4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2023-11-21T12:01:59Z</dcterms:created>
  <dcterms:modified xsi:type="dcterms:W3CDTF">2023-11-21T12:06:39Z</dcterms:modified>
</cp:coreProperties>
</file>