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8AC2-7658-3380-48B5-5EDDA5806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F1CF-E0BD-22FD-F8AB-D32C3B669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91F7-94C6-5161-BA6D-0EEA921F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0BDA-0045-A7A8-417B-30B73953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A194-5492-CB7B-0DCF-4340633D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13D-8AD3-E57F-0930-2A1FEF9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C212-B101-0059-A201-2DA171613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7625-F1C1-0E69-1F89-879C63C4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A45B-75AC-6F76-534F-52FD0EBD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F6F-F14A-8ACD-F0F6-F48425A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664F2-E64F-AF76-9FC6-342D6FF75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538E6-F1AE-E8BA-20FF-287CF3EE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820D-70EC-757D-D148-C3F581CD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5165-3E50-801C-3F75-F8914A5A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F63B-52A7-C55A-2DBA-39DB3B0A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F227-4ADD-A823-B404-523EBADC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BA5F-2F02-7180-73CB-DBA31FEE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65F-5C9C-170C-6B45-04D03D9E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3CB7-07E8-E4D5-4D38-E9882FEB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5FB7-5158-1EAA-636E-372BDC6B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E4F-B044-E9AB-9683-29BC0B97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92B9-B0AE-37DD-D9C8-182000AA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1261-4B20-BA29-3B3B-41A0AC0E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5304-91A5-FDCE-CBD0-C5D07C43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EF6B-5D5D-B260-B408-722A8F3E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4B8F-3F60-1D03-ACDC-83F1C5F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5D0B-3760-FDDA-BED7-B852EBC7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FC93A-7954-8CC3-1E1F-5F468B3FD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D8ADE-48AA-B84C-E695-351AA777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5100-6450-0B34-601E-9DB77DD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8942-DA28-5DEF-0B55-4606664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CB5D-C32F-4F08-3EAF-45BD5E5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2EFE5-E5FD-A0AB-6877-DB442150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52EE-6248-0E5F-70E4-5FADE6DF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5CBD9-599F-A444-8D1E-278BDC3C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89EB5-0080-F7B0-A19F-2A9AF48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16E89-CD46-6FB1-CFB6-AEBC75B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A9CE-B23F-0F2C-C851-B1510B78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85877-296B-66A9-E850-2E633B8E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F523-3106-66C6-73B9-EC344468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69650-380A-B07A-0A42-71D74C35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745F0-8A73-5777-2850-30D98934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5CB22-F378-D6F6-B2EE-7ECE3878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22B6C-3E2C-870E-7182-2E7C126D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8A6EF-BCF7-00C6-1ACD-162800FB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0F0C8-33A8-7397-A4D2-99A37D2B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CA6-010E-6B73-4546-55F9B0EE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0C7E-CAB8-60FC-B2D7-1EA7BAA1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A5D7-A63B-1676-4201-036A031E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1B6B-C616-9C4F-FB95-3961163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3A72-A032-583E-9647-3FFEEA9E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88B1-2559-2A9F-F94C-240600A2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8DB-46E7-DF47-BFCD-2E044988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755A4-7C8E-6360-BCE0-148C6629F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505C8-AA18-F9E1-E268-7677C86E1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5E7-E341-789D-865B-B2D9286C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ACD5-7649-6842-21E9-4A523D3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6B687-7702-2B8B-F8DD-E5AEAFA9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EFBC6-72E9-0743-2B64-D18D9869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A782-5020-A787-D20E-D5DD21A5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8B2B-36ED-DB43-8C03-82216BF7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2063-9E36-4C54-9692-A7544B7E985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F391-5443-7D0A-242D-094B81D2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B8FD-719D-BD3F-1CFE-80777B63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5E82-1B66-45E8-B649-139BEFF5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2E45B-29CE-5C01-671E-386D163D6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15FA6-5F64-65AB-2413-76BBFB2FF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B1B8C-1B90-3F41-6E57-00D881F4D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4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A6EA0-22A1-F256-B945-5B37E95A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175DF-B22F-7622-53E3-E7AA5F324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yellow and white squares with blue text&#10;&#10;Description automatically generated">
            <a:extLst>
              <a:ext uri="{FF2B5EF4-FFF2-40B4-BE49-F238E27FC236}">
                <a16:creationId xmlns:a16="http://schemas.microsoft.com/office/drawing/2014/main" id="{6EE1D4FC-8182-EB77-4BF7-E2B2535D1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8A910-77C1-16A5-BCE7-3355085CB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" b="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8EA05-A8E7-B25A-1E93-CAB1B1D10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2023-11-21T12:08:57Z</dcterms:created>
  <dcterms:modified xsi:type="dcterms:W3CDTF">2023-11-21T12:11:23Z</dcterms:modified>
</cp:coreProperties>
</file>