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9C7A-8280-B5EC-7424-A8ED56E9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C95D-02F8-FBBB-A6DA-90D65EB6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62DA3-FE67-0F66-30FA-512B41E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2C63-A0DD-67F9-6007-385C29F8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137D-8CED-2C30-1C27-43F4D7A9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D797-B8B9-0948-0B55-8C3F1EF2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E9A7-7DD2-37DB-EE80-B08D73E1B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3B6D-DD6E-2AB3-6F60-4F2DD646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4D6D-03A6-2EA6-1B18-5393618A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6870-02D7-D7F9-A127-6F7995B5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83963-2C2E-F8DF-615E-4E5A1AB5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08604-E4D3-FE9A-D3EB-73DD1717E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053C-6BE7-754E-6DEE-CE1A6A12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1C73-2D6D-5EFE-010B-4AEEE29B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FB35-2352-FA1D-1916-F0724A8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BD6-7580-BADD-BCC4-5D0B9900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9C1F-EA18-8E95-CC3D-F4FE6C60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7ECC-6E23-047F-47FE-C37B4360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DFA0-9DEE-D753-74F9-CF6E51E0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1A38-AB46-E1A6-688F-FF1D238E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5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27FC-888E-A6EE-0499-E23AA6F8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3351-13A2-23EF-FCEC-8C1E87FB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ED1C-A4AE-B6CC-9843-394F47A2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1EC8-DCA4-E982-DB07-2A71BA52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3344-466F-278C-A822-0B4649C2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D4AC-1445-0362-C7AE-CCCE68FC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6C82-7DA1-19BE-CCE7-F7378FF63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DF9B-A389-9DA7-381B-6BF16218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440C-0E69-0C5C-A41F-B38510E4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C1BD0-E5D4-B1A3-46B5-22102489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A204C-DF2A-514B-18F5-2106B2A3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7CEC-AE3B-1A8E-79B4-2645BEFF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DEC1-82A7-68AC-BF76-CE345568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8B49-E573-1B22-8213-48BEEB44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2F7C2-A0DA-1048-3D8D-03BA748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592ED-966A-D283-9510-7731CBC80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FA5D8-1BA4-A179-5167-F4C5685F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3E2F8-0643-F92E-6704-A2DF2991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E4A27-9466-7B47-5547-241DD372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7CE2-0E3E-886C-BC78-74DFFDE1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9C235-3F47-A4AA-DCBE-A946636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BE587-167A-0ABE-8D3A-2C844A3D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B8954-3207-A444-C189-C8E491D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01A8F-6F5D-23FD-6959-837CA15C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BCE96-90D9-C63E-359E-61F0091D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E5E5D-E629-5968-F556-5E7F9E10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0F22-F31B-1FBF-69D2-A1033D4F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DD65-9731-527F-68D3-7907F84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FB3FA-966C-12D9-2C3E-D40D4298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849-E604-AC90-5FBA-0A9F4301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CAE2-90EB-B2C8-020F-1DA825B9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6322-310C-880D-AD89-65A8ECFB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6235-3DFD-9BFC-1568-6DE6DEEE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C44E1-ED9B-78CF-1824-B782F2352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1E068-DC00-3359-410A-04AE3B5D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49FA2-CDE8-A9D7-9378-4F8F23A0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5557C-95A1-D1AF-76F1-6D8B211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AEEA4-DAEE-EBDE-665A-10E0CBB2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8E15C-C1CA-1772-FF7C-399CE9D7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3EF0F-5202-3FB7-F3AE-E6240769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D4FC-701D-0494-6412-4D6C012E7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B91F-254F-42BD-85BD-61FC71A0536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C0BC-35E9-1399-AC1A-5540BD97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D98F8-28FD-76FA-A45B-1C1EC689F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6888-F138-4AA0-A1C7-878B727B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31EE-6C28-2FF6-681F-99CBE41A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59" y="643467"/>
            <a:ext cx="75796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9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FB28B-03D2-96F0-6CAA-0017AE5D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448592"/>
            <a:ext cx="5372100" cy="19608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76486-544D-68CA-6D3F-1663F7B1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072545"/>
            <a:ext cx="5372099" cy="27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5C3CA-B883-F4FA-C4B0-C0E225CD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159407"/>
            <a:ext cx="4822027" cy="253156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66F3DAC-B614-40B8-4D45-DFA42A20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78" y="2063853"/>
            <a:ext cx="4818888" cy="2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9B661-5AE7-9CAE-60AF-BE5BBD72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530980"/>
            <a:ext cx="5129784" cy="37960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EA5E5-B562-9BE0-7F5A-166B0B36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543804"/>
            <a:ext cx="5129784" cy="37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3B6D-14DF-6033-20E3-CBCB8C35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730627"/>
            <a:ext cx="5372100" cy="13967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CC584-2718-5A1C-1C85-E02EAFBD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005394"/>
            <a:ext cx="5372099" cy="28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4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5D90E-975D-8150-C06F-20001F54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092690"/>
            <a:ext cx="5372100" cy="26726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1352D-35FC-1E28-C65C-13EB0C5D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085975"/>
            <a:ext cx="53720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1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2023-11-21T12:15:34Z</dcterms:created>
  <dcterms:modified xsi:type="dcterms:W3CDTF">2023-11-21T12:19:00Z</dcterms:modified>
</cp:coreProperties>
</file>