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3F049-D833-1437-1F71-A2579EFB2F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8DFF05-1424-BDB6-76F0-4DDD0D36F3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72E1C-C786-E472-48A2-0520D8BAD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F5B4A-058B-4895-8AB7-F081B4AE76E4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16EEE-54C0-5C23-C2E8-B8481CE41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C492E-FC76-22AA-B341-F454FE8B6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DA2E-41DE-4BC2-B39A-7D16EE9BA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260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3D072-D5DF-789F-2005-1A5795615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C1E08E-62BE-354D-FBF5-C75C9BC619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42BE9-F862-E492-5668-DCB1CBE5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F5B4A-058B-4895-8AB7-F081B4AE76E4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F8F6B-971F-4489-7848-DE57E9205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EAABC-DFAD-552C-5F3B-C2498561C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DA2E-41DE-4BC2-B39A-7D16EE9BA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429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6DF19E-13D8-8B30-3175-CCD78C2221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242866-7E7B-837A-8821-72AE59211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61DCE-DF28-9196-5A13-90D6D20A1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F5B4A-058B-4895-8AB7-F081B4AE76E4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794BA-0544-BBD9-B909-C52EE130C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C3EB-FC02-C004-E3F9-1C6BCF95F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DA2E-41DE-4BC2-B39A-7D16EE9BA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6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D8825-2BCD-A3AA-1782-F6DF0C0AC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72491-2FB2-4856-5971-BAE264A57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6E144-E32F-D7E7-9D70-87D9592A5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F5B4A-058B-4895-8AB7-F081B4AE76E4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16EE8-80EB-9760-3313-86F7C8C22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E547F-A57B-18E1-87A6-DAE9B6369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DA2E-41DE-4BC2-B39A-7D16EE9BA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44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30866-3620-476F-43E0-5F8B71FE8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C1BD0-D85E-391D-3A5C-05DFC6B4E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1AFF1-A9A2-ED71-211E-3DC3399D0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F5B4A-058B-4895-8AB7-F081B4AE76E4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1806C-7901-B88F-A8F6-63A61445F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F18F9-E0E5-ADDC-F28B-92B693BB8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DA2E-41DE-4BC2-B39A-7D16EE9BA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48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83933-0AAB-4974-F30C-4D3063EC4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421F1-0B93-E798-DA10-5C464B9EE4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458CA-35F9-78BB-2365-2A9294403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106D01-25D9-DF31-718A-00E541BB7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F5B4A-058B-4895-8AB7-F081B4AE76E4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D59511-80AC-8B25-0F45-1246DB3E7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43D52-6692-3404-6E78-14B61249E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DA2E-41DE-4BC2-B39A-7D16EE9BA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67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4DFC2-2E83-5756-6531-152DBCABE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25104-C8EC-242B-8302-375A090A6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18245E-86E2-87A7-A5E6-ADECEFC9B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088777-F26C-B2E8-876E-B9B9E5649C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D29C8C-F918-26EA-D61F-1FFCBF7802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E9C3C8-26E9-60E6-CCE5-289D86F58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F5B4A-058B-4895-8AB7-F081B4AE76E4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02965B-3246-E135-2F36-A6A497718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8D85F9-0B45-CB3A-A260-4B69CB839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DA2E-41DE-4BC2-B39A-7D16EE9BA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50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4258D-F56A-9C06-9F43-8A3E249DB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DC43A0-A70E-6F3F-21AA-AC003B40E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F5B4A-058B-4895-8AB7-F081B4AE76E4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1C88E4-DDDF-B4B9-5E6B-DA0C4965A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D7B028-7CA7-735C-B39D-9A16BF3BC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DA2E-41DE-4BC2-B39A-7D16EE9BA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679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A1B9FD-7AF2-A96F-DB69-B7EA83536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F5B4A-058B-4895-8AB7-F081B4AE76E4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6C6CF5-FD50-57A3-007C-9F7B785A1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3DC4D4-463E-25DA-287D-4B26EB13E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DA2E-41DE-4BC2-B39A-7D16EE9BA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16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19889-92FF-149C-802D-3E7801AF2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FCAB3-C0DB-6316-EB19-6B67B6E33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2E6D99-2A84-AED9-B815-58E91094FD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C27E30-2EA3-BB68-3A1B-0E2374B2C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F5B4A-058B-4895-8AB7-F081B4AE76E4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37A0C-5574-9C74-96A8-D6EACB73A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176368-25C7-D915-8DDC-96B7B6AA5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DA2E-41DE-4BC2-B39A-7D16EE9BA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240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E44D0-24FA-B472-7E3E-492B82043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63B183-7ECB-0EED-DEF8-1F991E247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4FBE6-3304-207B-5110-B6FE5F5431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07482B-C31E-8D98-1BE5-437A3AF19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F5B4A-058B-4895-8AB7-F081B4AE76E4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7D78AB-A8EF-8BBA-7B25-EA5D575C3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C2DAF-22F3-BDCC-1D44-C4B83B199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DA2E-41DE-4BC2-B39A-7D16EE9BA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338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227482-813A-CF76-C872-3441C1CE8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DA6471-71EC-7AD6-8E69-1B5B1F44B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4EB3D-9E3B-C21D-74DD-68918867B2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F5B4A-058B-4895-8AB7-F081B4AE76E4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D25F5-D97C-FD77-F58F-A7BD99C7E3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F2091-FDA7-CB99-37B4-3D938947F5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3DA2E-41DE-4BC2-B39A-7D16EE9BA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476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BEBC49-12A9-CA8C-85E2-C8528550C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580" y="457200"/>
            <a:ext cx="877284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332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7C82C7-2E1C-9746-D548-4BFEC0FC8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752" y="457200"/>
            <a:ext cx="736049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401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47E9A1-CE92-4D73-B6E3-8027F36E1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23698"/>
            <a:ext cx="11277600" cy="561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895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D7906D-0514-0997-62BB-47CA56FA5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407" y="457200"/>
            <a:ext cx="10709186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749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Bùi Nhật Anh Khôi</dc:creator>
  <cp:lastModifiedBy>Bùi Nhật Anh Khôi</cp:lastModifiedBy>
  <cp:revision>1</cp:revision>
  <dcterms:created xsi:type="dcterms:W3CDTF">2023-11-21T13:08:43Z</dcterms:created>
  <dcterms:modified xsi:type="dcterms:W3CDTF">2023-11-21T13:10:37Z</dcterms:modified>
</cp:coreProperties>
</file>