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3B6C-DE37-16BE-9B46-B6C9CCE9F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83335-C0ED-AC3C-6C0A-750A18D43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3D8C4-42AD-0B42-BFE7-0669A33A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321D-B12B-46AB-9410-2B360316454E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CB03D-EE80-8453-E0F8-99B6BFCA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1E50A-1F9E-3811-4843-E4EF3296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8D9F-43A3-4E0E-BA17-7AC6118D6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7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0F78-3567-8941-9012-04A0C441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3669B-9D3B-14CF-51BB-FF34DA2AD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757-8337-CEDF-EB47-CF45A08E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321D-B12B-46AB-9410-2B360316454E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DE3B9-83E7-4E30-BAB4-BADB48455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BBF35-97F2-F038-6D53-8F589601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8D9F-43A3-4E0E-BA17-7AC6118D6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6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DBCBE-866C-4533-9188-60B46008F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86309-4FD0-8B59-AFB8-273C34428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903BA-094E-6AC2-B870-26E5D7BD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321D-B12B-46AB-9410-2B360316454E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FDD9D-327C-122C-DF05-0D802E76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A9776-8188-D9E3-B6E1-808BE0F2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8D9F-43A3-4E0E-BA17-7AC6118D6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5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293C-B843-0B19-621B-B15527B2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3F82E-CC32-FA8A-A504-6DC060855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14F49-B534-339C-10FB-0A13EB14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321D-B12B-46AB-9410-2B360316454E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486FE-F03D-93A0-3C9F-1FCAD88F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72374-93C9-2578-2230-7A452DD4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8D9F-43A3-4E0E-BA17-7AC6118D6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9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F49F6-F92E-3CF3-2757-CCBAD73E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7BD60-AAC1-2B81-E598-163165CA6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3487B-4409-F94F-39E2-32FFD909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321D-B12B-46AB-9410-2B360316454E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C0A81-DF99-61A5-D2B5-9C75AADE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E97D1-CC19-0845-EC5A-7052C6BF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8D9F-43A3-4E0E-BA17-7AC6118D6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9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78F4-0CC3-0C4B-6A80-5551E439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0554-3F8B-3927-9F43-AE827AED9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95856-830D-A80B-5E53-4078C6C6F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1F3B8-94E2-7885-D992-89217E92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321D-B12B-46AB-9410-2B360316454E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AB25D-653C-9091-F9BF-EF5949EB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C6C97-5FF4-766A-F323-ED5EDAFE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8D9F-43A3-4E0E-BA17-7AC6118D6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3117-F8D4-26F5-5ECF-B61B74EFF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428BB-9D12-C4D1-D550-85E6517B2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12F3B-D395-E24A-3FB3-63522B49B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1ABEA5-C536-4952-1714-BF63C2444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45DBE-9D24-91E6-19E7-0DE79358C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90EB37-FD0F-C365-5C87-22F0FB237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321D-B12B-46AB-9410-2B360316454E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892F87-BA86-9F03-0393-CEEB97BA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B9FC3-5BEE-923E-54AD-56DAECE7E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8D9F-43A3-4E0E-BA17-7AC6118D6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0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7B8F0-5647-9140-30F4-55671917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984A1-56F9-77A1-51BF-89D223E2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321D-B12B-46AB-9410-2B360316454E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40454-67E3-2DB9-3C84-3DDF6588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F0171-2113-554C-56EC-B67583A9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8D9F-43A3-4E0E-BA17-7AC6118D6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2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65E4F-54C3-C8DC-4D9F-4EF4BCD8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321D-B12B-46AB-9410-2B360316454E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4A407C-4BEC-C618-E284-E476AF04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814BF-21FD-A4B4-5ACD-5F8D5476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8D9F-43A3-4E0E-BA17-7AC6118D6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0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75E9-D84B-737A-C812-F011286E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B031-F0F8-A170-993B-AC019F0A2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D2F3E-2624-3442-BDD0-4529FE701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28D3E-E35A-45A4-4D5B-CDDF85D9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321D-B12B-46AB-9410-2B360316454E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21DA4-643B-914F-5A61-5A20F0CD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EE87C-E433-3AE0-1600-B39A9966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8D9F-43A3-4E0E-BA17-7AC6118D6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5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1A5C-50EE-9CBA-BE86-58855F966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F1FFF0-A20D-F778-75B7-62D1AB513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328EC-49D2-C672-06F7-F32AEC23A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52F8C-5B11-B25C-4794-5630A20E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321D-B12B-46AB-9410-2B360316454E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85E3C-F64E-3D51-93CF-DF34AFB8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AD402-20FF-7943-AC4D-BA7E54E9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8D9F-43A3-4E0E-BA17-7AC6118D6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3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876B3-FCE4-D9B8-FF09-64970F80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BFBDF-D570-DBF8-1C49-F858F44C0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E604A-58F0-2314-0455-D7C1DE23F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C321D-B12B-46AB-9410-2B360316454E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9FE3C-3F3D-5EDB-54C3-FB4CB2F7B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C8EC2-766E-0C76-1D10-C4CDBA567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38D9F-43A3-4E0E-BA17-7AC6118D6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4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56D2B-EB00-9BBF-F1E6-4A128C388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6" r="5140" b="-1"/>
          <a:stretch/>
        </p:blipFill>
        <p:spPr>
          <a:xfrm>
            <a:off x="1143043" y="643467"/>
            <a:ext cx="990591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05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EA1521-7724-F43C-2B1B-CED8DA23D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98" y="643467"/>
            <a:ext cx="1081760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85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A2E04E-DD00-02AC-DF0F-FFA6139C9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12" y="643467"/>
            <a:ext cx="1008337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68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AED4B3-547F-A9D5-FF18-04DDD0473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98" y="643467"/>
            <a:ext cx="1081760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26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241CA6-41DB-61D1-28C1-B0A862557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68" y="643467"/>
            <a:ext cx="1056126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80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2DFCB8-A136-6BD1-0950-924D74C2E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88992"/>
            <a:ext cx="10905066" cy="488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67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B1A4C5-1D64-ADF0-02E9-085C93C87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07203"/>
            <a:ext cx="10905066" cy="504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45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2570E6-8C4D-AD59-1802-3534DDFE06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23" r="15651" b="-1"/>
          <a:stretch/>
        </p:blipFill>
        <p:spPr>
          <a:xfrm>
            <a:off x="1143007" y="643467"/>
            <a:ext cx="990598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70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7D97FF-8B3A-74EB-0147-353C2E6F8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28" y="643467"/>
            <a:ext cx="999294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86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E41828-88CD-4CE7-9E86-FB7FB360E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84522"/>
            <a:ext cx="10905066" cy="528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92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481754-A82C-C0D9-49DC-45973B0DD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43" y="643467"/>
            <a:ext cx="990411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9B3D3A-0C2F-E071-0F4B-5DD27E23A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7" y="643467"/>
            <a:ext cx="1066232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40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BCCE6A-8727-AFF2-8AB4-88EBD7DD8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31" y="643467"/>
            <a:ext cx="1022213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42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F0436F-54ED-1D0F-B249-1907E4261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33" y="1951673"/>
            <a:ext cx="5372100" cy="295465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E36E89-9CD9-DA33-A3FF-F990BB791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1454754"/>
            <a:ext cx="5372099" cy="394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14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56CF1F-0D09-84FB-6ABC-520D951C0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76" y="643467"/>
            <a:ext cx="1026924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02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42C00-2D10-98A8-0511-56145D033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33" y="1421178"/>
            <a:ext cx="5372100" cy="401564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C2E86D-C35E-17B0-F1F4-F4120E312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85" y="643467"/>
            <a:ext cx="495886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06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35A4E-D15D-FEF0-6975-D61D3569E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33" y="1897951"/>
            <a:ext cx="5372100" cy="306209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3CF2F5-FDE0-B6CB-88D9-814787786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1602486"/>
            <a:ext cx="5372099" cy="365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8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28A8E0-B8CD-ED5D-38BA-27B772F46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16365"/>
            <a:ext cx="10905066" cy="542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9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713936-364C-4D8F-982F-BA1E50BCC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7" y="643467"/>
            <a:ext cx="1066232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9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3F4692-FCE6-8634-F271-F86E24988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89102"/>
            <a:ext cx="10905066" cy="547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2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04216C-BF0F-1C51-E2D6-B4B06A216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29" y="643467"/>
            <a:ext cx="1076534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3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7A1CC4-5B76-F56E-932F-D9430B136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43628"/>
            <a:ext cx="10905066" cy="537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9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59E11E-F6F0-2C1F-25DD-43C02F903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70" y="643467"/>
            <a:ext cx="1017546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49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6C1534-EAC9-0A21-49E1-ED8D5E996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89102"/>
            <a:ext cx="10905066" cy="547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6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Nhật Anh Khôi</dc:creator>
  <cp:lastModifiedBy>Bùi Nhật Anh Khôi</cp:lastModifiedBy>
  <cp:revision>1</cp:revision>
  <dcterms:created xsi:type="dcterms:W3CDTF">2023-11-21T10:20:06Z</dcterms:created>
  <dcterms:modified xsi:type="dcterms:W3CDTF">2023-11-21T10:30:08Z</dcterms:modified>
</cp:coreProperties>
</file>