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CD94-BBF4-990E-3533-5198F9CB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6DC8-9FDB-57C3-A1D9-65A6108C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8E28-D10F-5469-72B1-DC037D2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25C1-8B63-FF7B-02C0-5B0336A4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F345-FED5-0243-C7F2-B6D4B787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E1B2-2DDD-EFD6-8C8F-97DBED56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5AB3-7E18-1099-AC18-A5F581791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E13C-A1A9-192A-4241-B8D121E2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C971-157A-8B31-8A0D-F7B83BA8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9E95-53C0-A46B-DB14-08AF2394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4A29-5315-A748-E674-9A8F7F45F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14E7-3E23-106C-29CF-E56D2780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7914-B251-A8EE-E505-2D4A4355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D50F-899E-FE47-227B-3841C45B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9535-BA18-71BF-EF56-422D817F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93A3-E0BC-CA13-7DBA-45957CA0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82C-1C51-A54A-9995-07D36F81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B5FC-D5BF-57F4-5D3F-46D6C42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69EC-F66E-D340-7C33-77241D8A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21F6-B4A3-D640-F21F-CBCCAD2F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3635-1AEB-60A9-45D0-BB50283F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43B5-C713-B23F-1FB5-27460B60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A836-2FAC-0AF2-327D-1CD5F86B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437-E0C4-297C-FE42-35AD2670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9F3A-8A15-54DF-4EBC-0DFA39D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B45-6781-B900-CB78-14CBA638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CB5F-A90F-FF03-00C8-49BB0B78C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B9C01-1221-E8C2-84B3-6092A74E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0598-E1FB-B637-6E14-D052EC30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0025-2361-2BCD-F6CB-7E257D5D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E974E-2F30-38C6-6B93-D2181606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241C-E8D2-FAEE-9772-FB405EB6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7226-FC04-E90A-7B77-1EBE7542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993A9-10A3-58DA-1FD9-A1AB535E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45405-CE62-C490-EE3D-66A2629C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1FC7B-3F25-E22C-0F03-00AE455F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F196E-0309-BC9C-EDFB-A932F14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1B4A5-5F04-8D98-F110-1D5F998D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42DAD-AF9F-B615-BC82-E4CF3F7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B804-A295-7121-A22C-9E14E0B5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B356-4949-D29D-CA9E-1CEA2A5C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07F8A-43A2-2D51-CCF4-2FDF8BC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06A3E-053E-6BFB-9AD4-25291204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F2859-0B22-B396-616C-CD2AD2A0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A4B6-D0D9-23B0-E0FB-05FCC1C2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455F0-32CC-79B0-16F6-C59B05D3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6ADD-1954-4E9B-33F1-9E39C22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D50D-D470-EED4-8638-CB630BFF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CC58-6F38-B220-095A-78901FBA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F0D9-9AF0-A53F-97F5-803CCD21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D814-F599-E93A-8D4D-253F05B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B4EE-B5FD-BF6D-42B6-48F46FC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C4DA-02F0-7DBB-31BF-C6FE50B9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63EDA-EB96-AB19-80AC-002796BCE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BE22-5FAA-D1DA-3637-94BF1A4B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B849-2EE8-24E2-2B3C-392392DD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72361-A287-71B8-B8CA-12C95B5A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73F5-BD4B-D615-415F-D834FBB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D46D9-6DA6-FD7E-0120-AB3355B4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D041-C67C-1222-688E-F47DE1D7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9C3D-D19F-D9A5-F92A-45092B5E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0A4F-63FB-4313-82BB-EDF03871405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F92-E847-4253-979D-B031424BB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9936-3AE0-6ABF-A9A0-B5CBA1EA6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82E4-D39A-4076-B158-7A6C5AFF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345FD-1C29-B6F3-F907-412DE723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29443"/>
            <a:ext cx="10905066" cy="2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2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1226D-C658-B913-C685-25C1AFC7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86" y="1123527"/>
            <a:ext cx="6673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5C2C-513C-897E-50A3-A54C383C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86" y="1123527"/>
            <a:ext cx="6673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EE9E7D-552B-1489-2F2F-60D12ACE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27" y="1123527"/>
            <a:ext cx="559854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F39A7-573E-3166-A8F5-5073E386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28" y="1123527"/>
            <a:ext cx="570253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C46C-7735-399C-095F-EB51296B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25" y="1123527"/>
            <a:ext cx="630794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4885F0D9-26AF-54C3-46A8-C4CF31B4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932295"/>
            <a:ext cx="5372100" cy="29934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3A3E29-B485-B62A-B9CD-DCA3FC7D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783794"/>
            <a:ext cx="5372099" cy="32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D32CF-7AB5-2469-31E4-0808DE6A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3" y="1123527"/>
            <a:ext cx="815008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7648-6346-19D7-0810-2EB11FA8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96" y="1123527"/>
            <a:ext cx="487280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9FA4B-0E5A-BA34-D676-3BB0FBA3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39" y="1123527"/>
            <a:ext cx="728031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24108-C702-1590-F333-4926D2FD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02" y="1123527"/>
            <a:ext cx="450119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79EC-4DCE-7B10-5B96-23A56E07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02" y="643467"/>
            <a:ext cx="76315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BE7D9-B002-7A1C-F5B8-B43F66A4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D71CE-25AF-F460-741D-944FD780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34244"/>
            <a:ext cx="10905066" cy="37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D90CE-D293-27AC-2C23-D94AE7D8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61575"/>
            <a:ext cx="9951041" cy="43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2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8D8A9-BBC7-61BE-0A9E-6FFCA960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86" y="1123527"/>
            <a:ext cx="6673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1E0CB-0652-D6CC-F230-F289E099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58" y="1123527"/>
            <a:ext cx="833447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2DB04-45F3-C3DF-431D-2C6449E9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070098"/>
            <a:ext cx="9951041" cy="27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343B-D531-DC5E-4A77-BA7A3090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20832"/>
            <a:ext cx="9951041" cy="30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2023-11-21T10:45:35Z</dcterms:created>
  <dcterms:modified xsi:type="dcterms:W3CDTF">2023-11-21T10:51:47Z</dcterms:modified>
</cp:coreProperties>
</file>