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ED36-E331-C77C-40A8-3C66823F6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2BE97-37F9-E88D-2F29-46894481A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792E-CE52-97C5-5F65-42A29195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8285-7AF0-E615-E383-7DC3765D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BDEC-6219-1CD6-9A72-BE05A25C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0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208C-7E42-1041-A89A-2942C9F3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5C4BF-104B-5D05-466E-1E99E703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19DE-154A-E4EB-6154-DAF63B9E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FBC0-1B58-D6C3-A5F3-D791B450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2D48-9A84-1393-0EC9-7F119B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07871-E236-B291-DB81-09387459D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EB05-4F7F-6A9F-D2B0-C9D71B450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E535-9F6C-AFE6-1260-DE3FD0F5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E78D-B49B-69F3-C49D-FD5F4AA4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01F6-E13B-DFC3-43EC-BD5F5183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93AD-A9C4-6257-CC19-FC053EB8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51A9-20C1-ADA2-52F7-9A667251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5593-26E4-4528-67A1-0D3CF29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4E4A-36A3-1627-27BA-6161724A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D7BE-C50D-5D4F-FCFB-914FF2E3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9DC4-1B44-5428-7DDB-FDFF9B92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DA1F-2531-A7C0-E15B-64377DB0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B999-1AB6-466D-A302-15EE9C04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B684-724B-1B56-3830-84A316A0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177D-71C3-983E-32BB-01A0CA6F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4A82-BCD8-4881-B5EF-4A618301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B514-1FD1-1BD7-89F4-9CF7F77AB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9C8B-5D15-A964-000E-DA7CBA21B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2646-BEB4-EBD4-AFAF-111A0699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DEE2-4820-FD29-6E56-A5CFC4F8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D516-DB57-A8E7-65E5-54AFC845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4491-E1A4-9F19-34AB-5A63D0A0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B76C-6DE6-32B7-6698-8FB9C9D9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7B76-2764-31B2-374A-B73D9731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6F093-79F2-3127-17DD-C86986E51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7153C-3C0B-797F-E218-23E39F5E0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3CD7F-F20E-E71E-7DEC-28E886D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A7BA7-5511-9391-483C-871B747B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425D4-8ACB-C5F2-CF64-6E400969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F55A-859B-FC99-EBF5-4CA44481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2C816-B52A-F75E-164E-72D4008A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04C9A-5021-48BD-7D10-57C38430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46296-F0AB-6DD1-C318-4B19E7D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F7238-A0BC-0770-5A55-D291F0BC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0A9A1-6560-D2E3-164C-13949AFB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3A9E-795F-1988-9B02-D1E0655E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177-165B-D9B8-C473-5002E224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2B31-01A5-59E0-DD4E-57EF7208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88EDC-0B4A-700E-FDDC-B291CEA7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9CD8-6B57-14B6-76C4-486DA8C5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263E-5094-828E-32A4-FFF6DEE6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827F-D0DD-56CA-A41C-2AF09434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C9DE-3BF8-DACB-EBDD-D17ED23B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CC72A-F35E-315B-D62C-128FB7A4F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1F661-13F9-B1F8-115A-7BAA676A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604D-7D04-46F7-F393-8723843C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3A74-96C3-6029-526F-C8C1D4F6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FAD80-1CF1-4360-12FA-8AD6F4A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55A0D-02B4-9A27-F6C5-9FFC5F45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4898-2DCE-F86A-F842-61FEB61F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96FD-706E-EE6F-B8D8-458825768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B152-8F25-43ED-811C-1B6742CD9F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EAF4-6B5C-C87F-CE28-3A30A38D8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57A2-1DB4-1022-361A-4300E307B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6B43-11DA-4BAE-BE73-69721E69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D9D53-F7EE-7548-A564-D5B0E666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49" y="457200"/>
            <a:ext cx="76445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24B72-4629-1313-3F8C-48EE73AE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6122"/>
            <a:ext cx="11277600" cy="49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number of mathematical equations&#10;&#10;Description automatically generated with medium confidence">
            <a:extLst>
              <a:ext uri="{FF2B5EF4-FFF2-40B4-BE49-F238E27FC236}">
                <a16:creationId xmlns:a16="http://schemas.microsoft.com/office/drawing/2014/main" id="{1D83D991-E461-D780-2B99-ADF827F9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778"/>
            <a:ext cx="11277600" cy="35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3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49BAD-E1D9-6096-E243-BB1B1741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78" y="457200"/>
            <a:ext cx="88710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5242FD-1FF2-E64F-2A36-267CB8F3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4315"/>
            <a:ext cx="11277600" cy="4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9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F7DD8-F847-9978-D352-9F2069C7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1" y="457200"/>
            <a:ext cx="843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10833-1DB6-CA40-8344-B82A4A513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1" y="457200"/>
            <a:ext cx="93599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3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D3B452-83E4-9194-756C-DB4F5E9E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3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BF0F1-5DAA-23DC-7807-487B6000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5" y="457200"/>
            <a:ext cx="85212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0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FD423-DBF4-1D0D-F12B-92C9F745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971818"/>
            <a:ext cx="5372100" cy="2914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200A7-5BA4-8E07-8E6A-822A5C43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703213"/>
            <a:ext cx="5372099" cy="34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3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004DB-D255-871C-CFF4-C0A675EA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63747"/>
            <a:ext cx="6716272" cy="4130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A86BA-2441-04EF-1107-DA3C1BEC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1598223"/>
            <a:ext cx="4172712" cy="36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EC71B-26C8-F2CE-1969-DF8FD2B1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2" y="457200"/>
            <a:ext cx="101599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63498-C8FE-D736-632B-27EA1242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46956"/>
            <a:ext cx="6716272" cy="4164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C1849-1611-E636-2039-2357DD24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1806859"/>
            <a:ext cx="4172712" cy="32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0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265B7-DC05-816C-9C66-285C4C6C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8361"/>
            <a:ext cx="5294716" cy="348127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E661F6-C249-9783-15EA-513D5F35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51549"/>
            <a:ext cx="5294715" cy="43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6FA18-37B9-F7D1-D791-F451F268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9116"/>
            <a:ext cx="11277600" cy="57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649F5-7570-FFA7-9517-B425F232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7" y="457200"/>
            <a:ext cx="104273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FA9D2-B054-56BD-B472-E7EBEBC6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9733"/>
            <a:ext cx="11277600" cy="50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C1FFE-68AB-1489-EFC5-B9C0DEE1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6741"/>
            <a:ext cx="11277600" cy="41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0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753F1-DDB5-50DB-B3EE-045B29BA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0" y="457200"/>
            <a:ext cx="1105785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42828-4DA8-F228-D418-5CE2998C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1323"/>
            <a:ext cx="11277600" cy="39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E19AC-80BE-201C-DB78-C799F380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35" y="457200"/>
            <a:ext cx="98241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2023-11-21T11:12:41Z</dcterms:created>
  <dcterms:modified xsi:type="dcterms:W3CDTF">2023-11-21T11:23:31Z</dcterms:modified>
</cp:coreProperties>
</file>