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DCB0-6E20-3D05-671D-D3C472D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1BCC8-BAA2-0CEA-2E5B-BB7C4BA8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0921-8488-EC21-6836-64FF8F9A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92AF-8A28-A297-5520-17CEA900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DE54-4FAF-9F6A-8C5B-F258C53F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5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632C-6883-561C-DF5D-BA0606E7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345B8-F245-D9D1-83A6-697AE35E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7E3B-E97D-644B-8844-0DE6421E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CE2B-E37E-C3AB-35CE-8D1A1A93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BC39-D54D-3586-51E4-35BED75D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12D49-5684-DCD1-0F8E-44B51788A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6AB45-659F-B7A8-E131-D8B1838E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5B31-D019-84A0-7686-42D83BD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A674-6B25-9CB7-2B5D-83650AFE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D74F-183A-C2FF-B44A-851B4A72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4150-B1A2-A929-7548-50CFD242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845E-DD36-6BE8-97BE-68F001C5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1970-7416-AA97-023C-0A19361F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7CC-5988-1A6C-568F-90FF217F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698-838A-4327-5A07-FF867B6E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7A5-C524-3820-05F2-361CDCC2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E420-A280-AFDD-C11E-8CF91EDC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94CC-3ACC-AE71-668A-EDAA1A70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7574-06DF-AE15-FCC7-AC2EE63F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06F6-783F-EDF6-E046-91939FB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3B71-DA2C-879E-BDA1-D0539C05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921-16A4-B81E-6BDE-3621E640C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CC54-C8C8-EC96-E2DF-F881AC66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17A6-909F-487F-16EE-BC6C8C0E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2EDFD-0021-76EC-3CF4-4EB5B188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A8BAD-055F-99B3-D648-B98BAA38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B10-E9F6-8AFF-64CC-00BA7E28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AEFA7-4FFD-030C-B4D9-70822668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4B241-3BD7-C91E-0A56-23693892B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F2B90-6B53-55E5-0DF0-BAADDBF65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673AA-3C79-58EB-18F7-7440D09DA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7D72F-E88B-BC8F-7084-62EB49A5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AD191-A41A-2AA5-FCB6-B5455DB6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560B-4A4E-433A-9EA1-CED974BF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9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C645-5553-BCE3-1CAC-144559A9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E2115-0819-26F4-46BA-5FB43C2A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6D635-DF13-F08B-6FEC-56ABA54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790B3-F511-CE06-3BD6-31B5DECC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FFEC8-D74B-8169-2227-51FF4312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9E72D-A6C6-0F4C-D698-7C36EEED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C7296-5D32-3571-DBF1-9621AE53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FE99-3903-BA23-3F74-CC50FCE5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70D5-619A-2533-D55C-3E98BDDA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03270-B4B1-EE50-A3E3-7C2ED4D2D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7CA2-9CC5-4157-4BFE-898102AD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A4C95-3D54-DA03-212C-DFFD1D73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66D9-9EF3-A7EF-80EC-C84C2876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D7B2-9BD1-8A45-1F71-E55F2171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B53A7-61FE-F552-A0CE-5C6D7967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1177F-4573-0807-0E77-4820E25E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F5D8-72C0-5C49-E5E7-44B2D1B9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7CE7A-53B8-B291-125B-6578337A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565AE-8775-D7EE-9441-64951BF0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81573-2CA8-AAD5-892A-37A4E6DA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1E7B-B9A2-8C29-D299-55E842B30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91C2-7525-0F4D-7875-D0CE48EE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5DB7-77CD-4777-9F7D-61B992E9E8F3}" type="datetimeFigureOut">
              <a:rPr lang="en-US" smtClean="0"/>
              <a:t>21-Nov-23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0E67-B4EF-1614-29E3-34D094BF6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E70F-D8DB-35D0-4C02-1D50A6D15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5665-A69F-4548-BC44-04BD6BDA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5E471-8B84-0934-4503-AC859027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249136"/>
            <a:ext cx="9951041" cy="435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6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90290-3717-6223-41FD-610CBA0B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025539"/>
            <a:ext cx="5372100" cy="28069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80EE2-7A5E-3807-9C07-4A5BB1FD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280161"/>
            <a:ext cx="5372099" cy="42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296DC-E9B1-50A3-0DE4-86DFD112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924812"/>
            <a:ext cx="5372100" cy="30083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09A20-8010-B206-85C7-6550BD2A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575626"/>
            <a:ext cx="5372099" cy="37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C2449-959A-E43A-CD9D-993F3318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368010"/>
            <a:ext cx="5372100" cy="21219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1FFE1-EF72-8BB2-16F5-22CF113E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857661"/>
            <a:ext cx="5372099" cy="31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623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28ABF-537E-D00E-324A-CA114310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920169"/>
            <a:ext cx="6253058" cy="30170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33CDE-3E3C-2882-3418-F4018396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432788"/>
            <a:ext cx="3502643" cy="16024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8DB98-E6AD-56AF-82AC-1675AE86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501902"/>
            <a:ext cx="3502643" cy="14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4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76FAC-031A-101D-4E35-C8D81C6D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273998"/>
            <a:ext cx="5372100" cy="23100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23D85-C3DA-B87C-7A94-B91810EA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844231"/>
            <a:ext cx="5372099" cy="31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30F4-188A-C2EF-44CF-D10E1489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647179"/>
            <a:ext cx="9951041" cy="355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322F7-B796-921E-8FEA-BD61B84D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17" y="1123527"/>
            <a:ext cx="96435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7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6FCC9-5F2E-8BF2-2D46-8D4A1556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16" y="1123527"/>
            <a:ext cx="889816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6AE43-5D02-4D68-5420-2A37CBD5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580088"/>
            <a:ext cx="9951041" cy="16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326C6-F43E-13E1-3465-CCE68718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116" y="1123527"/>
            <a:ext cx="677176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4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A6CB3-E767-481B-1ED0-7571765F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3240"/>
            <a:ext cx="10905066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6A4E0-F7EE-5E14-906D-F51C9ECF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2018823"/>
            <a:ext cx="5372100" cy="28203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CD983-A0FA-F9EA-EBE7-6DAA7F05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575626"/>
            <a:ext cx="5372099" cy="37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F6549-2B4A-75DC-7A2F-D1BBF254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182047"/>
            <a:ext cx="9951041" cy="24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Nhật Anh Khôi</dc:creator>
  <cp:lastModifiedBy>Bùi Nhật Anh Khôi</cp:lastModifiedBy>
  <cp:revision>1</cp:revision>
  <dcterms:created xsi:type="dcterms:W3CDTF">2023-11-21T11:27:39Z</dcterms:created>
  <dcterms:modified xsi:type="dcterms:W3CDTF">2023-11-21T11:33:39Z</dcterms:modified>
</cp:coreProperties>
</file>