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C7FE-642A-AF9C-879C-2C31CE7AE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BA8FF-5F00-35CD-70D2-3723493C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A93F-53C3-3DD1-CF06-18D0A5A0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C3D1-2079-D4FB-E813-0F777369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08F7-2D91-22F3-BB3A-81022AF5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6B19-DC0E-D3C0-6E70-6EB93F6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0A5-ADA8-31EC-C799-004D9AEE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8FB7-EB7D-9D19-FE5F-A8524884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367C-135F-C216-E77D-A4B629DC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11A1-CCE8-CB00-F3CB-E0A79B08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EBD16-9BE4-25E9-5563-FA0D2FD2E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BF64-0EA9-FCC8-4B0E-983122B3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7C1A-C658-0AAF-235D-2DE4A53A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F683-76E3-CB8C-FFC2-9430D897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B2F5-C8F2-1910-0F03-C67466C4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200B-BC09-0704-5A49-53FB9EB9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3675-6C6B-5268-7CEB-1169DE7E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8F08-AEFD-7AD2-4C52-EF4D123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8108-5AF3-A193-AC76-6930FE74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A606-976C-208C-FA9C-3D233A39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446A-5AAD-EBA8-0981-B39D9119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7FAB-1E41-236C-820C-C45DB527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B956-15E1-FA24-896D-EDD27587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9E71-1540-DA63-1A99-821BEAAA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5165-3955-DB90-16C2-0A2CBD68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3B39-AEEF-4C5D-024B-2FC7F7B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5C9A-7A4B-909B-3DE4-8B2F38EBB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A54A1-06DC-F692-41C2-AAF01C45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601EC-2ECF-0607-F653-9BC42D94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F180-44A6-BE93-A60B-3952CA70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64F6-BEDD-E68B-AA23-27206688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BD49-EE14-8786-B5CE-FED23699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BFA95-5270-A290-1AEA-8B2DA6C0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1B88-E4B5-1C5A-4040-CF37CC12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5A7E4-2AC6-9C4A-F781-44281C6B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C594-EAD7-A5FE-8ED2-E2E1187C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BF6CA-1D10-B293-CB74-93BA7F08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FA47A-DA88-EE0A-822C-4D8616E7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55BBC-A72B-A2C0-5AB3-490114E1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8D59-7DCA-E654-6979-15C28940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D9E5-45E2-5EEC-E150-2C886C47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B8950-404B-2403-3F69-2EA02AAE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FF8B4-5D31-2F2A-1906-DEE50A2E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2D5A7-3334-D542-45B9-98BBF417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C699D-8E79-0448-2127-A149EF8B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6E8B-1D3B-BC03-A065-B22130D3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BC37-0D94-B714-1891-5C41E8CA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85DB-F90A-D20F-58B5-64878306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7C939-E981-D5C0-B0A9-D2CF8FC1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E79C8-E41C-D4CA-417B-8C91BC05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C2E0E-CE66-C296-B49D-D51C0CD1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6C10A-D1C0-A864-82C3-6BADD2F4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3E4D-D0F4-EE21-20D0-4212E6BE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6F6E3-4FAB-8EE0-B4BE-617425380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43BC4-D257-E58E-A82F-20EA870B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7EA7-00A8-B68E-FF16-205DAF64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A6AD-1F60-EB9A-2D75-366E2FCF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3126-F74A-F7A3-C5FD-37E7C21C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8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DF54A-A6CF-C05F-97F1-9D49A88F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67AE-48BE-4880-ED35-79C78243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FBF0-4E15-2D09-D277-9C05F9175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3A06-6B06-40C4-8DDE-E8AEEE7D1129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B619-BE0F-026D-83E1-19D934DD9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1609-5DEC-3A17-24CC-69965197A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4CE3-52C5-481D-8D21-207E3D47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DA62-14A5-2DC3-CDA1-9D447759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2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5D55C-62A0-9F3C-95E4-880BC821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1" r="-3" b="13988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3A3E8-6AA6-AFE1-FD63-084369522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1" r="1" b="22422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8FC46-472D-1D30-E4B8-A8B92238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165"/>
            <a:ext cx="11277600" cy="34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8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FABFE1-B432-3FBA-FDD9-B480F24DA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90" b="1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DD5601-8573-41DC-9A1B-7BF4EB6E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99" r="1" b="7221"/>
          <a:stretch/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91460-FB79-4239-10A4-559A53AC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37" y="457200"/>
            <a:ext cx="78205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45CEE-8FC5-C1C9-FBB6-35EF40B0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3211"/>
            <a:ext cx="11277600" cy="5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26B23-2DB1-7DA6-1079-001001A49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87" b="1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FE3FD-8DC0-808E-013F-545E1CDCE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2" b="2"/>
          <a:stretch/>
        </p:blipFill>
        <p:spPr>
          <a:xfrm>
            <a:off x="643467" y="-5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A542-36D7-1719-63CB-C911B5D1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04" y="643467"/>
            <a:ext cx="88781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8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7960C-E5A5-51A6-5023-358DFF9A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25" y="457200"/>
            <a:ext cx="68121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ext on a white background&#10;&#10;Description automatically generated">
            <a:extLst>
              <a:ext uri="{FF2B5EF4-FFF2-40B4-BE49-F238E27FC236}">
                <a16:creationId xmlns:a16="http://schemas.microsoft.com/office/drawing/2014/main" id="{15DE9A88-C7E2-D11C-156D-9738FA93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7600" cy="33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1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29120-E146-1991-A326-AA39F469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50571"/>
            <a:ext cx="11277600" cy="53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11182-4F02-EF01-4F9F-88A90514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530478"/>
            <a:ext cx="9664846" cy="16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2023-11-21T11:44:17Z</dcterms:created>
  <dcterms:modified xsi:type="dcterms:W3CDTF">2023-11-21T11:51:10Z</dcterms:modified>
</cp:coreProperties>
</file>