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9" r:id="rId12"/>
    <p:sldId id="27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F19C-D8B7-1C65-D0EC-29A8A65DD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82F56-BD81-63B7-8051-B51F89D29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5F3E6-03FE-B5E7-8141-C983E904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C988-C209-4DAE-B23D-1614254E5F23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971F3-8DE2-F3AE-3082-138D17D1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6CDFF-349D-E079-00CD-3AE687B1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7473-79C2-4975-844C-AD83C71AF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1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D2BE-4480-17AE-C6DF-191C8C68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831E6-9D0A-B600-8E58-69E6C9206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2DFCA-3222-88B4-64A5-A2A14475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C988-C209-4DAE-B23D-1614254E5F23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828D2-E469-5129-621F-440949CE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9AD0C-4812-5614-7C44-09FBEEE4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7473-79C2-4975-844C-AD83C71AF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1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97C9AB-AED5-3ED2-D092-2AFB06384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F17AD-F62A-DB72-97CB-BC63D20A7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4A8B8-C36A-6E27-9B65-6453C392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C988-C209-4DAE-B23D-1614254E5F23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4BBAB-18D9-826F-2F57-9FF49FB9E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FAC13-38EE-BF17-873D-DEC5C6BB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7473-79C2-4975-844C-AD83C71AF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8C84-70EC-430A-8068-8A95F265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C65FC-B026-62F8-6900-81FC860CF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F2083-3FBA-2F3C-5896-7C8512DF9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C988-C209-4DAE-B23D-1614254E5F23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8EA08-8062-E574-38EC-E8EF881C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22616-847C-5D32-9D82-FD88617D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7473-79C2-4975-844C-AD83C71AF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2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4B02-066A-B447-C7D4-57303B690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354DC-CD83-157A-6CC9-927BD1C48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F8FB4-5EE2-F7A6-7D7E-219FA89A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C988-C209-4DAE-B23D-1614254E5F23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F9970-8236-E4D2-216C-9658BF24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85910-D4BA-A9CF-965D-31A220A5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7473-79C2-4975-844C-AD83C71AF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10C3-65B5-340D-DD54-ACE1D61E8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026A-A8DE-89FC-A3E8-A70319672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5D6C2-10CC-E97A-0014-5E315A013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AEE20-873F-92B5-A847-643D6A2EF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C988-C209-4DAE-B23D-1614254E5F23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F994E-0B9F-3685-1E9B-E62E4284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366FC-46EA-7535-D707-AF9A3B5F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7473-79C2-4975-844C-AD83C71AF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0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8650-6615-9EC8-1861-AB5949E78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4F57D-144E-8D99-5F5E-FEFC92555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99DFE-9DDC-5A44-A2A8-24F2AA81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B281F-0C5D-BA65-8FB3-F548CE3B0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C8403-0025-F2C8-5C38-46B1D16F0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05BBB-2926-3D93-547F-489BA108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C988-C209-4DAE-B23D-1614254E5F23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8789C-C80F-D52F-F4C8-ADECB901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3D82A-63F6-5A22-F429-6F4D3C38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7473-79C2-4975-844C-AD83C71AF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4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D359-160F-2EA6-7FE6-CC3235256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E9A49-B6DA-290D-2198-7CB45839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C988-C209-4DAE-B23D-1614254E5F23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75224-1308-E544-E3BD-DD248603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911E2-5E12-858F-B07E-8A398964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7473-79C2-4975-844C-AD83C71AF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3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8DE10A-E5B9-189B-9F16-F500959BB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C988-C209-4DAE-B23D-1614254E5F23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4D0C8-7C31-9A9D-8578-6337A1038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4130B-2F3D-555E-7F27-BB329656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7473-79C2-4975-844C-AD83C71AF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6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4A4D-4CD3-1027-20F7-B78A67FAD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015AB-60E6-07C3-37E4-06CAB94E2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2A179-7A74-B4CF-CB05-DAB61A024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BC127-D2AA-AC16-8077-A7606A1E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C988-C209-4DAE-B23D-1614254E5F23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B86F0-FBFC-BAB1-0402-08021FF5E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A37C9-E6C8-D4C0-B481-948F92C3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7473-79C2-4975-844C-AD83C71AF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DB836-219B-0F9B-9831-0F2B9428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4EA605-23A9-CD99-FFDD-AC0C80DDF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D2904-092F-2980-3201-F76FAD992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0DFF2-DF6E-5AFF-3B58-F5D9D41A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C988-C209-4DAE-B23D-1614254E5F23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02485-543B-8751-767C-14EE927F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C3579-C841-F785-2246-37A9E59B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7473-79C2-4975-844C-AD83C71AF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4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35372-54CB-D908-4C72-F4A38D4CF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ADEB3-5F02-5890-E373-E2F91E509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BE882-C69B-4DCC-D7A0-4618A177D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7C988-C209-4DAE-B23D-1614254E5F23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ED380-F3D3-EC15-F09E-69A858F14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2831B-E6C4-0455-9DEA-59859CAA6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D7473-79C2-4975-844C-AD83C71AF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F1D97-2B18-CDD2-93E9-E4D7E5809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2020342"/>
            <a:ext cx="9951041" cy="281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49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3659CD-5171-530E-8D9C-65BAE7597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728" y="1123527"/>
            <a:ext cx="5702539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70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520E2E-28F3-4AF0-B194-5F1F3CB54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443" y="1123527"/>
            <a:ext cx="6049109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9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BCF9D6-29F6-ED5F-C464-93549F779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526" y="1123527"/>
            <a:ext cx="6078943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66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89634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72CBF-795B-0ADD-C080-0552927D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1" y="2460783"/>
            <a:ext cx="4822027" cy="192881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1CEE39-A6DC-4DE0-9789-206F1A988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26744" y="889634"/>
            <a:ext cx="0" cy="507492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D3506D8-0871-6CD9-D75E-F212354AF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78" y="1431374"/>
            <a:ext cx="4818888" cy="398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4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989BFCD-DD09-3E21-BD63-8666060D9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249" y="1123527"/>
            <a:ext cx="7003496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E83ECA-0924-A9E6-9AD5-482775137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497913"/>
            <a:ext cx="9951041" cy="385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49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C452F1C1-8383-961E-47B5-B19976C43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33" y="2267284"/>
            <a:ext cx="5372100" cy="232343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omputer code with text&#10;&#10;Description automatically generated">
            <a:extLst>
              <a:ext uri="{FF2B5EF4-FFF2-40B4-BE49-F238E27FC236}">
                <a16:creationId xmlns:a16="http://schemas.microsoft.com/office/drawing/2014/main" id="{1379AF9F-F5BF-679E-9578-0B995BB76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1622631"/>
            <a:ext cx="5372099" cy="361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4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2D1EFF-8A17-F5B0-D7E0-BCB9D1CC9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1873572"/>
            <a:ext cx="6410084" cy="312491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47561-CF64-C97A-90C0-AF2B4816C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873" y="1105486"/>
            <a:ext cx="3854945" cy="155161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4D647A-20E6-8DFA-184E-ED00713AD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873" y="4237114"/>
            <a:ext cx="3854945" cy="149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D5296-1E70-6803-06DC-CE6D7A95F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1072311"/>
            <a:ext cx="6410084" cy="47274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FD7DF7-ACAA-7394-B49A-51EF7B7A1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873" y="883826"/>
            <a:ext cx="3854945" cy="19949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B776B8-4EDB-22AA-32E9-F59A0604B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873" y="4261207"/>
            <a:ext cx="3854945" cy="144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52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699454-66E0-543C-7D64-74A449FB1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761" y="1123527"/>
            <a:ext cx="5810473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6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6E542D-C03E-C231-51C7-1F88162E4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642" y="1123527"/>
            <a:ext cx="5564711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1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FD943C-A992-D136-B109-D3D8067C1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551" y="1123527"/>
            <a:ext cx="5646893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08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2023-11-21T12:11:33Z</dcterms:created>
  <dcterms:modified xsi:type="dcterms:W3CDTF">2023-11-21T12:15:22Z</dcterms:modified>
</cp:coreProperties>
</file>