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60A0-F692-1F04-27AB-926E423E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64FA-225A-3AF7-3076-26841225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5DAF-E6B5-7BEC-A1F2-8EEB0D25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294D-05FC-A260-5F79-198D4A41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574A-09D0-B456-F181-C8B8B035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902F-9A96-CFD9-7B65-57574EC6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E85D3-12EF-AA46-F690-00AE637A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6CA9-C5AF-7A9C-AA7D-931F4254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2CF1-FE47-5F7C-49D6-5D1B8632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4C8D-ACBF-CDB9-8DEF-FDA2546D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FD452-BE99-8673-CA34-9E627C657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36F3F-92C0-D83D-7FE4-38411138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57F3-CF9C-FF20-70DB-4E829A15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7A0A-8DB5-BA8A-A0D6-2C4BE68C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94B9-8948-370D-2543-F3078DAD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4372-6111-7081-4F56-F9CF1B71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86FE-A4E4-5A8B-093F-60B7936D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D99F-D650-0418-D9EE-9A7DC83D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9D63-F840-875A-51FD-0F1D2FAE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6C0C-7E92-2874-5BED-857E642D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03AA-CC1A-A063-9BC9-5D6FB2DC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B0CC0-FA9D-27AE-A40B-500B759D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1402-C877-FC42-B773-0E37A977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45C8-6B92-1D9C-09CA-670FE4C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ADF2-1357-2886-3791-8194AE63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A2A9-027B-9483-0FBE-E6BF68C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40D3-B683-75A5-171D-4491E9A9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C9D42-47AD-9FE9-459F-F6EDB64C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18BB-0D54-C2BA-674E-0F75103F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A4D28-920C-70FC-45D5-6928B6CA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399E2-2342-70DE-4781-87A7B0A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4EF5-3443-B39A-13EA-017C5ED7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8B17-98A6-0942-2583-D1D6A0B2F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332D8-14C0-2EFF-58CB-F455A3F9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567E9-FE94-F3C7-FDCA-FF901DE38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1F29-EF8B-8AAD-C22E-CA6917276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002CF-CFD8-D1FA-17AD-70530FCA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6CF38-A4F1-18C0-B27F-9F9077AE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1CB76-16AB-0A03-AE29-0EABBB4C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2A04-E93A-D1C8-4CDF-9C448CBC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67C4A-09AA-B52D-B88F-A95CDEE1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C3FAA-028D-E879-3AE3-D455403E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F2C3E-30DA-7D63-314F-A36947D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39DDA-E81D-1548-5334-F7817351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C0FA-0A39-4458-08C1-79C7B9D3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DBECF-7776-DD6B-6E97-59317E8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6CCA-4805-6A81-B1E3-73C9D37D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98D7-CAA5-EB6F-D87B-894A26E4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AEE34-41F6-5F28-AA05-AF38A7E7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3889-8824-D37E-3568-36AFEFB6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05407-73BB-731B-B06F-E350A5C4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E05F-9C73-5BD7-85D2-82E887AC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60B1-BAE4-5B41-96EB-B9646219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B1934-F5B0-D8CA-6A8D-7CC56F70F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6E42A-A555-3391-6CFF-2A574CE9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FD45-25DB-4A05-1D19-2C405BE8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EED11-3C80-6CEE-7F25-C50080D9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0027-D417-5E42-AC93-B553B92A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E6BF7-C4EB-40F3-2FA1-66DEC228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6294-6F64-5BC8-7358-B2FA80F2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9EA5-894C-E135-AD78-7BAC698CF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6ED5-46F5-46EF-A3E0-FD07705084C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0BB9-02B6-842D-8D9B-C88AFDAA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3DF8-BDF3-A205-9A16-706A1E8B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1DFB-8C94-4A33-9E11-C039E9A1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12A73-C068-C1B4-E540-89CE9C823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1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088A6-B601-EA92-B52E-B93ED0C58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07463-A0C8-5C1D-E070-34326476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3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EF76-AC51-E7E7-8F7F-E7F6B3200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6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C3D0A-AB47-1A62-CA6B-8E55D8E32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6E0E1-CF90-1F04-8F8C-591D4897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2D750-5DA6-8215-01AC-7582B7601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E2985-A446-3E59-6C40-15832FD54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" r="10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8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F0B19-D86B-463D-41C0-10212C384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4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AF6B9-2D31-0A5F-9F85-7778CB1E0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5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7FDF1-050A-B2FB-7013-0BF324780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8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AAE85-44F1-979F-3F03-416FF12F2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1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D5756-00EF-E5E5-15E7-DF5167859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246C2-1ABD-9AA0-6551-399FC94E4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1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D2226-F23D-FFEF-12A0-BA1EEBF2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AFD2C-3D1B-E375-E07B-EA119C4B9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E2B76-E5BD-49F6-4D94-567064E0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6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8178A-F6EE-6C9E-C50B-A907CEDFB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4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2FCBF-11BE-EEBB-DEAA-CD573D04A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9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F8075-1109-CADA-EE14-A0931B11C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4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7648F-2F5A-9A5E-ECC4-F051D8A15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04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A330B-9B94-7BE9-EFE1-BDEA1C459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3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CD482-8374-F33E-6DB1-EA946ED66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8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7EAB4-A0C8-D2C9-4DAE-144A60087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 r="13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E5A18-94BE-096C-DB92-C39A08678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6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5415A-EDAB-EA1F-FA40-344DB7C7D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C4916-B755-EF67-9A1B-E9A03BC8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7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C74D0-07D0-20A2-721B-AD7C2E75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44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944D0-F47D-0848-A94F-3624A82D3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480DE-6867-0CCF-B7DD-30A994705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22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4FC31-10D8-7CB4-600A-3B16894F8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96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691A2-B93D-CBF8-386C-A6BD5C8F4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2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D7815-99BD-1260-12EA-4C8C849A3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5E643-DE96-9621-AF9D-151C8FCE3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B9F82-C77D-FE04-E5EE-EBF2C6E33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C4DDB-32BB-014D-E2F6-DE375D4D6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A21D8-434F-6A17-1BFE-ECE11A243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" b="67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4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1094D-4810-CD12-E3A1-04CD0765B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0FC68-2386-84EF-0B89-975C2D7F1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7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2023-11-21T12:19:19Z</dcterms:created>
  <dcterms:modified xsi:type="dcterms:W3CDTF">2023-11-21T12:26:00Z</dcterms:modified>
</cp:coreProperties>
</file>