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40C6-CAB8-0DD6-0C58-3DECE4CC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DF47C-869A-C596-D80F-6F12A7DB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3A8-A8EF-D2B2-99D3-332FA056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5477-3C35-42F9-A9C1-22E8A40A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5470-14E1-A9DA-961D-CBACBD1B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AA4A-3EC8-5C85-2840-54E8C9D1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44CB-78E1-218F-4F5A-D3799131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5029F-83DC-AD5B-5FCA-D00A5893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76CFF-0DCE-9349-DDFA-474A5931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1871-B3DD-E4E0-AB35-7558EA6F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2ED1F-1341-BD9E-1933-4427734F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668E4-29A0-9491-378C-E06F8F441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DA7E-9F80-497B-C830-7A836036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9582-9309-6BAB-DF6C-BAC6CD27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0659-2020-DB86-C33C-C9B5DA32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614D-FBF9-BCD4-4E05-71B17D03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E640-5DFB-6E53-3354-4C74D636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47D7-741B-5A08-76FE-180A5612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07EE-022B-45B3-A36F-F9387006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313E-FA88-4D68-0F2E-D7B83E01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53E3-64AC-81EC-B4C6-2F8D97EF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97189-1D63-4D37-7E7A-DB999636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BBF5-DA58-5036-AD55-87ADA101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7C27-FDB8-1BD4-1476-BAB13F7A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8FC3-4086-56DF-B9B6-11E9924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695E-2B0F-7788-3995-2BEF6524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9D71-8C23-99EE-91C8-3160E1A5F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AFD77-CED6-B997-6D1E-80F24078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D3CAB-4F46-C10F-AEB4-F4C70D00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70883-3DEA-E5E4-C0AC-3931008D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46B3-1F29-6387-F09D-D40AC0C3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0E45-2DFD-6B2E-CCB9-AC4DF10D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CE8E-08F2-BB35-A7D0-5A8CDAA3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00B8-C2DF-459E-6041-9E8DFB814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216F7-45A6-FC05-070A-C9CE3AC8E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BF231-847C-8620-CC91-B3FF6ADFA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7D28E-9CD5-B3CE-23A7-E0BFC588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B9CC4-5399-B194-74F7-04361FEB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4A862-B238-BBAF-882B-1CE7860F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BB75-359A-19F3-E3A9-9C76B236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553EF-A047-0D30-127F-72823585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A56CF-CAF1-3BFA-DF01-FA972676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CC9FD-6DF0-1E64-0802-D58DE34A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1D8BB-51AD-89B9-DC0B-62278F15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D2FF8-8DB0-68EE-35A0-0269875B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D401-879D-E64D-2F9E-F9CE3EFB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0C8B-7930-9A8E-00E8-1890EB18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B580-4387-0A9C-3998-8A651BD6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B135B-A978-25C1-CA12-5458F24DF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2119B-01F0-19B9-7DCB-590E773A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57B6-9B36-3F21-2C5D-0B95C63D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278FB-8E0A-A50A-FAA7-1373458E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97C7-EE82-E0DD-BB1B-251B23E3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F77BE-1329-EF40-4501-303948B9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CA59-4452-DB7B-EB0E-8FD5E706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B2A7-8974-9B79-DA02-2A01C53C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F19D-6B03-EED3-5152-3E82A57D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001A9-0856-2B77-4A06-3107A099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A60A3-41BE-AFD7-087D-61C90FE1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6C1B-BB5B-19AC-3A3A-814FC516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3969-DE5D-DF0C-0441-F7508ACB0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3FF0-A924-434C-BC40-8C0375ED156E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CEA9-294B-7159-D5D6-ABECA424B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D602-2A77-9162-8681-26976CECD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B62F-7021-4614-9DE0-75F19B7F3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228EB-EA44-6FD7-B13B-DFA00546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" y="457200"/>
            <a:ext cx="10757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28EBB-18FA-2AA0-8B99-059EE67A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475452"/>
            <a:ext cx="5372100" cy="1907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E4502-AE1F-F2AA-6CFA-3071266B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951673"/>
            <a:ext cx="5372099" cy="29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9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AB440-4180-58AB-22CD-CC3FA27F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30" y="457200"/>
            <a:ext cx="85519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C581A-B488-44F5-8458-F33D3C7A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10" y="457200"/>
            <a:ext cx="632297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9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D2E54-2936-3673-A5E2-5EAE0287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455700"/>
            <a:ext cx="9951041" cy="19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13692-21ED-6C36-646F-E30CA9D4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08" y="1123527"/>
            <a:ext cx="916377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6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106CA-682E-7D70-A293-8063E260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81" y="1123527"/>
            <a:ext cx="648563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3E9D4-729D-163C-4362-725AB628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9868"/>
            <a:ext cx="11277600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DBD97-28B4-F48B-D86E-637E94F6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8764"/>
            <a:ext cx="11277600" cy="53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CD99F-1434-4B21-60DC-C6EE7A8D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8897"/>
            <a:ext cx="11277600" cy="4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8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A3797-C620-9FAC-31E1-8BC2C95F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4667"/>
            <a:ext cx="11277600" cy="53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4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D9B96-2FBC-B97D-EA68-0DC640E4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06" y="457200"/>
            <a:ext cx="86767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2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15232-BBDD-C57C-9B08-2E907B27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457200"/>
            <a:ext cx="107091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D84A8-1A0E-12C5-29DF-0FFD01C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7" y="457200"/>
            <a:ext cx="99474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6D2ED-7ED4-A0E9-DA26-015E8BDC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02424"/>
            <a:ext cx="5294716" cy="18531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DCF5C4-9D72-2314-7D76-B70F8EAD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12664"/>
            <a:ext cx="5294715" cy="28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2023-11-21T12:26:15Z</dcterms:created>
  <dcterms:modified xsi:type="dcterms:W3CDTF">2023-11-21T12:29:57Z</dcterms:modified>
</cp:coreProperties>
</file>