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50D8-E5DD-039F-C23E-AD606F92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8C6F-8358-1267-9B2D-02A26C757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D273-E195-8FB3-7D40-DEAF786C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7D12-5DFB-F77D-81E3-E8953DCB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7325-1615-5C12-3EE1-9C7593F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9354-67DF-2BC6-36E9-8406B8B6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248D-2E1F-64C5-F80B-8B8C4FADD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B8FA-13C6-7B91-8EE9-5C984FA3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0748-4F39-F723-355D-E667EA40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ED3E-7197-33F7-3C1E-793D42AD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1C071-665B-AB6E-F2DC-DE00294D5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5AE2-CC3D-4DE9-2E26-EB78C259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309D-B4B7-5970-4AEB-9C7C4B56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F98D-DE03-6AC0-DBE1-C93F4DE2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2BA2-269A-C37F-89CC-19376EC0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8D7E-3E5E-3E61-4228-1CAF049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4EB5-E8AD-B708-0372-88F64375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07AA-DA59-397C-059F-A7D6E0F1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3DBDD-3008-E653-52F8-1C0EA393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5183-5004-2199-7EEB-38FCE01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7F45-75E8-0020-E821-FC5A90D2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510D-B0A2-48D1-E39B-750BB2CC6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7B01-2FFB-E6E8-E2F4-57DEBBD2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E2F4-B693-8CA0-42FB-A167BA2C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6622-08A0-4BB8-8DBF-AD6BCCA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CDEE-8AFD-3A42-16B0-6476F76E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39B6-E69D-917E-AF2C-5F2A2DC99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22954-0916-C23A-BAED-204C58D0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ADDAA-4EFA-5A0C-5CEC-4CE5735D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5EDA-C88C-875E-2989-A203E0A1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8A0E4-6000-DB44-98C4-9980112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C74C-2978-ABDF-E08D-4ADCB281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EC9D7-AF97-ED8B-22F5-8A354878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6837-5927-0490-488B-69313A956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222AA-7FAD-5483-4B32-D27AE0B48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79351-D983-B9DD-8CEC-58809D8C7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4B282-AA89-EEB9-A083-5165D7D7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D945-2EE5-A3A4-B799-2592E1F8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F598F-6DCD-8EFB-08F9-AA70722A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07A4-3B36-2A18-8302-E8591501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BD13D-B8C3-55F4-2B13-95B7E832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474F-4C36-D249-FB69-4BA50634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266DA-FA8E-518E-E236-C20261B8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5056-806C-3440-7FBB-3D2241E2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3187B-F3BC-3F63-808B-5136F47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3EEC-E4FB-87F3-5A7F-457ADA85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2428-437E-5495-66C5-B36A89B9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0368-1CD1-FCB2-FE30-0CBFBE8D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5FECB-9FAD-F8BD-2B3E-8C56D6DE0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B3267-B736-050C-B67C-D1AE2883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D68B-5558-9080-8596-8DD6BADD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25305-740E-6299-7562-076E2CF8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524A-CCD2-BDD7-FA57-703D1F1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A87C-0CAC-6C5F-086B-8BA005041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C78CA-5BB5-84D9-470F-5F0B9ED9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5339-1EC9-12F1-1168-2369CA4A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0E6C-2F9A-74C6-F7B7-0CCE4C06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4651C-5883-F098-0B97-BBBAD306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1FCF0-E213-64AB-22D9-BCA1ABB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8BE9-B75A-EE76-1CE2-F7184E7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F7C7-B6EE-AFDD-F446-8C8E17B9B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BB35-3822-4B00-AB4C-DCE76A66DC0D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B6B2-56EC-2069-6A41-9DB27296F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2B6B-E693-8521-12DD-B2212967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7580-2EF8-4957-B5B8-2CD74AC9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 up of a folder&#10;&#10;Description automatically generated">
            <a:extLst>
              <a:ext uri="{FF2B5EF4-FFF2-40B4-BE49-F238E27FC236}">
                <a16:creationId xmlns:a16="http://schemas.microsoft.com/office/drawing/2014/main" id="{51482F1E-A772-A063-329E-5F038FDB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37145-4734-078B-821C-4629CC71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5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AD170-FD07-5B0B-89DD-2D2D6E3E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3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69C36-3981-ACCE-8AC6-C31430B24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3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FE0E5-A19F-0F5C-50F0-52ABE5B8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AF48-D0CB-A171-9C2B-E83857D72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AE38D-71D7-FD6F-778D-8EBA7A1C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3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F8FC7-995F-7341-25A5-7DD4701F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3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87853-C2C8-0082-D3F0-758C8766C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AAEA4-4360-E537-068C-94A954A18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3DF40-9EC4-1DFB-4E45-5F76CF6BE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4CDE8-E11A-4377-21C0-0D2D10C9F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8" r="1597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180AB-2A46-6366-5700-E3AEACC77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2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3C9BC-9534-4AF7-040F-7BFF3984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6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4FCB9-AFA5-4498-16CC-16C18D3C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AAC6F-955D-1417-902E-6AE1369C6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56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7A224-39E5-E824-17CB-882E37ABD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1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9414C-F12A-1B07-AA83-6D7957EAF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26CDE-A70A-38D8-68C9-C42863F7A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6E5F0-88D4-6CA6-4D23-AB4D86EB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2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DBFB8-01DF-B3B9-AC7E-C03AA4CC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8639E-6226-0746-99D2-0E20D83A8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A0F5A-7551-6B36-9895-99B6B9B9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1456"/>
            <a:ext cx="11277600" cy="33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C576B-9D16-47E6-878A-5F9A1FF03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05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F49C0-FC03-F3DD-4C70-C288E24A5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r="20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0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4D5BB-4E96-9669-44EB-FD0ECCB30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4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68541-05F5-E1A0-A347-E02A8A1A6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2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3A1C7-F337-E8FB-588C-B7018DEC3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48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8C727-A6D2-978A-EC9E-9A356B7AD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00663-C248-86E9-5C09-4C025BFA1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6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FC8E8-4E0E-9C53-1475-3044307A0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" b="60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5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59A57-C22E-0070-448E-20076FCC5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1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42143-9D15-F9BA-B7EA-D6B2FE726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9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E519F-8505-9C93-C82A-6D7C452C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57797-C579-7F42-9821-63188081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7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A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rectangular object with orange and yellow stripes&#10;&#10;Description automatically generated with medium confidence">
            <a:extLst>
              <a:ext uri="{FF2B5EF4-FFF2-40B4-BE49-F238E27FC236}">
                <a16:creationId xmlns:a16="http://schemas.microsoft.com/office/drawing/2014/main" id="{F5BE64B0-F8DA-AB64-5F17-FD6C199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3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6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F14F1-BC2A-8072-D483-F13D2BCA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3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6A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DC287-56F9-0DC4-33CA-698C33D0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3" y="643467"/>
            <a:ext cx="98602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B566D-90C6-81C7-C405-7DF2F2B60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2023-11-21T12:43:05Z</dcterms:created>
  <dcterms:modified xsi:type="dcterms:W3CDTF">2023-11-21T12:57:31Z</dcterms:modified>
</cp:coreProperties>
</file>