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8BC3-0031-F336-5788-F254D99C8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DAADF-8520-0682-387E-1E0A8A95F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44B9-7082-73D6-C2BA-69AF66A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A164-9696-36B4-BC69-76FA65D2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5293-712E-BBCA-540D-74F8D74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E317-F158-879E-E519-159D7D79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7E2DC-1FCF-E541-B2B9-9AF1C57B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7867-4751-799C-0102-C8B6907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025C-C843-34AD-0A4E-56CD210A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A701-0E62-D388-4BC1-70120B7C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BCD46-4BB8-0D50-A56D-5B909B3EE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4D4-5667-567D-F428-C42D3C9A3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C8D6-ED50-9CA7-46D9-D62E308C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140C-BA05-F96B-8CC6-2A535AF5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046E-F9CC-14E1-ED4A-F2F6C761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C772-20E0-DFF2-6229-99A95D1D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56A9-4682-C31E-82A8-B408ECCD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3404-F56A-29AB-5A1F-39803FD0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50BB-883E-7EFA-65C0-F50AFE7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8D4D-F3DA-90B0-64AE-98519EB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37-BD84-4B48-8355-48D62C2D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4C25-FD34-4CBA-BF15-D3BAC08C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9E26-2D87-C5BA-77A5-373F98BC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D44-7A91-A12E-B094-66E4AD03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CE5C-E3AF-D58F-D6A4-E85267FB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27DC-1B8E-DC5D-6495-06E12E6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A3D3-25EF-5F19-E7E8-42267E3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4C85F-F6D7-71D9-6A4A-65AD7AA1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40E8D-790B-A922-3668-D3C937F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18AB-CC6E-1951-A471-563B8A6A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DD92C-3042-ED0F-F3E0-51E04DCD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970-CF5C-79AE-C047-3FEBB839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5CB9-A129-8A52-2F19-C4F54BF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36221-EDF5-D6AE-6AC2-2A3074AAD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9DCFF-C9A9-78E1-75FD-6376C6B58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32BF6-94B6-B22B-55CF-3844E23E5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4D8BC-B647-8A44-CB12-3A1D3027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A87D7-9291-48B1-270C-36BBEBA4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95E98-13A7-F827-33E4-EA4F55D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6B79-1110-5485-6CD0-29597CB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38D0-6321-EDA2-E978-81135D10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67C9B-72FD-DCCC-A54C-E47768DE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A2C60-5EB5-79B0-3C40-F440F019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D26D6-16F5-14B6-F50F-60BDDD0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4F6EE-C1A2-FE8B-AD81-798D00E8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ECD5E-158F-DEAA-10B2-4187790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3A79-F956-F2F0-97DB-53DC02B0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477C-CE1E-CF36-EC74-A06E1F8A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B8FCD-5F8F-B068-0B90-E0301153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D60D3-AD09-AFBA-9EC7-5187E320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2C5-0244-DE9A-B8B9-3585E3E5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BCA5-56AC-6662-7300-654F021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1F41-8049-12D5-E0DA-26D1E76A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7537A-63EC-23C2-CDF8-5BA0BFFF3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00E6B-A352-C13A-8AB0-C531440F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7759-0B04-C3B7-63D2-4E399567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2BFE-4A25-DA13-346E-D73E363E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603E4-C7D5-6569-15F4-2D821FBE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A7332-3CE0-E277-0665-E9031BA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AEBF-E212-3DBD-2AA9-A72A08C4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CF196-5EE9-EBC3-17B5-5CFF09005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28FB-C5C6-4100-A23C-D3FCBD3C504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F7CD-2116-B2FA-6EDA-8503E50A9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EAD3-6283-6E22-AFFD-2F2C29CC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500C-DB84-45DF-85C0-81DC8570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72913-115B-C755-ECF1-1E573AD80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5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61617-8862-4415-5D24-D8D825E0A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8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1C372-C945-E1B2-5973-8492FB988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CDCF5-86E2-CC5F-970B-CEEC166E9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5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83A27-F02C-C6F9-82F5-D0BA41BAA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236A5-D6E8-BD65-515A-322030F7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69C3C-247C-5B12-608D-2EA0F3F74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0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F9CAD-F9B3-694B-8E90-1B91BBD4C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5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314A6-62F5-49A5-FF93-74C2FD1F3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1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2023-11-21T13:11:44Z</dcterms:created>
  <dcterms:modified xsi:type="dcterms:W3CDTF">2023-11-21T13:13:46Z</dcterms:modified>
</cp:coreProperties>
</file>