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45"/>
  </p:notesMasterIdLst>
  <p:handoutMasterIdLst>
    <p:handoutMasterId r:id="rId146"/>
  </p:handoutMasterIdLst>
  <p:sldIdLst>
    <p:sldId id="256" r:id="rId2"/>
    <p:sldId id="400" r:id="rId3"/>
    <p:sldId id="393" r:id="rId4"/>
    <p:sldId id="394" r:id="rId5"/>
    <p:sldId id="274" r:id="rId6"/>
    <p:sldId id="307" r:id="rId7"/>
    <p:sldId id="275" r:id="rId8"/>
    <p:sldId id="276" r:id="rId9"/>
    <p:sldId id="395" r:id="rId10"/>
    <p:sldId id="470" r:id="rId11"/>
    <p:sldId id="405" r:id="rId12"/>
    <p:sldId id="471" r:id="rId13"/>
    <p:sldId id="401" r:id="rId14"/>
    <p:sldId id="287" r:id="rId15"/>
    <p:sldId id="288" r:id="rId16"/>
    <p:sldId id="475" r:id="rId17"/>
    <p:sldId id="399" r:id="rId18"/>
    <p:sldId id="398" r:id="rId19"/>
    <p:sldId id="279" r:id="rId20"/>
    <p:sldId id="280" r:id="rId21"/>
    <p:sldId id="403" r:id="rId22"/>
    <p:sldId id="476" r:id="rId23"/>
    <p:sldId id="477" r:id="rId24"/>
    <p:sldId id="478" r:id="rId25"/>
    <p:sldId id="479" r:id="rId26"/>
    <p:sldId id="480" r:id="rId27"/>
    <p:sldId id="487" r:id="rId28"/>
    <p:sldId id="481" r:id="rId29"/>
    <p:sldId id="482" r:id="rId30"/>
    <p:sldId id="483" r:id="rId31"/>
    <p:sldId id="484" r:id="rId32"/>
    <p:sldId id="485" r:id="rId33"/>
    <p:sldId id="486" r:id="rId34"/>
    <p:sldId id="488" r:id="rId35"/>
    <p:sldId id="489" r:id="rId36"/>
    <p:sldId id="490" r:id="rId37"/>
    <p:sldId id="491" r:id="rId38"/>
    <p:sldId id="492" r:id="rId39"/>
    <p:sldId id="474" r:id="rId40"/>
    <p:sldId id="289" r:id="rId41"/>
    <p:sldId id="291" r:id="rId42"/>
    <p:sldId id="319" r:id="rId43"/>
    <p:sldId id="407" r:id="rId44"/>
    <p:sldId id="419" r:id="rId45"/>
    <p:sldId id="408" r:id="rId46"/>
    <p:sldId id="409" r:id="rId47"/>
    <p:sldId id="472" r:id="rId48"/>
    <p:sldId id="320" r:id="rId49"/>
    <p:sldId id="415" r:id="rId50"/>
    <p:sldId id="416" r:id="rId51"/>
    <p:sldId id="417" r:id="rId52"/>
    <p:sldId id="410" r:id="rId53"/>
    <p:sldId id="411" r:id="rId54"/>
    <p:sldId id="413" r:id="rId55"/>
    <p:sldId id="414" r:id="rId56"/>
    <p:sldId id="293" r:id="rId57"/>
    <p:sldId id="322" r:id="rId58"/>
    <p:sldId id="321" r:id="rId59"/>
    <p:sldId id="402" r:id="rId60"/>
    <p:sldId id="294" r:id="rId61"/>
    <p:sldId id="453" r:id="rId62"/>
    <p:sldId id="309" r:id="rId63"/>
    <p:sldId id="295" r:id="rId64"/>
    <p:sldId id="454" r:id="rId65"/>
    <p:sldId id="455" r:id="rId66"/>
    <p:sldId id="456" r:id="rId67"/>
    <p:sldId id="457" r:id="rId68"/>
    <p:sldId id="458" r:id="rId69"/>
    <p:sldId id="460" r:id="rId70"/>
    <p:sldId id="461" r:id="rId71"/>
    <p:sldId id="462" r:id="rId72"/>
    <p:sldId id="463" r:id="rId73"/>
    <p:sldId id="467" r:id="rId74"/>
    <p:sldId id="464" r:id="rId75"/>
    <p:sldId id="465" r:id="rId76"/>
    <p:sldId id="466" r:id="rId77"/>
    <p:sldId id="468" r:id="rId78"/>
    <p:sldId id="469" r:id="rId79"/>
    <p:sldId id="459" r:id="rId80"/>
    <p:sldId id="297" r:id="rId81"/>
    <p:sldId id="302" r:id="rId82"/>
    <p:sldId id="314" r:id="rId83"/>
    <p:sldId id="315" r:id="rId84"/>
    <p:sldId id="316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473" r:id="rId100"/>
    <p:sldId id="339" r:id="rId101"/>
    <p:sldId id="340" r:id="rId102"/>
    <p:sldId id="341" r:id="rId103"/>
    <p:sldId id="342" r:id="rId104"/>
    <p:sldId id="369" r:id="rId105"/>
    <p:sldId id="370" r:id="rId106"/>
    <p:sldId id="371" r:id="rId107"/>
    <p:sldId id="378" r:id="rId108"/>
    <p:sldId id="379" r:id="rId109"/>
    <p:sldId id="380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452" r:id="rId118"/>
    <p:sldId id="420" r:id="rId119"/>
    <p:sldId id="421" r:id="rId120"/>
    <p:sldId id="422" r:id="rId121"/>
    <p:sldId id="273" r:id="rId122"/>
    <p:sldId id="317" r:id="rId123"/>
    <p:sldId id="392" r:id="rId124"/>
    <p:sldId id="451" r:id="rId125"/>
    <p:sldId id="423" r:id="rId126"/>
    <p:sldId id="424" r:id="rId127"/>
    <p:sldId id="425" r:id="rId128"/>
    <p:sldId id="426" r:id="rId129"/>
    <p:sldId id="429" r:id="rId130"/>
    <p:sldId id="430" r:id="rId131"/>
    <p:sldId id="431" r:id="rId132"/>
    <p:sldId id="432" r:id="rId133"/>
    <p:sldId id="434" r:id="rId134"/>
    <p:sldId id="436" r:id="rId135"/>
    <p:sldId id="437" r:id="rId136"/>
    <p:sldId id="438" r:id="rId137"/>
    <p:sldId id="440" r:id="rId138"/>
    <p:sldId id="442" r:id="rId139"/>
    <p:sldId id="443" r:id="rId140"/>
    <p:sldId id="444" r:id="rId141"/>
    <p:sldId id="446" r:id="rId142"/>
    <p:sldId id="448" r:id="rId143"/>
    <p:sldId id="450" r:id="rId1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3"/>
    <p:restoredTop sz="95588" autoAdjust="0"/>
  </p:normalViewPr>
  <p:slideViewPr>
    <p:cSldViewPr>
      <p:cViewPr varScale="1">
        <p:scale>
          <a:sx n="171" d="100"/>
          <a:sy n="171" d="100"/>
        </p:scale>
        <p:origin x="2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4A21C-C6D3-47AF-8CB2-1298A7895A61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B1644EC-E21C-4ED5-BEC2-8D1D8E693041}">
      <dgm:prSet/>
      <dgm:spPr/>
      <dgm:t>
        <a:bodyPr/>
        <a:lstStyle/>
        <a:p>
          <a:pPr rtl="0"/>
          <a:r>
            <a:rPr lang="en-US"/>
            <a:t>Khái niệm</a:t>
          </a:r>
        </a:p>
      </dgm:t>
    </dgm:pt>
    <dgm:pt modelId="{9249E983-5B7B-48C8-B9C9-A4AB34AF96E2}" type="parTrans" cxnId="{5B76EE08-5701-48F1-99F1-5E6129E3625F}">
      <dgm:prSet/>
      <dgm:spPr/>
      <dgm:t>
        <a:bodyPr/>
        <a:lstStyle/>
        <a:p>
          <a:endParaRPr lang="en-US"/>
        </a:p>
      </dgm:t>
    </dgm:pt>
    <dgm:pt modelId="{2060D623-6058-4839-AB93-F82F0860B40C}" type="sibTrans" cxnId="{5B76EE08-5701-48F1-99F1-5E6129E3625F}">
      <dgm:prSet/>
      <dgm:spPr/>
      <dgm:t>
        <a:bodyPr/>
        <a:lstStyle/>
        <a:p>
          <a:endParaRPr lang="en-US"/>
        </a:p>
      </dgm:t>
    </dgm:pt>
    <dgm:pt modelId="{84C3D1EA-E824-4331-AFC6-B26739801990}">
      <dgm:prSet/>
      <dgm:spPr/>
      <dgm:t>
        <a:bodyPr/>
        <a:lstStyle/>
        <a:p>
          <a:pPr rtl="0"/>
          <a:r>
            <a:rPr lang="en-US"/>
            <a:t>Phép duyệt cây và Biểu diễn cây</a:t>
          </a:r>
        </a:p>
      </dgm:t>
    </dgm:pt>
    <dgm:pt modelId="{AD90F96B-FD51-435A-9809-79B44CD48B3E}" type="parTrans" cxnId="{49236057-BB3E-4C91-AD46-DBFC7354B707}">
      <dgm:prSet/>
      <dgm:spPr/>
      <dgm:t>
        <a:bodyPr/>
        <a:lstStyle/>
        <a:p>
          <a:endParaRPr lang="en-US"/>
        </a:p>
      </dgm:t>
    </dgm:pt>
    <dgm:pt modelId="{F45ED9A4-94C5-4CED-9C34-9606ABA27116}" type="sibTrans" cxnId="{49236057-BB3E-4C91-AD46-DBFC7354B707}">
      <dgm:prSet/>
      <dgm:spPr/>
      <dgm:t>
        <a:bodyPr/>
        <a:lstStyle/>
        <a:p>
          <a:endParaRPr lang="en-US"/>
        </a:p>
      </dgm:t>
    </dgm:pt>
    <dgm:pt modelId="{40392A9E-D8E0-4951-9870-03B6AF8CE277}">
      <dgm:prSet/>
      <dgm:spPr/>
      <dgm:t>
        <a:bodyPr/>
        <a:lstStyle/>
        <a:p>
          <a:pPr rtl="0"/>
          <a:r>
            <a:rPr lang="en-US"/>
            <a:t>Cây nhị phân và Cây nhị phân tìm kiếm</a:t>
          </a:r>
        </a:p>
      </dgm:t>
    </dgm:pt>
    <dgm:pt modelId="{44DC31F7-A68A-43AB-B17C-DF81FB1A5290}" type="parTrans" cxnId="{DC117828-BF9D-4C85-B26C-AC97385EED54}">
      <dgm:prSet/>
      <dgm:spPr/>
      <dgm:t>
        <a:bodyPr/>
        <a:lstStyle/>
        <a:p>
          <a:endParaRPr lang="en-US"/>
        </a:p>
      </dgm:t>
    </dgm:pt>
    <dgm:pt modelId="{A2CCECD0-97BB-4697-8544-CFAE3A1A3E86}" type="sibTrans" cxnId="{DC117828-BF9D-4C85-B26C-AC97385EED54}">
      <dgm:prSet/>
      <dgm:spPr/>
      <dgm:t>
        <a:bodyPr/>
        <a:lstStyle/>
        <a:p>
          <a:endParaRPr lang="en-US"/>
        </a:p>
      </dgm:t>
    </dgm:pt>
    <dgm:pt modelId="{ACB2DA6D-D2D6-40C4-99D6-60DC729F7936}">
      <dgm:prSet/>
      <dgm:spPr/>
      <dgm:t>
        <a:bodyPr/>
        <a:lstStyle/>
        <a:p>
          <a:pPr rtl="0"/>
          <a:r>
            <a:rPr lang="en-US"/>
            <a:t>Cây AVL</a:t>
          </a:r>
        </a:p>
      </dgm:t>
    </dgm:pt>
    <dgm:pt modelId="{7D9D9881-2F5F-4FF4-ABD0-9B1C201574E8}" type="parTrans" cxnId="{8879E13D-D994-4228-9AB9-3D1B702AF591}">
      <dgm:prSet/>
      <dgm:spPr/>
    </dgm:pt>
    <dgm:pt modelId="{02E0965D-59FE-4A52-9B4E-B10E15658AE7}" type="sibTrans" cxnId="{8879E13D-D994-4228-9AB9-3D1B702AF591}">
      <dgm:prSet/>
      <dgm:spPr/>
      <dgm:t>
        <a:bodyPr/>
        <a:lstStyle/>
        <a:p>
          <a:endParaRPr lang="en-US"/>
        </a:p>
      </dgm:t>
    </dgm:pt>
    <dgm:pt modelId="{D006EFE1-6FAA-49B3-86CA-49B8EEBAF7FE}">
      <dgm:prSet/>
      <dgm:spPr/>
      <dgm:t>
        <a:bodyPr/>
        <a:lstStyle/>
        <a:p>
          <a:pPr rtl="0"/>
          <a:r>
            <a:rPr lang="en-US"/>
            <a:t>Cây AA</a:t>
          </a:r>
        </a:p>
      </dgm:t>
    </dgm:pt>
    <dgm:pt modelId="{CEE51559-52B1-4037-A3A6-410FDE8E56EB}" type="parTrans" cxnId="{4D08F901-AA9D-4051-92FC-F4D4EC312D90}">
      <dgm:prSet/>
      <dgm:spPr/>
    </dgm:pt>
    <dgm:pt modelId="{ADDBDCE3-E6A4-4BA9-9317-4A36D38D3AB8}" type="sibTrans" cxnId="{4D08F901-AA9D-4051-92FC-F4D4EC312D90}">
      <dgm:prSet/>
      <dgm:spPr/>
    </dgm:pt>
    <dgm:pt modelId="{CF433B3E-D616-4858-AF2D-1E61ABCA2533}" type="pres">
      <dgm:prSet presAssocID="{E7A4A21C-C6D3-47AF-8CB2-1298A7895A61}" presName="outerComposite" presStyleCnt="0">
        <dgm:presLayoutVars>
          <dgm:chMax val="5"/>
          <dgm:dir/>
          <dgm:resizeHandles val="exact"/>
        </dgm:presLayoutVars>
      </dgm:prSet>
      <dgm:spPr/>
    </dgm:pt>
    <dgm:pt modelId="{BA07309D-84B4-413F-B90E-697C42D9821A}" type="pres">
      <dgm:prSet presAssocID="{E7A4A21C-C6D3-47AF-8CB2-1298A7895A61}" presName="dummyMaxCanvas" presStyleCnt="0">
        <dgm:presLayoutVars/>
      </dgm:prSet>
      <dgm:spPr/>
    </dgm:pt>
    <dgm:pt modelId="{8E538B80-4880-42BD-AB4B-D11D30E5FF50}" type="pres">
      <dgm:prSet presAssocID="{E7A4A21C-C6D3-47AF-8CB2-1298A7895A61}" presName="FiveNodes_1" presStyleLbl="node1" presStyleIdx="0" presStyleCnt="5">
        <dgm:presLayoutVars>
          <dgm:bulletEnabled val="1"/>
        </dgm:presLayoutVars>
      </dgm:prSet>
      <dgm:spPr/>
    </dgm:pt>
    <dgm:pt modelId="{2AE12C14-CA40-4B61-A8C6-7648E314DC22}" type="pres">
      <dgm:prSet presAssocID="{E7A4A21C-C6D3-47AF-8CB2-1298A7895A61}" presName="FiveNodes_2" presStyleLbl="node1" presStyleIdx="1" presStyleCnt="5">
        <dgm:presLayoutVars>
          <dgm:bulletEnabled val="1"/>
        </dgm:presLayoutVars>
      </dgm:prSet>
      <dgm:spPr/>
    </dgm:pt>
    <dgm:pt modelId="{73582444-4E6E-4C5F-97BF-9D87D3596E38}" type="pres">
      <dgm:prSet presAssocID="{E7A4A21C-C6D3-47AF-8CB2-1298A7895A61}" presName="FiveNodes_3" presStyleLbl="node1" presStyleIdx="2" presStyleCnt="5">
        <dgm:presLayoutVars>
          <dgm:bulletEnabled val="1"/>
        </dgm:presLayoutVars>
      </dgm:prSet>
      <dgm:spPr/>
    </dgm:pt>
    <dgm:pt modelId="{35F5D2AA-CA36-4A51-82ED-580DE3EDE4A4}" type="pres">
      <dgm:prSet presAssocID="{E7A4A21C-C6D3-47AF-8CB2-1298A7895A61}" presName="FiveNodes_4" presStyleLbl="node1" presStyleIdx="3" presStyleCnt="5">
        <dgm:presLayoutVars>
          <dgm:bulletEnabled val="1"/>
        </dgm:presLayoutVars>
      </dgm:prSet>
      <dgm:spPr/>
    </dgm:pt>
    <dgm:pt modelId="{FEF91D79-09C2-48B8-9C78-27046C239BB4}" type="pres">
      <dgm:prSet presAssocID="{E7A4A21C-C6D3-47AF-8CB2-1298A7895A61}" presName="FiveNodes_5" presStyleLbl="node1" presStyleIdx="4" presStyleCnt="5">
        <dgm:presLayoutVars>
          <dgm:bulletEnabled val="1"/>
        </dgm:presLayoutVars>
      </dgm:prSet>
      <dgm:spPr/>
    </dgm:pt>
    <dgm:pt modelId="{7A59EB42-19D7-455F-B4D8-985E65E6AC9F}" type="pres">
      <dgm:prSet presAssocID="{E7A4A21C-C6D3-47AF-8CB2-1298A7895A61}" presName="FiveConn_1-2" presStyleLbl="fgAccFollowNode1" presStyleIdx="0" presStyleCnt="4">
        <dgm:presLayoutVars>
          <dgm:bulletEnabled val="1"/>
        </dgm:presLayoutVars>
      </dgm:prSet>
      <dgm:spPr/>
    </dgm:pt>
    <dgm:pt modelId="{EFBFD233-3064-476B-9BA6-B212B39EE2D9}" type="pres">
      <dgm:prSet presAssocID="{E7A4A21C-C6D3-47AF-8CB2-1298A7895A61}" presName="FiveConn_2-3" presStyleLbl="fgAccFollowNode1" presStyleIdx="1" presStyleCnt="4">
        <dgm:presLayoutVars>
          <dgm:bulletEnabled val="1"/>
        </dgm:presLayoutVars>
      </dgm:prSet>
      <dgm:spPr/>
    </dgm:pt>
    <dgm:pt modelId="{481942E9-8856-4C9F-9183-3D31B42F2C5C}" type="pres">
      <dgm:prSet presAssocID="{E7A4A21C-C6D3-47AF-8CB2-1298A7895A61}" presName="FiveConn_3-4" presStyleLbl="fgAccFollowNode1" presStyleIdx="2" presStyleCnt="4">
        <dgm:presLayoutVars>
          <dgm:bulletEnabled val="1"/>
        </dgm:presLayoutVars>
      </dgm:prSet>
      <dgm:spPr/>
    </dgm:pt>
    <dgm:pt modelId="{62191E21-11EF-4880-9F9F-36C0CD8AF3C6}" type="pres">
      <dgm:prSet presAssocID="{E7A4A21C-C6D3-47AF-8CB2-1298A7895A61}" presName="FiveConn_4-5" presStyleLbl="fgAccFollowNode1" presStyleIdx="3" presStyleCnt="4">
        <dgm:presLayoutVars>
          <dgm:bulletEnabled val="1"/>
        </dgm:presLayoutVars>
      </dgm:prSet>
      <dgm:spPr/>
    </dgm:pt>
    <dgm:pt modelId="{C6053CFF-1B32-4B08-ADC9-FB8D6292BDA2}" type="pres">
      <dgm:prSet presAssocID="{E7A4A21C-C6D3-47AF-8CB2-1298A7895A61}" presName="FiveNodes_1_text" presStyleLbl="node1" presStyleIdx="4" presStyleCnt="5">
        <dgm:presLayoutVars>
          <dgm:bulletEnabled val="1"/>
        </dgm:presLayoutVars>
      </dgm:prSet>
      <dgm:spPr/>
    </dgm:pt>
    <dgm:pt modelId="{6EA2E833-5EC8-48A8-859B-C87EE99AF239}" type="pres">
      <dgm:prSet presAssocID="{E7A4A21C-C6D3-47AF-8CB2-1298A7895A61}" presName="FiveNodes_2_text" presStyleLbl="node1" presStyleIdx="4" presStyleCnt="5">
        <dgm:presLayoutVars>
          <dgm:bulletEnabled val="1"/>
        </dgm:presLayoutVars>
      </dgm:prSet>
      <dgm:spPr/>
    </dgm:pt>
    <dgm:pt modelId="{C5DE7DD1-EC45-4D99-910D-DD6F53EAD657}" type="pres">
      <dgm:prSet presAssocID="{E7A4A21C-C6D3-47AF-8CB2-1298A7895A61}" presName="FiveNodes_3_text" presStyleLbl="node1" presStyleIdx="4" presStyleCnt="5">
        <dgm:presLayoutVars>
          <dgm:bulletEnabled val="1"/>
        </dgm:presLayoutVars>
      </dgm:prSet>
      <dgm:spPr/>
    </dgm:pt>
    <dgm:pt modelId="{4DAC322E-D7E5-40B9-9600-72675DF67513}" type="pres">
      <dgm:prSet presAssocID="{E7A4A21C-C6D3-47AF-8CB2-1298A7895A61}" presName="FiveNodes_4_text" presStyleLbl="node1" presStyleIdx="4" presStyleCnt="5">
        <dgm:presLayoutVars>
          <dgm:bulletEnabled val="1"/>
        </dgm:presLayoutVars>
      </dgm:prSet>
      <dgm:spPr/>
    </dgm:pt>
    <dgm:pt modelId="{F90040B8-93A0-4DE2-A7E7-5B985DC96C00}" type="pres">
      <dgm:prSet presAssocID="{E7A4A21C-C6D3-47AF-8CB2-1298A7895A6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D08F901-AA9D-4051-92FC-F4D4EC312D90}" srcId="{E7A4A21C-C6D3-47AF-8CB2-1298A7895A61}" destId="{D006EFE1-6FAA-49B3-86CA-49B8EEBAF7FE}" srcOrd="4" destOrd="0" parTransId="{CEE51559-52B1-4037-A3A6-410FDE8E56EB}" sibTransId="{ADDBDCE3-E6A4-4BA9-9317-4A36D38D3AB8}"/>
    <dgm:cxn modelId="{5B76EE08-5701-48F1-99F1-5E6129E3625F}" srcId="{E7A4A21C-C6D3-47AF-8CB2-1298A7895A61}" destId="{0B1644EC-E21C-4ED5-BEC2-8D1D8E693041}" srcOrd="0" destOrd="0" parTransId="{9249E983-5B7B-48C8-B9C9-A4AB34AF96E2}" sibTransId="{2060D623-6058-4839-AB93-F82F0860B40C}"/>
    <dgm:cxn modelId="{2DD3F30E-9594-4A7B-9335-D18E7C034E31}" type="presOf" srcId="{0B1644EC-E21C-4ED5-BEC2-8D1D8E693041}" destId="{8E538B80-4880-42BD-AB4B-D11D30E5FF50}" srcOrd="0" destOrd="0" presId="urn:microsoft.com/office/officeart/2005/8/layout/vProcess5"/>
    <dgm:cxn modelId="{3C11CE22-47CD-4921-8EA9-8AE64041B34B}" type="presOf" srcId="{A2CCECD0-97BB-4697-8544-CFAE3A1A3E86}" destId="{481942E9-8856-4C9F-9183-3D31B42F2C5C}" srcOrd="0" destOrd="0" presId="urn:microsoft.com/office/officeart/2005/8/layout/vProcess5"/>
    <dgm:cxn modelId="{DC117828-BF9D-4C85-B26C-AC97385EED54}" srcId="{E7A4A21C-C6D3-47AF-8CB2-1298A7895A61}" destId="{40392A9E-D8E0-4951-9870-03B6AF8CE277}" srcOrd="2" destOrd="0" parTransId="{44DC31F7-A68A-43AB-B17C-DF81FB1A5290}" sibTransId="{A2CCECD0-97BB-4697-8544-CFAE3A1A3E86}"/>
    <dgm:cxn modelId="{8F96CA37-E5AA-4332-AD44-4744BAC86A29}" type="presOf" srcId="{E7A4A21C-C6D3-47AF-8CB2-1298A7895A61}" destId="{CF433B3E-D616-4858-AF2D-1E61ABCA2533}" srcOrd="0" destOrd="0" presId="urn:microsoft.com/office/officeart/2005/8/layout/vProcess5"/>
    <dgm:cxn modelId="{8879E13D-D994-4228-9AB9-3D1B702AF591}" srcId="{E7A4A21C-C6D3-47AF-8CB2-1298A7895A61}" destId="{ACB2DA6D-D2D6-40C4-99D6-60DC729F7936}" srcOrd="3" destOrd="0" parTransId="{7D9D9881-2F5F-4FF4-ABD0-9B1C201574E8}" sibTransId="{02E0965D-59FE-4A52-9B4E-B10E15658AE7}"/>
    <dgm:cxn modelId="{201A5444-FD8F-4DA7-B248-608ADEE6793B}" type="presOf" srcId="{84C3D1EA-E824-4331-AFC6-B26739801990}" destId="{2AE12C14-CA40-4B61-A8C6-7648E314DC22}" srcOrd="0" destOrd="0" presId="urn:microsoft.com/office/officeart/2005/8/layout/vProcess5"/>
    <dgm:cxn modelId="{8B177650-07A2-48CE-B090-2DF6E69EE70E}" type="presOf" srcId="{D006EFE1-6FAA-49B3-86CA-49B8EEBAF7FE}" destId="{FEF91D79-09C2-48B8-9C78-27046C239BB4}" srcOrd="0" destOrd="0" presId="urn:microsoft.com/office/officeart/2005/8/layout/vProcess5"/>
    <dgm:cxn modelId="{62792656-73CD-4E65-B694-F0E39B33CA1B}" type="presOf" srcId="{2060D623-6058-4839-AB93-F82F0860B40C}" destId="{7A59EB42-19D7-455F-B4D8-985E65E6AC9F}" srcOrd="0" destOrd="0" presId="urn:microsoft.com/office/officeart/2005/8/layout/vProcess5"/>
    <dgm:cxn modelId="{49236057-BB3E-4C91-AD46-DBFC7354B707}" srcId="{E7A4A21C-C6D3-47AF-8CB2-1298A7895A61}" destId="{84C3D1EA-E824-4331-AFC6-B26739801990}" srcOrd="1" destOrd="0" parTransId="{AD90F96B-FD51-435A-9809-79B44CD48B3E}" sibTransId="{F45ED9A4-94C5-4CED-9C34-9606ABA27116}"/>
    <dgm:cxn modelId="{1DE00E6E-56F6-4C79-89E8-8B3F68DCBFB9}" type="presOf" srcId="{02E0965D-59FE-4A52-9B4E-B10E15658AE7}" destId="{62191E21-11EF-4880-9F9F-36C0CD8AF3C6}" srcOrd="0" destOrd="0" presId="urn:microsoft.com/office/officeart/2005/8/layout/vProcess5"/>
    <dgm:cxn modelId="{366C6280-D18F-4D9B-AED0-276A5DB687F6}" type="presOf" srcId="{ACB2DA6D-D2D6-40C4-99D6-60DC729F7936}" destId="{35F5D2AA-CA36-4A51-82ED-580DE3EDE4A4}" srcOrd="0" destOrd="0" presId="urn:microsoft.com/office/officeart/2005/8/layout/vProcess5"/>
    <dgm:cxn modelId="{25BD8989-591D-4466-9079-950A0375B155}" type="presOf" srcId="{ACB2DA6D-D2D6-40C4-99D6-60DC729F7936}" destId="{4DAC322E-D7E5-40B9-9600-72675DF67513}" srcOrd="1" destOrd="0" presId="urn:microsoft.com/office/officeart/2005/8/layout/vProcess5"/>
    <dgm:cxn modelId="{9C5B79AA-ACD1-4206-8C0D-1EE4E4D31195}" type="presOf" srcId="{84C3D1EA-E824-4331-AFC6-B26739801990}" destId="{6EA2E833-5EC8-48A8-859B-C87EE99AF239}" srcOrd="1" destOrd="0" presId="urn:microsoft.com/office/officeart/2005/8/layout/vProcess5"/>
    <dgm:cxn modelId="{3977E2AC-38CD-4DE6-852A-4E6459C6481B}" type="presOf" srcId="{D006EFE1-6FAA-49B3-86CA-49B8EEBAF7FE}" destId="{F90040B8-93A0-4DE2-A7E7-5B985DC96C00}" srcOrd="1" destOrd="0" presId="urn:microsoft.com/office/officeart/2005/8/layout/vProcess5"/>
    <dgm:cxn modelId="{1A1800C3-A00A-49BD-995E-25012C631A65}" type="presOf" srcId="{F45ED9A4-94C5-4CED-9C34-9606ABA27116}" destId="{EFBFD233-3064-476B-9BA6-B212B39EE2D9}" srcOrd="0" destOrd="0" presId="urn:microsoft.com/office/officeart/2005/8/layout/vProcess5"/>
    <dgm:cxn modelId="{812C65DE-E54A-4021-8589-041229BAC39D}" type="presOf" srcId="{40392A9E-D8E0-4951-9870-03B6AF8CE277}" destId="{C5DE7DD1-EC45-4D99-910D-DD6F53EAD657}" srcOrd="1" destOrd="0" presId="urn:microsoft.com/office/officeart/2005/8/layout/vProcess5"/>
    <dgm:cxn modelId="{6AC6C4EE-BFC7-491D-9DF0-5F3B5140A3E3}" type="presOf" srcId="{0B1644EC-E21C-4ED5-BEC2-8D1D8E693041}" destId="{C6053CFF-1B32-4B08-ADC9-FB8D6292BDA2}" srcOrd="1" destOrd="0" presId="urn:microsoft.com/office/officeart/2005/8/layout/vProcess5"/>
    <dgm:cxn modelId="{14AFE7F3-A376-40F8-AA4E-A097B94CB6A7}" type="presOf" srcId="{40392A9E-D8E0-4951-9870-03B6AF8CE277}" destId="{73582444-4E6E-4C5F-97BF-9D87D3596E38}" srcOrd="0" destOrd="0" presId="urn:microsoft.com/office/officeart/2005/8/layout/vProcess5"/>
    <dgm:cxn modelId="{2E273D54-F57E-412E-BEC8-6769B5E1EDAE}" type="presParOf" srcId="{CF433B3E-D616-4858-AF2D-1E61ABCA2533}" destId="{BA07309D-84B4-413F-B90E-697C42D9821A}" srcOrd="0" destOrd="0" presId="urn:microsoft.com/office/officeart/2005/8/layout/vProcess5"/>
    <dgm:cxn modelId="{B22B3558-DEC1-4C09-A7F8-83C7CCD2D510}" type="presParOf" srcId="{CF433B3E-D616-4858-AF2D-1E61ABCA2533}" destId="{8E538B80-4880-42BD-AB4B-D11D30E5FF50}" srcOrd="1" destOrd="0" presId="urn:microsoft.com/office/officeart/2005/8/layout/vProcess5"/>
    <dgm:cxn modelId="{AFFE9E07-E52D-442B-A31C-F466F1E743B5}" type="presParOf" srcId="{CF433B3E-D616-4858-AF2D-1E61ABCA2533}" destId="{2AE12C14-CA40-4B61-A8C6-7648E314DC22}" srcOrd="2" destOrd="0" presId="urn:microsoft.com/office/officeart/2005/8/layout/vProcess5"/>
    <dgm:cxn modelId="{A613237E-82F9-4A13-B71D-9CCAA3FCF6A9}" type="presParOf" srcId="{CF433B3E-D616-4858-AF2D-1E61ABCA2533}" destId="{73582444-4E6E-4C5F-97BF-9D87D3596E38}" srcOrd="3" destOrd="0" presId="urn:microsoft.com/office/officeart/2005/8/layout/vProcess5"/>
    <dgm:cxn modelId="{B0CAA4CD-C343-48D8-BF14-34164489717D}" type="presParOf" srcId="{CF433B3E-D616-4858-AF2D-1E61ABCA2533}" destId="{35F5D2AA-CA36-4A51-82ED-580DE3EDE4A4}" srcOrd="4" destOrd="0" presId="urn:microsoft.com/office/officeart/2005/8/layout/vProcess5"/>
    <dgm:cxn modelId="{D572A4AD-0458-4894-80FD-9E6212E5DC50}" type="presParOf" srcId="{CF433B3E-D616-4858-AF2D-1E61ABCA2533}" destId="{FEF91D79-09C2-48B8-9C78-27046C239BB4}" srcOrd="5" destOrd="0" presId="urn:microsoft.com/office/officeart/2005/8/layout/vProcess5"/>
    <dgm:cxn modelId="{15C6D4B6-6A6C-4B80-A22D-8993C046A6D1}" type="presParOf" srcId="{CF433B3E-D616-4858-AF2D-1E61ABCA2533}" destId="{7A59EB42-19D7-455F-B4D8-985E65E6AC9F}" srcOrd="6" destOrd="0" presId="urn:microsoft.com/office/officeart/2005/8/layout/vProcess5"/>
    <dgm:cxn modelId="{B1275A43-0CAC-4CC9-8757-C4790456DAB9}" type="presParOf" srcId="{CF433B3E-D616-4858-AF2D-1E61ABCA2533}" destId="{EFBFD233-3064-476B-9BA6-B212B39EE2D9}" srcOrd="7" destOrd="0" presId="urn:microsoft.com/office/officeart/2005/8/layout/vProcess5"/>
    <dgm:cxn modelId="{71D3547F-2F6A-473B-8D4A-A84A90004E81}" type="presParOf" srcId="{CF433B3E-D616-4858-AF2D-1E61ABCA2533}" destId="{481942E9-8856-4C9F-9183-3D31B42F2C5C}" srcOrd="8" destOrd="0" presId="urn:microsoft.com/office/officeart/2005/8/layout/vProcess5"/>
    <dgm:cxn modelId="{023E48DD-94D6-40E8-84E4-3EDA75BED507}" type="presParOf" srcId="{CF433B3E-D616-4858-AF2D-1E61ABCA2533}" destId="{62191E21-11EF-4880-9F9F-36C0CD8AF3C6}" srcOrd="9" destOrd="0" presId="urn:microsoft.com/office/officeart/2005/8/layout/vProcess5"/>
    <dgm:cxn modelId="{DA4BABF0-EE50-40EC-A6CC-B9EEE8898BDD}" type="presParOf" srcId="{CF433B3E-D616-4858-AF2D-1E61ABCA2533}" destId="{C6053CFF-1B32-4B08-ADC9-FB8D6292BDA2}" srcOrd="10" destOrd="0" presId="urn:microsoft.com/office/officeart/2005/8/layout/vProcess5"/>
    <dgm:cxn modelId="{C4CA39A4-E006-4DA4-A1A2-6919A5EBA31E}" type="presParOf" srcId="{CF433B3E-D616-4858-AF2D-1E61ABCA2533}" destId="{6EA2E833-5EC8-48A8-859B-C87EE99AF239}" srcOrd="11" destOrd="0" presId="urn:microsoft.com/office/officeart/2005/8/layout/vProcess5"/>
    <dgm:cxn modelId="{57E4DEA6-91DE-40DD-B0B2-727154E5B0FF}" type="presParOf" srcId="{CF433B3E-D616-4858-AF2D-1E61ABCA2533}" destId="{C5DE7DD1-EC45-4D99-910D-DD6F53EAD657}" srcOrd="12" destOrd="0" presId="urn:microsoft.com/office/officeart/2005/8/layout/vProcess5"/>
    <dgm:cxn modelId="{A8552C44-EABA-4F4B-A220-ED95D6F40BC9}" type="presParOf" srcId="{CF433B3E-D616-4858-AF2D-1E61ABCA2533}" destId="{4DAC322E-D7E5-40B9-9600-72675DF67513}" srcOrd="13" destOrd="0" presId="urn:microsoft.com/office/officeart/2005/8/layout/vProcess5"/>
    <dgm:cxn modelId="{48B08921-458B-4057-83A4-C4D5A1172643}" type="presParOf" srcId="{CF433B3E-D616-4858-AF2D-1E61ABCA2533}" destId="{F90040B8-93A0-4DE2-A7E7-5B985DC96C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1E929-37FC-4DE6-8735-E92F3C140532}" type="doc">
      <dgm:prSet loTypeId="urn:microsoft.com/office/officeart/2005/8/layout/hierarchy6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D832BDD-5F96-4BCF-88F8-507FD4B1EA15}">
      <dgm:prSet phldrT="[Text]"/>
      <dgm:spPr/>
      <dgm:t>
        <a:bodyPr/>
        <a:lstStyle/>
        <a:p>
          <a:r>
            <a:rPr lang="en-US"/>
            <a:t>a</a:t>
          </a:r>
          <a:endParaRPr lang="en-GB"/>
        </a:p>
      </dgm:t>
    </dgm:pt>
    <dgm:pt modelId="{C85E3030-286A-476A-8816-65302C585FE8}" type="parTrans" cxnId="{5EEB94A7-AD12-4CDE-B7FF-EE9CDA4C9F71}">
      <dgm:prSet/>
      <dgm:spPr/>
      <dgm:t>
        <a:bodyPr/>
        <a:lstStyle/>
        <a:p>
          <a:endParaRPr lang="en-GB"/>
        </a:p>
      </dgm:t>
    </dgm:pt>
    <dgm:pt modelId="{481ECA04-7A39-4B06-B88B-C8CD1814902B}" type="sibTrans" cxnId="{5EEB94A7-AD12-4CDE-B7FF-EE9CDA4C9F71}">
      <dgm:prSet/>
      <dgm:spPr/>
      <dgm:t>
        <a:bodyPr/>
        <a:lstStyle/>
        <a:p>
          <a:endParaRPr lang="en-GB"/>
        </a:p>
      </dgm:t>
    </dgm:pt>
    <dgm:pt modelId="{5A290C46-BED1-41E8-8B4F-3D8F6D0F2394}">
      <dgm:prSet phldrT="[Text]"/>
      <dgm:spPr/>
      <dgm:t>
        <a:bodyPr/>
        <a:lstStyle/>
        <a:p>
          <a:r>
            <a:rPr lang="en-US"/>
            <a:t>b</a:t>
          </a:r>
          <a:endParaRPr lang="en-GB"/>
        </a:p>
      </dgm:t>
    </dgm:pt>
    <dgm:pt modelId="{DF04492A-57BD-4A01-ABFE-DAA3A198ECF0}" type="parTrans" cxnId="{3671028C-2409-4ECB-886F-24CAB515593C}">
      <dgm:prSet/>
      <dgm:spPr/>
      <dgm:t>
        <a:bodyPr/>
        <a:lstStyle/>
        <a:p>
          <a:endParaRPr lang="en-GB"/>
        </a:p>
      </dgm:t>
    </dgm:pt>
    <dgm:pt modelId="{5F7F5ED8-A5E1-4510-9B5C-EF547B6EC6B1}" type="sibTrans" cxnId="{3671028C-2409-4ECB-886F-24CAB515593C}">
      <dgm:prSet/>
      <dgm:spPr/>
      <dgm:t>
        <a:bodyPr/>
        <a:lstStyle/>
        <a:p>
          <a:endParaRPr lang="en-GB"/>
        </a:p>
      </dgm:t>
    </dgm:pt>
    <dgm:pt modelId="{24F4FD95-3EF6-4B2D-8FBB-4EA99740D7F6}">
      <dgm:prSet phldrT="[Text]"/>
      <dgm:spPr/>
      <dgm:t>
        <a:bodyPr/>
        <a:lstStyle/>
        <a:p>
          <a:r>
            <a:rPr lang="en-US"/>
            <a:t>d</a:t>
          </a:r>
          <a:endParaRPr lang="en-GB"/>
        </a:p>
      </dgm:t>
    </dgm:pt>
    <dgm:pt modelId="{70BF44E1-DB98-42BC-92B3-96B5F77A7EB4}" type="parTrans" cxnId="{2838E097-514A-4BC7-8487-7260FBD1DEF3}">
      <dgm:prSet/>
      <dgm:spPr/>
      <dgm:t>
        <a:bodyPr/>
        <a:lstStyle/>
        <a:p>
          <a:endParaRPr lang="en-GB"/>
        </a:p>
      </dgm:t>
    </dgm:pt>
    <dgm:pt modelId="{B76BEFA2-BF5B-4817-AF01-C48EDD1B9ABE}" type="sibTrans" cxnId="{2838E097-514A-4BC7-8487-7260FBD1DEF3}">
      <dgm:prSet/>
      <dgm:spPr/>
      <dgm:t>
        <a:bodyPr/>
        <a:lstStyle/>
        <a:p>
          <a:endParaRPr lang="en-GB"/>
        </a:p>
      </dgm:t>
    </dgm:pt>
    <dgm:pt modelId="{0A8F6226-D508-4688-A0D2-440F07395230}">
      <dgm:prSet phldrT="[Text]"/>
      <dgm:spPr/>
      <dgm:t>
        <a:bodyPr/>
        <a:lstStyle/>
        <a:p>
          <a:r>
            <a:rPr lang="en-US"/>
            <a:t>e</a:t>
          </a:r>
          <a:endParaRPr lang="en-GB"/>
        </a:p>
      </dgm:t>
    </dgm:pt>
    <dgm:pt modelId="{175382BB-B49A-4048-A38C-7CE1E51CE2E6}" type="parTrans" cxnId="{DC6E2D5A-F1C1-4783-ABB2-BD55E9F609B7}">
      <dgm:prSet/>
      <dgm:spPr/>
      <dgm:t>
        <a:bodyPr/>
        <a:lstStyle/>
        <a:p>
          <a:endParaRPr lang="en-GB"/>
        </a:p>
      </dgm:t>
    </dgm:pt>
    <dgm:pt modelId="{C50A17CE-01C3-4894-B980-CFF4D7AE45FB}" type="sibTrans" cxnId="{DC6E2D5A-F1C1-4783-ABB2-BD55E9F609B7}">
      <dgm:prSet/>
      <dgm:spPr/>
      <dgm:t>
        <a:bodyPr/>
        <a:lstStyle/>
        <a:p>
          <a:endParaRPr lang="en-GB"/>
        </a:p>
      </dgm:t>
    </dgm:pt>
    <dgm:pt modelId="{6FFADF34-8036-4F5A-9BE8-EBEB1122FDB2}">
      <dgm:prSet phldrT="[Text]"/>
      <dgm:spPr/>
      <dgm:t>
        <a:bodyPr/>
        <a:lstStyle/>
        <a:p>
          <a:r>
            <a:rPr lang="en-US"/>
            <a:t>c</a:t>
          </a:r>
          <a:endParaRPr lang="en-GB"/>
        </a:p>
      </dgm:t>
    </dgm:pt>
    <dgm:pt modelId="{26FE70F5-6C1D-4C24-8D0B-1B4803B1C43F}" type="parTrans" cxnId="{A878A47B-D5A5-4F7B-B3ED-8D494C4FF5F5}">
      <dgm:prSet/>
      <dgm:spPr/>
      <dgm:t>
        <a:bodyPr/>
        <a:lstStyle/>
        <a:p>
          <a:endParaRPr lang="en-GB"/>
        </a:p>
      </dgm:t>
    </dgm:pt>
    <dgm:pt modelId="{0284B9E1-BC6D-43F6-B813-8BB8082D3235}" type="sibTrans" cxnId="{A878A47B-D5A5-4F7B-B3ED-8D494C4FF5F5}">
      <dgm:prSet/>
      <dgm:spPr/>
      <dgm:t>
        <a:bodyPr/>
        <a:lstStyle/>
        <a:p>
          <a:endParaRPr lang="en-GB"/>
        </a:p>
      </dgm:t>
    </dgm:pt>
    <dgm:pt modelId="{7D7D6417-9B54-492D-96CA-C415AB6830A4}">
      <dgm:prSet phldrT="[Text]"/>
      <dgm:spPr/>
      <dgm:t>
        <a:bodyPr/>
        <a:lstStyle/>
        <a:p>
          <a:r>
            <a:rPr lang="en-US"/>
            <a:t>f</a:t>
          </a:r>
          <a:endParaRPr lang="en-GB"/>
        </a:p>
      </dgm:t>
    </dgm:pt>
    <dgm:pt modelId="{185DA0D7-4CB9-473B-92B5-DA6A68ED329D}" type="parTrans" cxnId="{9BAFA33A-5B95-4983-BAAE-35D38779BA4A}">
      <dgm:prSet/>
      <dgm:spPr/>
      <dgm:t>
        <a:bodyPr/>
        <a:lstStyle/>
        <a:p>
          <a:endParaRPr lang="en-GB"/>
        </a:p>
      </dgm:t>
    </dgm:pt>
    <dgm:pt modelId="{25E44BD4-99F9-4393-8533-FEA24DE874C1}" type="sibTrans" cxnId="{9BAFA33A-5B95-4983-BAAE-35D38779BA4A}">
      <dgm:prSet/>
      <dgm:spPr/>
      <dgm:t>
        <a:bodyPr/>
        <a:lstStyle/>
        <a:p>
          <a:endParaRPr lang="en-GB"/>
        </a:p>
      </dgm:t>
    </dgm:pt>
    <dgm:pt modelId="{59972569-D47C-45FD-B244-F18A7AD83DFA}">
      <dgm:prSet phldrT="[Text]"/>
      <dgm:spPr/>
      <dgm:t>
        <a:bodyPr/>
        <a:lstStyle/>
        <a:p>
          <a:r>
            <a:rPr lang="en-US"/>
            <a:t>h</a:t>
          </a:r>
          <a:endParaRPr lang="en-GB"/>
        </a:p>
      </dgm:t>
    </dgm:pt>
    <dgm:pt modelId="{F707DFB5-D6E8-4127-8DFB-F6A8B5CA33DF}" type="parTrans" cxnId="{5BCAE931-C5AF-410C-B518-1B0F37B919A8}">
      <dgm:prSet/>
      <dgm:spPr/>
      <dgm:t>
        <a:bodyPr/>
        <a:lstStyle/>
        <a:p>
          <a:endParaRPr lang="en-GB"/>
        </a:p>
      </dgm:t>
    </dgm:pt>
    <dgm:pt modelId="{27D2B9B3-D2E4-48A0-ADF8-BA2123E614FB}" type="sibTrans" cxnId="{5BCAE931-C5AF-410C-B518-1B0F37B919A8}">
      <dgm:prSet/>
      <dgm:spPr/>
      <dgm:t>
        <a:bodyPr/>
        <a:lstStyle/>
        <a:p>
          <a:endParaRPr lang="en-GB"/>
        </a:p>
      </dgm:t>
    </dgm:pt>
    <dgm:pt modelId="{AA93B846-3044-4876-A357-F6869A4DBDB3}">
      <dgm:prSet phldrT="[Text]"/>
      <dgm:spPr/>
      <dgm:t>
        <a:bodyPr/>
        <a:lstStyle/>
        <a:p>
          <a:r>
            <a:rPr lang="en-US"/>
            <a:t>m</a:t>
          </a:r>
          <a:endParaRPr lang="en-GB"/>
        </a:p>
      </dgm:t>
    </dgm:pt>
    <dgm:pt modelId="{E8A6B0C0-BB95-4341-881E-F53F20E6BA56}" type="parTrans" cxnId="{02187FC8-605E-4848-9348-EDA75FA27B4F}">
      <dgm:prSet/>
      <dgm:spPr/>
      <dgm:t>
        <a:bodyPr/>
        <a:lstStyle/>
        <a:p>
          <a:endParaRPr lang="en-GB"/>
        </a:p>
      </dgm:t>
    </dgm:pt>
    <dgm:pt modelId="{F97C98F7-353A-403C-8A6E-5409201B4A60}" type="sibTrans" cxnId="{02187FC8-605E-4848-9348-EDA75FA27B4F}">
      <dgm:prSet/>
      <dgm:spPr/>
      <dgm:t>
        <a:bodyPr/>
        <a:lstStyle/>
        <a:p>
          <a:endParaRPr lang="en-GB"/>
        </a:p>
      </dgm:t>
    </dgm:pt>
    <dgm:pt modelId="{9C637BC4-B23E-4235-8569-AE1F3D757C9B}">
      <dgm:prSet phldrT="[Text]"/>
      <dgm:spPr/>
      <dgm:t>
        <a:bodyPr/>
        <a:lstStyle/>
        <a:p>
          <a:r>
            <a:rPr lang="en-US"/>
            <a:t>g</a:t>
          </a:r>
          <a:endParaRPr lang="en-GB"/>
        </a:p>
      </dgm:t>
    </dgm:pt>
    <dgm:pt modelId="{283E1AAD-0E16-405D-9B9E-ADAAEA0FA90B}" type="parTrans" cxnId="{00EECD5C-054F-4A21-9E1A-E3F578AA60D1}">
      <dgm:prSet/>
      <dgm:spPr/>
      <dgm:t>
        <a:bodyPr/>
        <a:lstStyle/>
        <a:p>
          <a:endParaRPr lang="en-GB"/>
        </a:p>
      </dgm:t>
    </dgm:pt>
    <dgm:pt modelId="{69C0231F-6CD2-43FC-AE7E-7D10706F752F}" type="sibTrans" cxnId="{00EECD5C-054F-4A21-9E1A-E3F578AA60D1}">
      <dgm:prSet/>
      <dgm:spPr/>
      <dgm:t>
        <a:bodyPr/>
        <a:lstStyle/>
        <a:p>
          <a:endParaRPr lang="en-GB"/>
        </a:p>
      </dgm:t>
    </dgm:pt>
    <dgm:pt modelId="{75CC1B6F-F846-4E79-B7A5-78C48A60EC62}">
      <dgm:prSet phldrT="[Text]"/>
      <dgm:spPr/>
      <dgm:t>
        <a:bodyPr/>
        <a:lstStyle/>
        <a:p>
          <a:r>
            <a:rPr lang="en-US"/>
            <a:t>l</a:t>
          </a:r>
          <a:endParaRPr lang="en-GB"/>
        </a:p>
      </dgm:t>
    </dgm:pt>
    <dgm:pt modelId="{24764EB7-B7A2-4B53-94D9-9A53BFA885E8}" type="parTrans" cxnId="{6C3A061F-108F-4C5C-8934-55F4B3753AA3}">
      <dgm:prSet/>
      <dgm:spPr/>
      <dgm:t>
        <a:bodyPr/>
        <a:lstStyle/>
        <a:p>
          <a:endParaRPr lang="en-GB"/>
        </a:p>
      </dgm:t>
    </dgm:pt>
    <dgm:pt modelId="{DDED7456-952B-44D5-8634-874728402C8C}" type="sibTrans" cxnId="{6C3A061F-108F-4C5C-8934-55F4B3753AA3}">
      <dgm:prSet/>
      <dgm:spPr/>
      <dgm:t>
        <a:bodyPr/>
        <a:lstStyle/>
        <a:p>
          <a:endParaRPr lang="en-GB"/>
        </a:p>
      </dgm:t>
    </dgm:pt>
    <dgm:pt modelId="{2E94D685-B4BC-4B52-9DF0-056E234E7C9A}">
      <dgm:prSet phldrT="[Text]"/>
      <dgm:spPr/>
      <dgm:t>
        <a:bodyPr/>
        <a:lstStyle/>
        <a:p>
          <a:r>
            <a:rPr lang="en-US"/>
            <a:t>i</a:t>
          </a:r>
          <a:endParaRPr lang="en-GB"/>
        </a:p>
      </dgm:t>
    </dgm:pt>
    <dgm:pt modelId="{43762A47-15F9-4CBD-93E0-2EB60ADB300C}" type="parTrans" cxnId="{D30B2FB1-5411-4A33-8D82-D2161CEEBB5B}">
      <dgm:prSet/>
      <dgm:spPr/>
      <dgm:t>
        <a:bodyPr/>
        <a:lstStyle/>
        <a:p>
          <a:endParaRPr lang="en-GB"/>
        </a:p>
      </dgm:t>
    </dgm:pt>
    <dgm:pt modelId="{9AD5EA34-4642-43D8-9526-DCEE91C8DB90}" type="sibTrans" cxnId="{D30B2FB1-5411-4A33-8D82-D2161CEEBB5B}">
      <dgm:prSet/>
      <dgm:spPr/>
      <dgm:t>
        <a:bodyPr/>
        <a:lstStyle/>
        <a:p>
          <a:endParaRPr lang="en-GB"/>
        </a:p>
      </dgm:t>
    </dgm:pt>
    <dgm:pt modelId="{48A5B69C-A30F-48B4-B87C-41464D9FF52E}">
      <dgm:prSet phldrT="[Text]"/>
      <dgm:spPr/>
      <dgm:t>
        <a:bodyPr/>
        <a:lstStyle/>
        <a:p>
          <a:r>
            <a:rPr lang="en-US"/>
            <a:t>k</a:t>
          </a:r>
          <a:endParaRPr lang="en-GB"/>
        </a:p>
      </dgm:t>
    </dgm:pt>
    <dgm:pt modelId="{E65E77F1-190F-4E21-AAB7-A784B38C64AA}" type="parTrans" cxnId="{2CD0CEFF-54CE-4BDC-9439-4E19E5C4E788}">
      <dgm:prSet/>
      <dgm:spPr/>
      <dgm:t>
        <a:bodyPr/>
        <a:lstStyle/>
        <a:p>
          <a:endParaRPr lang="en-GB"/>
        </a:p>
      </dgm:t>
    </dgm:pt>
    <dgm:pt modelId="{D937BA64-A91A-4720-BB2B-9E8A002EB7AD}" type="sibTrans" cxnId="{2CD0CEFF-54CE-4BDC-9439-4E19E5C4E788}">
      <dgm:prSet/>
      <dgm:spPr/>
      <dgm:t>
        <a:bodyPr/>
        <a:lstStyle/>
        <a:p>
          <a:endParaRPr lang="en-GB"/>
        </a:p>
      </dgm:t>
    </dgm:pt>
    <dgm:pt modelId="{9093DD2F-72F1-442F-85E5-E26B88A70EB8}">
      <dgm:prSet phldrT="[Text]"/>
      <dgm:spPr/>
      <dgm:t>
        <a:bodyPr/>
        <a:lstStyle/>
        <a:p>
          <a:r>
            <a:rPr lang="en-US"/>
            <a:t>j</a:t>
          </a:r>
          <a:endParaRPr lang="en-GB"/>
        </a:p>
      </dgm:t>
    </dgm:pt>
    <dgm:pt modelId="{CC54425D-D89D-4F96-8C5A-138E278E0EE6}" type="parTrans" cxnId="{B6F4C903-4BDE-4A8C-B5DB-36E9CAACB04C}">
      <dgm:prSet/>
      <dgm:spPr/>
      <dgm:t>
        <a:bodyPr/>
        <a:lstStyle/>
        <a:p>
          <a:endParaRPr lang="en-GB"/>
        </a:p>
      </dgm:t>
    </dgm:pt>
    <dgm:pt modelId="{FC68F6A3-3517-4D6E-8A91-B7A84A320E45}" type="sibTrans" cxnId="{B6F4C903-4BDE-4A8C-B5DB-36E9CAACB04C}">
      <dgm:prSet/>
      <dgm:spPr/>
      <dgm:t>
        <a:bodyPr/>
        <a:lstStyle/>
        <a:p>
          <a:endParaRPr lang="en-GB"/>
        </a:p>
      </dgm:t>
    </dgm:pt>
    <dgm:pt modelId="{5672CBE6-C8D7-4BB4-BC8B-6F29ED8844AE}">
      <dgm:prSet phldrT="[Text]"/>
      <dgm:spPr/>
      <dgm:t>
        <a:bodyPr/>
        <a:lstStyle/>
        <a:p>
          <a:r>
            <a:rPr lang="en-US"/>
            <a:t>o</a:t>
          </a:r>
          <a:endParaRPr lang="en-GB"/>
        </a:p>
      </dgm:t>
    </dgm:pt>
    <dgm:pt modelId="{8468A99C-D81D-4E36-990B-83514B862FE0}" type="parTrans" cxnId="{6DADE0A5-E965-428D-9AF9-323B961147B8}">
      <dgm:prSet/>
      <dgm:spPr/>
      <dgm:t>
        <a:bodyPr/>
        <a:lstStyle/>
        <a:p>
          <a:endParaRPr lang="en-GB"/>
        </a:p>
      </dgm:t>
    </dgm:pt>
    <dgm:pt modelId="{6B1D2A09-8E6C-48A3-85C1-7F7C77254F85}" type="sibTrans" cxnId="{6DADE0A5-E965-428D-9AF9-323B961147B8}">
      <dgm:prSet/>
      <dgm:spPr/>
      <dgm:t>
        <a:bodyPr/>
        <a:lstStyle/>
        <a:p>
          <a:endParaRPr lang="en-GB"/>
        </a:p>
      </dgm:t>
    </dgm:pt>
    <dgm:pt modelId="{D9FADF4E-CEF0-4C14-B48B-DEDDF54D21AF}">
      <dgm:prSet phldrT="[Text]"/>
      <dgm:spPr/>
      <dgm:t>
        <a:bodyPr/>
        <a:lstStyle/>
        <a:p>
          <a:r>
            <a:rPr lang="en-US"/>
            <a:t>n</a:t>
          </a:r>
          <a:endParaRPr lang="en-GB"/>
        </a:p>
      </dgm:t>
    </dgm:pt>
    <dgm:pt modelId="{A6456753-7C97-4A9C-88E9-75DE5A836540}" type="parTrans" cxnId="{EA51D16D-A5F9-4021-935D-855FC511B7B9}">
      <dgm:prSet/>
      <dgm:spPr/>
      <dgm:t>
        <a:bodyPr/>
        <a:lstStyle/>
        <a:p>
          <a:endParaRPr lang="en-GB"/>
        </a:p>
      </dgm:t>
    </dgm:pt>
    <dgm:pt modelId="{95006831-17B9-4A3B-BD60-2D163D5FB957}" type="sibTrans" cxnId="{EA51D16D-A5F9-4021-935D-855FC511B7B9}">
      <dgm:prSet/>
      <dgm:spPr/>
      <dgm:t>
        <a:bodyPr/>
        <a:lstStyle/>
        <a:p>
          <a:endParaRPr lang="en-GB"/>
        </a:p>
      </dgm:t>
    </dgm:pt>
    <dgm:pt modelId="{E0100121-2990-4A76-8C80-DB74D6E72D6D}">
      <dgm:prSet phldrT="[Text]"/>
      <dgm:spPr/>
      <dgm:t>
        <a:bodyPr/>
        <a:lstStyle/>
        <a:p>
          <a:r>
            <a:rPr lang="en-US"/>
            <a:t>p</a:t>
          </a:r>
          <a:endParaRPr lang="en-GB"/>
        </a:p>
      </dgm:t>
    </dgm:pt>
    <dgm:pt modelId="{CDC46A27-CCA7-45D9-84E5-F1EECAEFBB76}" type="parTrans" cxnId="{D9A49796-5C2E-4E9E-A46E-9425FFD866B3}">
      <dgm:prSet/>
      <dgm:spPr/>
      <dgm:t>
        <a:bodyPr/>
        <a:lstStyle/>
        <a:p>
          <a:endParaRPr lang="en-GB"/>
        </a:p>
      </dgm:t>
    </dgm:pt>
    <dgm:pt modelId="{B2E9CD6F-6BF1-4611-AA0F-2B6434FEA12D}" type="sibTrans" cxnId="{D9A49796-5C2E-4E9E-A46E-9425FFD866B3}">
      <dgm:prSet/>
      <dgm:spPr/>
      <dgm:t>
        <a:bodyPr/>
        <a:lstStyle/>
        <a:p>
          <a:endParaRPr lang="en-GB"/>
        </a:p>
      </dgm:t>
    </dgm:pt>
    <dgm:pt modelId="{BC6CB02D-1296-4935-9EB5-0290FAC33305}">
      <dgm:prSet phldrT="[Text]"/>
      <dgm:spPr/>
      <dgm:t>
        <a:bodyPr/>
        <a:lstStyle/>
        <a:p>
          <a:r>
            <a:rPr lang="en-US"/>
            <a:t>q</a:t>
          </a:r>
          <a:endParaRPr lang="en-GB"/>
        </a:p>
      </dgm:t>
    </dgm:pt>
    <dgm:pt modelId="{CC2A8573-F539-4CAF-AD72-03905A153626}" type="parTrans" cxnId="{E7D13859-9BD2-4682-9EBD-7C0748B31DC8}">
      <dgm:prSet/>
      <dgm:spPr/>
      <dgm:t>
        <a:bodyPr/>
        <a:lstStyle/>
        <a:p>
          <a:endParaRPr lang="en-GB"/>
        </a:p>
      </dgm:t>
    </dgm:pt>
    <dgm:pt modelId="{60A63AAF-DE45-48D4-B228-7D5B0A6330AF}" type="sibTrans" cxnId="{E7D13859-9BD2-4682-9EBD-7C0748B31DC8}">
      <dgm:prSet/>
      <dgm:spPr/>
      <dgm:t>
        <a:bodyPr/>
        <a:lstStyle/>
        <a:p>
          <a:endParaRPr lang="en-GB"/>
        </a:p>
      </dgm:t>
    </dgm:pt>
    <dgm:pt modelId="{11447D2B-A4DA-47AC-A531-90F71E64C48B}" type="pres">
      <dgm:prSet presAssocID="{DE91E929-37FC-4DE6-8735-E92F3C14053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106708-F887-4A16-B281-F410947405BE}" type="pres">
      <dgm:prSet presAssocID="{DE91E929-37FC-4DE6-8735-E92F3C140532}" presName="hierFlow" presStyleCnt="0"/>
      <dgm:spPr/>
    </dgm:pt>
    <dgm:pt modelId="{B508857F-210B-4BB1-99B2-426BF6974C3B}" type="pres">
      <dgm:prSet presAssocID="{DE91E929-37FC-4DE6-8735-E92F3C14053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AE691D-2CF8-4AD8-B76C-9A9CD3CEA176}" type="pres">
      <dgm:prSet presAssocID="{7D832BDD-5F96-4BCF-88F8-507FD4B1EA15}" presName="Name14" presStyleCnt="0"/>
      <dgm:spPr/>
    </dgm:pt>
    <dgm:pt modelId="{D48E3850-A2D6-4B4C-9AD8-3A1DB6C9BF37}" type="pres">
      <dgm:prSet presAssocID="{7D832BDD-5F96-4BCF-88F8-507FD4B1EA15}" presName="level1Shape" presStyleLbl="node0" presStyleIdx="0" presStyleCnt="1">
        <dgm:presLayoutVars>
          <dgm:chPref val="3"/>
        </dgm:presLayoutVars>
      </dgm:prSet>
      <dgm:spPr/>
    </dgm:pt>
    <dgm:pt modelId="{D9E6E5B3-EB16-4B60-85EC-446FAC758393}" type="pres">
      <dgm:prSet presAssocID="{7D832BDD-5F96-4BCF-88F8-507FD4B1EA15}" presName="hierChild2" presStyleCnt="0"/>
      <dgm:spPr/>
    </dgm:pt>
    <dgm:pt modelId="{196F61E5-6877-4BD7-9323-5EC9BF907098}" type="pres">
      <dgm:prSet presAssocID="{DF04492A-57BD-4A01-ABFE-DAA3A198ECF0}" presName="Name19" presStyleLbl="parChTrans1D2" presStyleIdx="0" presStyleCnt="2"/>
      <dgm:spPr/>
    </dgm:pt>
    <dgm:pt modelId="{BF2CF06D-4681-4C2D-96AA-32B02879768A}" type="pres">
      <dgm:prSet presAssocID="{5A290C46-BED1-41E8-8B4F-3D8F6D0F2394}" presName="Name21" presStyleCnt="0"/>
      <dgm:spPr/>
    </dgm:pt>
    <dgm:pt modelId="{5640BC4E-6E9E-4414-B580-103E6B66A3C3}" type="pres">
      <dgm:prSet presAssocID="{5A290C46-BED1-41E8-8B4F-3D8F6D0F2394}" presName="level2Shape" presStyleLbl="node2" presStyleIdx="0" presStyleCnt="2"/>
      <dgm:spPr/>
    </dgm:pt>
    <dgm:pt modelId="{3F7E4E27-9454-48BA-9C5D-6903A957F451}" type="pres">
      <dgm:prSet presAssocID="{5A290C46-BED1-41E8-8B4F-3D8F6D0F2394}" presName="hierChild3" presStyleCnt="0"/>
      <dgm:spPr/>
    </dgm:pt>
    <dgm:pt modelId="{0721CB75-31F2-42CA-B3B9-68E15CFC036B}" type="pres">
      <dgm:prSet presAssocID="{70BF44E1-DB98-42BC-92B3-96B5F77A7EB4}" presName="Name19" presStyleLbl="parChTrans1D3" presStyleIdx="0" presStyleCnt="5"/>
      <dgm:spPr/>
    </dgm:pt>
    <dgm:pt modelId="{DA17AA43-A1DE-492F-8CE8-1F97015FCC51}" type="pres">
      <dgm:prSet presAssocID="{24F4FD95-3EF6-4B2D-8FBB-4EA99740D7F6}" presName="Name21" presStyleCnt="0"/>
      <dgm:spPr/>
    </dgm:pt>
    <dgm:pt modelId="{EAB8D11F-86EE-4755-B268-7CC008276814}" type="pres">
      <dgm:prSet presAssocID="{24F4FD95-3EF6-4B2D-8FBB-4EA99740D7F6}" presName="level2Shape" presStyleLbl="node3" presStyleIdx="0" presStyleCnt="5"/>
      <dgm:spPr/>
    </dgm:pt>
    <dgm:pt modelId="{31342F73-71A9-4595-B7A4-D77683372BC0}" type="pres">
      <dgm:prSet presAssocID="{24F4FD95-3EF6-4B2D-8FBB-4EA99740D7F6}" presName="hierChild3" presStyleCnt="0"/>
      <dgm:spPr/>
    </dgm:pt>
    <dgm:pt modelId="{E8AF7C48-37F3-4C07-AE98-86655E702476}" type="pres">
      <dgm:prSet presAssocID="{43762A47-15F9-4CBD-93E0-2EB60ADB300C}" presName="Name19" presStyleLbl="parChTrans1D4" presStyleIdx="0" presStyleCnt="9"/>
      <dgm:spPr/>
    </dgm:pt>
    <dgm:pt modelId="{C06D7816-B738-42C7-A843-A62E2E5D1954}" type="pres">
      <dgm:prSet presAssocID="{2E94D685-B4BC-4B52-9DF0-056E234E7C9A}" presName="Name21" presStyleCnt="0"/>
      <dgm:spPr/>
    </dgm:pt>
    <dgm:pt modelId="{FCA6661E-A9AA-4D66-B5D9-4FE54F2107D7}" type="pres">
      <dgm:prSet presAssocID="{2E94D685-B4BC-4B52-9DF0-056E234E7C9A}" presName="level2Shape" presStyleLbl="node4" presStyleIdx="0" presStyleCnt="9"/>
      <dgm:spPr/>
    </dgm:pt>
    <dgm:pt modelId="{B4878D52-1FF2-4F8F-9D7A-EB7C9DE8524D}" type="pres">
      <dgm:prSet presAssocID="{2E94D685-B4BC-4B52-9DF0-056E234E7C9A}" presName="hierChild3" presStyleCnt="0"/>
      <dgm:spPr/>
    </dgm:pt>
    <dgm:pt modelId="{339BDE19-14C3-4EB8-8591-569085E99ABB}" type="pres">
      <dgm:prSet presAssocID="{CC54425D-D89D-4F96-8C5A-138E278E0EE6}" presName="Name19" presStyleLbl="parChTrans1D4" presStyleIdx="1" presStyleCnt="9"/>
      <dgm:spPr/>
    </dgm:pt>
    <dgm:pt modelId="{08A8BD80-E2E5-49B1-87E0-4021A78273D9}" type="pres">
      <dgm:prSet presAssocID="{9093DD2F-72F1-442F-85E5-E26B88A70EB8}" presName="Name21" presStyleCnt="0"/>
      <dgm:spPr/>
    </dgm:pt>
    <dgm:pt modelId="{E88641FB-52D0-4DB0-A03F-E059058F35D2}" type="pres">
      <dgm:prSet presAssocID="{9093DD2F-72F1-442F-85E5-E26B88A70EB8}" presName="level2Shape" presStyleLbl="node4" presStyleIdx="1" presStyleCnt="9"/>
      <dgm:spPr/>
    </dgm:pt>
    <dgm:pt modelId="{3005A821-60C5-4898-ADA7-DF3D2DACBD2F}" type="pres">
      <dgm:prSet presAssocID="{9093DD2F-72F1-442F-85E5-E26B88A70EB8}" presName="hierChild3" presStyleCnt="0"/>
      <dgm:spPr/>
    </dgm:pt>
    <dgm:pt modelId="{7948E097-ACB5-4D68-9095-E8F90DE2AFB5}" type="pres">
      <dgm:prSet presAssocID="{8468A99C-D81D-4E36-990B-83514B862FE0}" presName="Name19" presStyleLbl="parChTrans1D4" presStyleIdx="2" presStyleCnt="9"/>
      <dgm:spPr/>
    </dgm:pt>
    <dgm:pt modelId="{FF95BB4D-A4C6-411F-8635-F497415B9A8C}" type="pres">
      <dgm:prSet presAssocID="{5672CBE6-C8D7-4BB4-BC8B-6F29ED8844AE}" presName="Name21" presStyleCnt="0"/>
      <dgm:spPr/>
    </dgm:pt>
    <dgm:pt modelId="{A1A3519C-3A3A-4A58-AFFB-5154D00115EC}" type="pres">
      <dgm:prSet presAssocID="{5672CBE6-C8D7-4BB4-BC8B-6F29ED8844AE}" presName="level2Shape" presStyleLbl="node4" presStyleIdx="2" presStyleCnt="9"/>
      <dgm:spPr/>
    </dgm:pt>
    <dgm:pt modelId="{36C9AD60-C2E0-41AB-86C8-CF94C943A9C2}" type="pres">
      <dgm:prSet presAssocID="{5672CBE6-C8D7-4BB4-BC8B-6F29ED8844AE}" presName="hierChild3" presStyleCnt="0"/>
      <dgm:spPr/>
    </dgm:pt>
    <dgm:pt modelId="{7741BAF9-ED8E-4F63-8284-927466B6670A}" type="pres">
      <dgm:prSet presAssocID="{CDC46A27-CCA7-45D9-84E5-F1EECAEFBB76}" presName="Name19" presStyleLbl="parChTrans1D4" presStyleIdx="3" presStyleCnt="9"/>
      <dgm:spPr/>
    </dgm:pt>
    <dgm:pt modelId="{AB1B1865-5F05-4510-BCE4-C6170D1DBA3B}" type="pres">
      <dgm:prSet presAssocID="{E0100121-2990-4A76-8C80-DB74D6E72D6D}" presName="Name21" presStyleCnt="0"/>
      <dgm:spPr/>
    </dgm:pt>
    <dgm:pt modelId="{F1441FA3-C17E-4CC8-948A-150BDA88DD89}" type="pres">
      <dgm:prSet presAssocID="{E0100121-2990-4A76-8C80-DB74D6E72D6D}" presName="level2Shape" presStyleLbl="node4" presStyleIdx="3" presStyleCnt="9"/>
      <dgm:spPr/>
    </dgm:pt>
    <dgm:pt modelId="{70DDF4A6-29B2-41A0-9022-B803C42A66B3}" type="pres">
      <dgm:prSet presAssocID="{E0100121-2990-4A76-8C80-DB74D6E72D6D}" presName="hierChild3" presStyleCnt="0"/>
      <dgm:spPr/>
    </dgm:pt>
    <dgm:pt modelId="{468CAE50-1078-47FB-AF7B-7AFE6E99A432}" type="pres">
      <dgm:prSet presAssocID="{E65E77F1-190F-4E21-AAB7-A784B38C64AA}" presName="Name19" presStyleLbl="parChTrans1D4" presStyleIdx="4" presStyleCnt="9"/>
      <dgm:spPr/>
    </dgm:pt>
    <dgm:pt modelId="{38203D87-3979-4117-B024-9934C00978B0}" type="pres">
      <dgm:prSet presAssocID="{48A5B69C-A30F-48B4-B87C-41464D9FF52E}" presName="Name21" presStyleCnt="0"/>
      <dgm:spPr/>
    </dgm:pt>
    <dgm:pt modelId="{EE2EFB7F-5A1B-4E81-9754-2B58842B1522}" type="pres">
      <dgm:prSet presAssocID="{48A5B69C-A30F-48B4-B87C-41464D9FF52E}" presName="level2Shape" presStyleLbl="node4" presStyleIdx="4" presStyleCnt="9"/>
      <dgm:spPr/>
    </dgm:pt>
    <dgm:pt modelId="{58FBBC2C-95FC-438B-9935-288160DB989A}" type="pres">
      <dgm:prSet presAssocID="{48A5B69C-A30F-48B4-B87C-41464D9FF52E}" presName="hierChild3" presStyleCnt="0"/>
      <dgm:spPr/>
    </dgm:pt>
    <dgm:pt modelId="{0B797B72-7841-4F90-AF86-6F8CD8F90297}" type="pres">
      <dgm:prSet presAssocID="{CC2A8573-F539-4CAF-AD72-03905A153626}" presName="Name19" presStyleLbl="parChTrans1D4" presStyleIdx="5" presStyleCnt="9"/>
      <dgm:spPr/>
    </dgm:pt>
    <dgm:pt modelId="{7122EF3A-6FE1-4A3D-9D7D-52A818AE98CF}" type="pres">
      <dgm:prSet presAssocID="{BC6CB02D-1296-4935-9EB5-0290FAC33305}" presName="Name21" presStyleCnt="0"/>
      <dgm:spPr/>
    </dgm:pt>
    <dgm:pt modelId="{BB00E11B-FACA-4AF5-86A3-8F3AB08C656A}" type="pres">
      <dgm:prSet presAssocID="{BC6CB02D-1296-4935-9EB5-0290FAC33305}" presName="level2Shape" presStyleLbl="node4" presStyleIdx="5" presStyleCnt="9"/>
      <dgm:spPr/>
    </dgm:pt>
    <dgm:pt modelId="{1E84F5BA-A9AF-4669-93C4-F98D0764209D}" type="pres">
      <dgm:prSet presAssocID="{BC6CB02D-1296-4935-9EB5-0290FAC33305}" presName="hierChild3" presStyleCnt="0"/>
      <dgm:spPr/>
    </dgm:pt>
    <dgm:pt modelId="{32A8602F-CB09-434A-9E1F-00FBC4AE44BC}" type="pres">
      <dgm:prSet presAssocID="{175382BB-B49A-4048-A38C-7CE1E51CE2E6}" presName="Name19" presStyleLbl="parChTrans1D3" presStyleIdx="1" presStyleCnt="5"/>
      <dgm:spPr/>
    </dgm:pt>
    <dgm:pt modelId="{86B66A9E-3762-4E64-AF8A-864645B6AC64}" type="pres">
      <dgm:prSet presAssocID="{0A8F6226-D508-4688-A0D2-440F07395230}" presName="Name21" presStyleCnt="0"/>
      <dgm:spPr/>
    </dgm:pt>
    <dgm:pt modelId="{E8AE6AE9-A166-4B36-A861-2B10EC27D653}" type="pres">
      <dgm:prSet presAssocID="{0A8F6226-D508-4688-A0D2-440F07395230}" presName="level2Shape" presStyleLbl="node3" presStyleIdx="1" presStyleCnt="5"/>
      <dgm:spPr/>
    </dgm:pt>
    <dgm:pt modelId="{12A925F5-45AF-4E6F-8FE8-99FBE5B36EB5}" type="pres">
      <dgm:prSet presAssocID="{0A8F6226-D508-4688-A0D2-440F07395230}" presName="hierChild3" presStyleCnt="0"/>
      <dgm:spPr/>
    </dgm:pt>
    <dgm:pt modelId="{7FEF18CE-D1A2-4D38-B21B-14462047433D}" type="pres">
      <dgm:prSet presAssocID="{185DA0D7-4CB9-473B-92B5-DA6A68ED329D}" presName="Name19" presStyleLbl="parChTrans1D3" presStyleIdx="2" presStyleCnt="5"/>
      <dgm:spPr/>
    </dgm:pt>
    <dgm:pt modelId="{74CC344B-EDC2-4C5F-889E-C7C5B7108565}" type="pres">
      <dgm:prSet presAssocID="{7D7D6417-9B54-492D-96CA-C415AB6830A4}" presName="Name21" presStyleCnt="0"/>
      <dgm:spPr/>
    </dgm:pt>
    <dgm:pt modelId="{4E683429-A929-4B2A-A346-E1BC841C82A0}" type="pres">
      <dgm:prSet presAssocID="{7D7D6417-9B54-492D-96CA-C415AB6830A4}" presName="level2Shape" presStyleLbl="node3" presStyleIdx="2" presStyleCnt="5"/>
      <dgm:spPr/>
    </dgm:pt>
    <dgm:pt modelId="{36D1AC78-ADEA-4435-93A3-B8D345DF9235}" type="pres">
      <dgm:prSet presAssocID="{7D7D6417-9B54-492D-96CA-C415AB6830A4}" presName="hierChild3" presStyleCnt="0"/>
      <dgm:spPr/>
    </dgm:pt>
    <dgm:pt modelId="{4A8F022F-949C-47E1-A715-3E383C532101}" type="pres">
      <dgm:prSet presAssocID="{26FE70F5-6C1D-4C24-8D0B-1B4803B1C43F}" presName="Name19" presStyleLbl="parChTrans1D2" presStyleIdx="1" presStyleCnt="2"/>
      <dgm:spPr/>
    </dgm:pt>
    <dgm:pt modelId="{E82EDBB7-BD18-4431-94D3-B9A304C8CB28}" type="pres">
      <dgm:prSet presAssocID="{6FFADF34-8036-4F5A-9BE8-EBEB1122FDB2}" presName="Name21" presStyleCnt="0"/>
      <dgm:spPr/>
    </dgm:pt>
    <dgm:pt modelId="{B2C5F79B-52FA-46C0-8844-3BFD5E68F40A}" type="pres">
      <dgm:prSet presAssocID="{6FFADF34-8036-4F5A-9BE8-EBEB1122FDB2}" presName="level2Shape" presStyleLbl="node2" presStyleIdx="1" presStyleCnt="2"/>
      <dgm:spPr/>
    </dgm:pt>
    <dgm:pt modelId="{13AEFEBF-4690-439B-B846-CA0158A385BA}" type="pres">
      <dgm:prSet presAssocID="{6FFADF34-8036-4F5A-9BE8-EBEB1122FDB2}" presName="hierChild3" presStyleCnt="0"/>
      <dgm:spPr/>
    </dgm:pt>
    <dgm:pt modelId="{16BCABC3-5D8D-4AC5-84AE-E3A37C51F2FC}" type="pres">
      <dgm:prSet presAssocID="{283E1AAD-0E16-405D-9B9E-ADAAEA0FA90B}" presName="Name19" presStyleLbl="parChTrans1D3" presStyleIdx="3" presStyleCnt="5"/>
      <dgm:spPr/>
    </dgm:pt>
    <dgm:pt modelId="{A7EE3E22-2026-454B-B9CB-BA604DB429E6}" type="pres">
      <dgm:prSet presAssocID="{9C637BC4-B23E-4235-8569-AE1F3D757C9B}" presName="Name21" presStyleCnt="0"/>
      <dgm:spPr/>
    </dgm:pt>
    <dgm:pt modelId="{0EA6488D-F7EC-4967-AA1A-97C4ED0E81D8}" type="pres">
      <dgm:prSet presAssocID="{9C637BC4-B23E-4235-8569-AE1F3D757C9B}" presName="level2Shape" presStyleLbl="node3" presStyleIdx="3" presStyleCnt="5"/>
      <dgm:spPr/>
    </dgm:pt>
    <dgm:pt modelId="{D23E4FF2-C84D-443B-86C5-24F7E439BC0F}" type="pres">
      <dgm:prSet presAssocID="{9C637BC4-B23E-4235-8569-AE1F3D757C9B}" presName="hierChild3" presStyleCnt="0"/>
      <dgm:spPr/>
    </dgm:pt>
    <dgm:pt modelId="{B772FBB3-7F0B-4C7B-AA03-12AB247D3BC2}" type="pres">
      <dgm:prSet presAssocID="{24764EB7-B7A2-4B53-94D9-9A53BFA885E8}" presName="Name19" presStyleLbl="parChTrans1D4" presStyleIdx="6" presStyleCnt="9"/>
      <dgm:spPr/>
    </dgm:pt>
    <dgm:pt modelId="{55C394CD-77C7-482C-9644-2DD41A76B043}" type="pres">
      <dgm:prSet presAssocID="{75CC1B6F-F846-4E79-B7A5-78C48A60EC62}" presName="Name21" presStyleCnt="0"/>
      <dgm:spPr/>
    </dgm:pt>
    <dgm:pt modelId="{37E98FCE-CEBA-415A-A2DF-94B43D5FDA20}" type="pres">
      <dgm:prSet presAssocID="{75CC1B6F-F846-4E79-B7A5-78C48A60EC62}" presName="level2Shape" presStyleLbl="node4" presStyleIdx="6" presStyleCnt="9"/>
      <dgm:spPr/>
    </dgm:pt>
    <dgm:pt modelId="{344748D0-EC2D-4040-B63A-1CD426EBBFDF}" type="pres">
      <dgm:prSet presAssocID="{75CC1B6F-F846-4E79-B7A5-78C48A60EC62}" presName="hierChild3" presStyleCnt="0"/>
      <dgm:spPr/>
    </dgm:pt>
    <dgm:pt modelId="{AEE12396-2786-4D82-9143-BA16E45052D4}" type="pres">
      <dgm:prSet presAssocID="{E8A6B0C0-BB95-4341-881E-F53F20E6BA56}" presName="Name19" presStyleLbl="parChTrans1D4" presStyleIdx="7" presStyleCnt="9"/>
      <dgm:spPr/>
    </dgm:pt>
    <dgm:pt modelId="{E3E18003-B93F-49E0-9F6D-CC6534651204}" type="pres">
      <dgm:prSet presAssocID="{AA93B846-3044-4876-A357-F6869A4DBDB3}" presName="Name21" presStyleCnt="0"/>
      <dgm:spPr/>
    </dgm:pt>
    <dgm:pt modelId="{D9AF4DAE-442A-42A9-BD44-62985C99AB65}" type="pres">
      <dgm:prSet presAssocID="{AA93B846-3044-4876-A357-F6869A4DBDB3}" presName="level2Shape" presStyleLbl="node4" presStyleIdx="7" presStyleCnt="9"/>
      <dgm:spPr/>
    </dgm:pt>
    <dgm:pt modelId="{0856CFE0-FDE7-4C74-88F5-6D878054432B}" type="pres">
      <dgm:prSet presAssocID="{AA93B846-3044-4876-A357-F6869A4DBDB3}" presName="hierChild3" presStyleCnt="0"/>
      <dgm:spPr/>
    </dgm:pt>
    <dgm:pt modelId="{3EC57F78-4501-4B6C-B3BB-C8DD82DCFA3B}" type="pres">
      <dgm:prSet presAssocID="{F707DFB5-D6E8-4127-8DFB-F6A8B5CA33DF}" presName="Name19" presStyleLbl="parChTrans1D3" presStyleIdx="4" presStyleCnt="5"/>
      <dgm:spPr/>
    </dgm:pt>
    <dgm:pt modelId="{BE2F52D9-257E-4CD8-ACB5-612C4D7A8A2B}" type="pres">
      <dgm:prSet presAssocID="{59972569-D47C-45FD-B244-F18A7AD83DFA}" presName="Name21" presStyleCnt="0"/>
      <dgm:spPr/>
    </dgm:pt>
    <dgm:pt modelId="{8D1AD237-DF8D-47CD-A48F-EF225A6480B4}" type="pres">
      <dgm:prSet presAssocID="{59972569-D47C-45FD-B244-F18A7AD83DFA}" presName="level2Shape" presStyleLbl="node3" presStyleIdx="4" presStyleCnt="5"/>
      <dgm:spPr/>
    </dgm:pt>
    <dgm:pt modelId="{815877C2-85A1-409F-B15C-FA242D6E27C4}" type="pres">
      <dgm:prSet presAssocID="{59972569-D47C-45FD-B244-F18A7AD83DFA}" presName="hierChild3" presStyleCnt="0"/>
      <dgm:spPr/>
    </dgm:pt>
    <dgm:pt modelId="{AFE6C23B-0A5F-4200-B197-3001271D86A5}" type="pres">
      <dgm:prSet presAssocID="{A6456753-7C97-4A9C-88E9-75DE5A836540}" presName="Name19" presStyleLbl="parChTrans1D4" presStyleIdx="8" presStyleCnt="9"/>
      <dgm:spPr/>
    </dgm:pt>
    <dgm:pt modelId="{0D487877-B156-44A3-9F0E-9CF749E981D9}" type="pres">
      <dgm:prSet presAssocID="{D9FADF4E-CEF0-4C14-B48B-DEDDF54D21AF}" presName="Name21" presStyleCnt="0"/>
      <dgm:spPr/>
    </dgm:pt>
    <dgm:pt modelId="{0C586114-BF90-474D-ABB4-B6789AEE9228}" type="pres">
      <dgm:prSet presAssocID="{D9FADF4E-CEF0-4C14-B48B-DEDDF54D21AF}" presName="level2Shape" presStyleLbl="node4" presStyleIdx="8" presStyleCnt="9"/>
      <dgm:spPr/>
    </dgm:pt>
    <dgm:pt modelId="{B4354927-1D3D-42F9-ACE7-6001045044CF}" type="pres">
      <dgm:prSet presAssocID="{D9FADF4E-CEF0-4C14-B48B-DEDDF54D21AF}" presName="hierChild3" presStyleCnt="0"/>
      <dgm:spPr/>
    </dgm:pt>
    <dgm:pt modelId="{351E85D3-DE9B-451A-A7AD-139404352C5A}" type="pres">
      <dgm:prSet presAssocID="{DE91E929-37FC-4DE6-8735-E92F3C140532}" presName="bgShapesFlow" presStyleCnt="0"/>
      <dgm:spPr/>
    </dgm:pt>
  </dgm:ptLst>
  <dgm:cxnLst>
    <dgm:cxn modelId="{B6F4C903-4BDE-4A8C-B5DB-36E9CAACB04C}" srcId="{24F4FD95-3EF6-4B2D-8FBB-4EA99740D7F6}" destId="{9093DD2F-72F1-442F-85E5-E26B88A70EB8}" srcOrd="1" destOrd="0" parTransId="{CC54425D-D89D-4F96-8C5A-138E278E0EE6}" sibTransId="{FC68F6A3-3517-4D6E-8A91-B7A84A320E45}"/>
    <dgm:cxn modelId="{423EBC06-CFB0-461F-BE9E-96D5806D8F34}" type="presOf" srcId="{9093DD2F-72F1-442F-85E5-E26B88A70EB8}" destId="{E88641FB-52D0-4DB0-A03F-E059058F35D2}" srcOrd="0" destOrd="0" presId="urn:microsoft.com/office/officeart/2005/8/layout/hierarchy6"/>
    <dgm:cxn modelId="{C9716411-73E7-4C88-87E4-420B4EC8DCA5}" type="presOf" srcId="{CC2A8573-F539-4CAF-AD72-03905A153626}" destId="{0B797B72-7841-4F90-AF86-6F8CD8F90297}" srcOrd="0" destOrd="0" presId="urn:microsoft.com/office/officeart/2005/8/layout/hierarchy6"/>
    <dgm:cxn modelId="{51C22918-A69E-41E2-B001-B022329A128B}" type="presOf" srcId="{0A8F6226-D508-4688-A0D2-440F07395230}" destId="{E8AE6AE9-A166-4B36-A861-2B10EC27D653}" srcOrd="0" destOrd="0" presId="urn:microsoft.com/office/officeart/2005/8/layout/hierarchy6"/>
    <dgm:cxn modelId="{20D7431A-49E5-4962-89DA-A4E6A965C52D}" type="presOf" srcId="{9C637BC4-B23E-4235-8569-AE1F3D757C9B}" destId="{0EA6488D-F7EC-4967-AA1A-97C4ED0E81D8}" srcOrd="0" destOrd="0" presId="urn:microsoft.com/office/officeart/2005/8/layout/hierarchy6"/>
    <dgm:cxn modelId="{6C3A061F-108F-4C5C-8934-55F4B3753AA3}" srcId="{9C637BC4-B23E-4235-8569-AE1F3D757C9B}" destId="{75CC1B6F-F846-4E79-B7A5-78C48A60EC62}" srcOrd="0" destOrd="0" parTransId="{24764EB7-B7A2-4B53-94D9-9A53BFA885E8}" sibTransId="{DDED7456-952B-44D5-8634-874728402C8C}"/>
    <dgm:cxn modelId="{5BCAE931-C5AF-410C-B518-1B0F37B919A8}" srcId="{6FFADF34-8036-4F5A-9BE8-EBEB1122FDB2}" destId="{59972569-D47C-45FD-B244-F18A7AD83DFA}" srcOrd="1" destOrd="0" parTransId="{F707DFB5-D6E8-4127-8DFB-F6A8B5CA33DF}" sibTransId="{27D2B9B3-D2E4-48A0-ADF8-BA2123E614FB}"/>
    <dgm:cxn modelId="{2D278832-0E67-46FB-A3DC-981BFE0196EA}" type="presOf" srcId="{2E94D685-B4BC-4B52-9DF0-056E234E7C9A}" destId="{FCA6661E-A9AA-4D66-B5D9-4FE54F2107D7}" srcOrd="0" destOrd="0" presId="urn:microsoft.com/office/officeart/2005/8/layout/hierarchy6"/>
    <dgm:cxn modelId="{2EEE4539-3047-4DEE-AF23-1F172EABB3D5}" type="presOf" srcId="{E65E77F1-190F-4E21-AAB7-A784B38C64AA}" destId="{468CAE50-1078-47FB-AF7B-7AFE6E99A432}" srcOrd="0" destOrd="0" presId="urn:microsoft.com/office/officeart/2005/8/layout/hierarchy6"/>
    <dgm:cxn modelId="{9BAFA33A-5B95-4983-BAAE-35D38779BA4A}" srcId="{5A290C46-BED1-41E8-8B4F-3D8F6D0F2394}" destId="{7D7D6417-9B54-492D-96CA-C415AB6830A4}" srcOrd="2" destOrd="0" parTransId="{185DA0D7-4CB9-473B-92B5-DA6A68ED329D}" sibTransId="{25E44BD4-99F9-4393-8533-FEA24DE874C1}"/>
    <dgm:cxn modelId="{6D90BA40-0A75-4B07-8354-E1BE7B537230}" type="presOf" srcId="{6FFADF34-8036-4F5A-9BE8-EBEB1122FDB2}" destId="{B2C5F79B-52FA-46C0-8844-3BFD5E68F40A}" srcOrd="0" destOrd="0" presId="urn:microsoft.com/office/officeart/2005/8/layout/hierarchy6"/>
    <dgm:cxn modelId="{A4B6EF43-DA1A-4327-9A6C-5AE5CA944FDC}" type="presOf" srcId="{8468A99C-D81D-4E36-990B-83514B862FE0}" destId="{7948E097-ACB5-4D68-9095-E8F90DE2AFB5}" srcOrd="0" destOrd="0" presId="urn:microsoft.com/office/officeart/2005/8/layout/hierarchy6"/>
    <dgm:cxn modelId="{5060F247-674F-4BBB-BC6E-B3F43DE835DB}" type="presOf" srcId="{70BF44E1-DB98-42BC-92B3-96B5F77A7EB4}" destId="{0721CB75-31F2-42CA-B3B9-68E15CFC036B}" srcOrd="0" destOrd="0" presId="urn:microsoft.com/office/officeart/2005/8/layout/hierarchy6"/>
    <dgm:cxn modelId="{4FB52749-F073-49D7-9251-FE7572278939}" type="presOf" srcId="{DF04492A-57BD-4A01-ABFE-DAA3A198ECF0}" destId="{196F61E5-6877-4BD7-9323-5EC9BF907098}" srcOrd="0" destOrd="0" presId="urn:microsoft.com/office/officeart/2005/8/layout/hierarchy6"/>
    <dgm:cxn modelId="{16C51A4A-2B5F-44EB-ACB5-DB1CCB1A574B}" type="presOf" srcId="{75CC1B6F-F846-4E79-B7A5-78C48A60EC62}" destId="{37E98FCE-CEBA-415A-A2DF-94B43D5FDA20}" srcOrd="0" destOrd="0" presId="urn:microsoft.com/office/officeart/2005/8/layout/hierarchy6"/>
    <dgm:cxn modelId="{401B6D4B-3594-419B-BB3B-42D1DFBF0267}" type="presOf" srcId="{26FE70F5-6C1D-4C24-8D0B-1B4803B1C43F}" destId="{4A8F022F-949C-47E1-A715-3E383C532101}" srcOrd="0" destOrd="0" presId="urn:microsoft.com/office/officeart/2005/8/layout/hierarchy6"/>
    <dgm:cxn modelId="{EC898850-8CAB-4580-944C-9D82F84DF198}" type="presOf" srcId="{24F4FD95-3EF6-4B2D-8FBB-4EA99740D7F6}" destId="{EAB8D11F-86EE-4755-B268-7CC008276814}" srcOrd="0" destOrd="0" presId="urn:microsoft.com/office/officeart/2005/8/layout/hierarchy6"/>
    <dgm:cxn modelId="{E7D13859-9BD2-4682-9EBD-7C0748B31DC8}" srcId="{48A5B69C-A30F-48B4-B87C-41464D9FF52E}" destId="{BC6CB02D-1296-4935-9EB5-0290FAC33305}" srcOrd="0" destOrd="0" parTransId="{CC2A8573-F539-4CAF-AD72-03905A153626}" sibTransId="{60A63AAF-DE45-48D4-B228-7D5B0A6330AF}"/>
    <dgm:cxn modelId="{DC6E2D5A-F1C1-4783-ABB2-BD55E9F609B7}" srcId="{5A290C46-BED1-41E8-8B4F-3D8F6D0F2394}" destId="{0A8F6226-D508-4688-A0D2-440F07395230}" srcOrd="1" destOrd="0" parTransId="{175382BB-B49A-4048-A38C-7CE1E51CE2E6}" sibTransId="{C50A17CE-01C3-4894-B980-CFF4D7AE45FB}"/>
    <dgm:cxn modelId="{435C695A-EECA-4910-BA01-FF2F291B2F41}" type="presOf" srcId="{7D7D6417-9B54-492D-96CA-C415AB6830A4}" destId="{4E683429-A929-4B2A-A346-E1BC841C82A0}" srcOrd="0" destOrd="0" presId="urn:microsoft.com/office/officeart/2005/8/layout/hierarchy6"/>
    <dgm:cxn modelId="{00EECD5C-054F-4A21-9E1A-E3F578AA60D1}" srcId="{6FFADF34-8036-4F5A-9BE8-EBEB1122FDB2}" destId="{9C637BC4-B23E-4235-8569-AE1F3D757C9B}" srcOrd="0" destOrd="0" parTransId="{283E1AAD-0E16-405D-9B9E-ADAAEA0FA90B}" sibTransId="{69C0231F-6CD2-43FC-AE7E-7D10706F752F}"/>
    <dgm:cxn modelId="{0DDCAB60-9846-4C0F-99D6-B62821812BEB}" type="presOf" srcId="{24764EB7-B7A2-4B53-94D9-9A53BFA885E8}" destId="{B772FBB3-7F0B-4C7B-AA03-12AB247D3BC2}" srcOrd="0" destOrd="0" presId="urn:microsoft.com/office/officeart/2005/8/layout/hierarchy6"/>
    <dgm:cxn modelId="{EA51D16D-A5F9-4021-935D-855FC511B7B9}" srcId="{59972569-D47C-45FD-B244-F18A7AD83DFA}" destId="{D9FADF4E-CEF0-4C14-B48B-DEDDF54D21AF}" srcOrd="0" destOrd="0" parTransId="{A6456753-7C97-4A9C-88E9-75DE5A836540}" sibTransId="{95006831-17B9-4A3B-BD60-2D163D5FB957}"/>
    <dgm:cxn modelId="{F426F270-6E2F-4C95-910A-8551006298CD}" type="presOf" srcId="{E0100121-2990-4A76-8C80-DB74D6E72D6D}" destId="{F1441FA3-C17E-4CC8-948A-150BDA88DD89}" srcOrd="0" destOrd="0" presId="urn:microsoft.com/office/officeart/2005/8/layout/hierarchy6"/>
    <dgm:cxn modelId="{D9317372-9A8B-439F-9D59-66D22565672F}" type="presOf" srcId="{5672CBE6-C8D7-4BB4-BC8B-6F29ED8844AE}" destId="{A1A3519C-3A3A-4A58-AFFB-5154D00115EC}" srcOrd="0" destOrd="0" presId="urn:microsoft.com/office/officeart/2005/8/layout/hierarchy6"/>
    <dgm:cxn modelId="{9351027A-F181-4778-9B9F-02B7A9D3F388}" type="presOf" srcId="{185DA0D7-4CB9-473B-92B5-DA6A68ED329D}" destId="{7FEF18CE-D1A2-4D38-B21B-14462047433D}" srcOrd="0" destOrd="0" presId="urn:microsoft.com/office/officeart/2005/8/layout/hierarchy6"/>
    <dgm:cxn modelId="{A878A47B-D5A5-4F7B-B3ED-8D494C4FF5F5}" srcId="{7D832BDD-5F96-4BCF-88F8-507FD4B1EA15}" destId="{6FFADF34-8036-4F5A-9BE8-EBEB1122FDB2}" srcOrd="1" destOrd="0" parTransId="{26FE70F5-6C1D-4C24-8D0B-1B4803B1C43F}" sibTransId="{0284B9E1-BC6D-43F6-B813-8BB8082D3235}"/>
    <dgm:cxn modelId="{E406A57C-FCE9-4B01-91DF-33470287B748}" type="presOf" srcId="{CDC46A27-CCA7-45D9-84E5-F1EECAEFBB76}" destId="{7741BAF9-ED8E-4F63-8284-927466B6670A}" srcOrd="0" destOrd="0" presId="urn:microsoft.com/office/officeart/2005/8/layout/hierarchy6"/>
    <dgm:cxn modelId="{3671028C-2409-4ECB-886F-24CAB515593C}" srcId="{7D832BDD-5F96-4BCF-88F8-507FD4B1EA15}" destId="{5A290C46-BED1-41E8-8B4F-3D8F6D0F2394}" srcOrd="0" destOrd="0" parTransId="{DF04492A-57BD-4A01-ABFE-DAA3A198ECF0}" sibTransId="{5F7F5ED8-A5E1-4510-9B5C-EF547B6EC6B1}"/>
    <dgm:cxn modelId="{FD14578C-5175-4CF3-AB97-0C912E29F3AB}" type="presOf" srcId="{43762A47-15F9-4CBD-93E0-2EB60ADB300C}" destId="{E8AF7C48-37F3-4C07-AE98-86655E702476}" srcOrd="0" destOrd="0" presId="urn:microsoft.com/office/officeart/2005/8/layout/hierarchy6"/>
    <dgm:cxn modelId="{8225E191-4C5C-4B8E-93B0-933DA2B2E429}" type="presOf" srcId="{A6456753-7C97-4A9C-88E9-75DE5A836540}" destId="{AFE6C23B-0A5F-4200-B197-3001271D86A5}" srcOrd="0" destOrd="0" presId="urn:microsoft.com/office/officeart/2005/8/layout/hierarchy6"/>
    <dgm:cxn modelId="{D9A49796-5C2E-4E9E-A46E-9425FFD866B3}" srcId="{9093DD2F-72F1-442F-85E5-E26B88A70EB8}" destId="{E0100121-2990-4A76-8C80-DB74D6E72D6D}" srcOrd="1" destOrd="0" parTransId="{CDC46A27-CCA7-45D9-84E5-F1EECAEFBB76}" sibTransId="{B2E9CD6F-6BF1-4611-AA0F-2B6434FEA12D}"/>
    <dgm:cxn modelId="{2838E097-514A-4BC7-8487-7260FBD1DEF3}" srcId="{5A290C46-BED1-41E8-8B4F-3D8F6D0F2394}" destId="{24F4FD95-3EF6-4B2D-8FBB-4EA99740D7F6}" srcOrd="0" destOrd="0" parTransId="{70BF44E1-DB98-42BC-92B3-96B5F77A7EB4}" sibTransId="{B76BEFA2-BF5B-4817-AF01-C48EDD1B9ABE}"/>
    <dgm:cxn modelId="{7B12A79B-4FFB-4733-84C1-B0773FFD7663}" type="presOf" srcId="{48A5B69C-A30F-48B4-B87C-41464D9FF52E}" destId="{EE2EFB7F-5A1B-4E81-9754-2B58842B1522}" srcOrd="0" destOrd="0" presId="urn:microsoft.com/office/officeart/2005/8/layout/hierarchy6"/>
    <dgm:cxn modelId="{6DADE0A5-E965-428D-9AF9-323B961147B8}" srcId="{9093DD2F-72F1-442F-85E5-E26B88A70EB8}" destId="{5672CBE6-C8D7-4BB4-BC8B-6F29ED8844AE}" srcOrd="0" destOrd="0" parTransId="{8468A99C-D81D-4E36-990B-83514B862FE0}" sibTransId="{6B1D2A09-8E6C-48A3-85C1-7F7C77254F85}"/>
    <dgm:cxn modelId="{5EEB94A7-AD12-4CDE-B7FF-EE9CDA4C9F71}" srcId="{DE91E929-37FC-4DE6-8735-E92F3C140532}" destId="{7D832BDD-5F96-4BCF-88F8-507FD4B1EA15}" srcOrd="0" destOrd="0" parTransId="{C85E3030-286A-476A-8816-65302C585FE8}" sibTransId="{481ECA04-7A39-4B06-B88B-C8CD1814902B}"/>
    <dgm:cxn modelId="{1EEB7BAC-12F2-45F8-B40F-9671E579FEDC}" type="presOf" srcId="{BC6CB02D-1296-4935-9EB5-0290FAC33305}" destId="{BB00E11B-FACA-4AF5-86A3-8F3AB08C656A}" srcOrd="0" destOrd="0" presId="urn:microsoft.com/office/officeart/2005/8/layout/hierarchy6"/>
    <dgm:cxn modelId="{A581D7AC-F448-4E63-A6FF-F8CD1F130778}" type="presOf" srcId="{5A290C46-BED1-41E8-8B4F-3D8F6D0F2394}" destId="{5640BC4E-6E9E-4414-B580-103E6B66A3C3}" srcOrd="0" destOrd="0" presId="urn:microsoft.com/office/officeart/2005/8/layout/hierarchy6"/>
    <dgm:cxn modelId="{D30B2FB1-5411-4A33-8D82-D2161CEEBB5B}" srcId="{24F4FD95-3EF6-4B2D-8FBB-4EA99740D7F6}" destId="{2E94D685-B4BC-4B52-9DF0-056E234E7C9A}" srcOrd="0" destOrd="0" parTransId="{43762A47-15F9-4CBD-93E0-2EB60ADB300C}" sibTransId="{9AD5EA34-4642-43D8-9526-DCEE91C8DB90}"/>
    <dgm:cxn modelId="{68C583B6-5778-49BE-AD35-D8D0A58F3161}" type="presOf" srcId="{D9FADF4E-CEF0-4C14-B48B-DEDDF54D21AF}" destId="{0C586114-BF90-474D-ABB4-B6789AEE9228}" srcOrd="0" destOrd="0" presId="urn:microsoft.com/office/officeart/2005/8/layout/hierarchy6"/>
    <dgm:cxn modelId="{A4EE44BE-8043-4E1E-A2EA-160AE75584DD}" type="presOf" srcId="{283E1AAD-0E16-405D-9B9E-ADAAEA0FA90B}" destId="{16BCABC3-5D8D-4AC5-84AE-E3A37C51F2FC}" srcOrd="0" destOrd="0" presId="urn:microsoft.com/office/officeart/2005/8/layout/hierarchy6"/>
    <dgm:cxn modelId="{02187FC8-605E-4848-9348-EDA75FA27B4F}" srcId="{9C637BC4-B23E-4235-8569-AE1F3D757C9B}" destId="{AA93B846-3044-4876-A357-F6869A4DBDB3}" srcOrd="1" destOrd="0" parTransId="{E8A6B0C0-BB95-4341-881E-F53F20E6BA56}" sibTransId="{F97C98F7-353A-403C-8A6E-5409201B4A60}"/>
    <dgm:cxn modelId="{B354F5CC-F56E-4550-97EC-ADFE252B3218}" type="presOf" srcId="{AA93B846-3044-4876-A357-F6869A4DBDB3}" destId="{D9AF4DAE-442A-42A9-BD44-62985C99AB65}" srcOrd="0" destOrd="0" presId="urn:microsoft.com/office/officeart/2005/8/layout/hierarchy6"/>
    <dgm:cxn modelId="{7DB589D0-72D2-486C-A439-76B0166694A0}" type="presOf" srcId="{59972569-D47C-45FD-B244-F18A7AD83DFA}" destId="{8D1AD237-DF8D-47CD-A48F-EF225A6480B4}" srcOrd="0" destOrd="0" presId="urn:microsoft.com/office/officeart/2005/8/layout/hierarchy6"/>
    <dgm:cxn modelId="{73B587E0-B238-4E2C-ADFC-FB7CDE12D197}" type="presOf" srcId="{F707DFB5-D6E8-4127-8DFB-F6A8B5CA33DF}" destId="{3EC57F78-4501-4B6C-B3BB-C8DD82DCFA3B}" srcOrd="0" destOrd="0" presId="urn:microsoft.com/office/officeart/2005/8/layout/hierarchy6"/>
    <dgm:cxn modelId="{5A0249ED-71D4-410C-802A-0C7DA7758DCD}" type="presOf" srcId="{175382BB-B49A-4048-A38C-7CE1E51CE2E6}" destId="{32A8602F-CB09-434A-9E1F-00FBC4AE44BC}" srcOrd="0" destOrd="0" presId="urn:microsoft.com/office/officeart/2005/8/layout/hierarchy6"/>
    <dgm:cxn modelId="{57C16CEE-8F89-42A1-AF5E-3CEDC6A5222A}" type="presOf" srcId="{DE91E929-37FC-4DE6-8735-E92F3C140532}" destId="{11447D2B-A4DA-47AC-A531-90F71E64C48B}" srcOrd="0" destOrd="0" presId="urn:microsoft.com/office/officeart/2005/8/layout/hierarchy6"/>
    <dgm:cxn modelId="{A7E6F1F0-B101-49FF-9A0A-46E0ACD17D6E}" type="presOf" srcId="{7D832BDD-5F96-4BCF-88F8-507FD4B1EA15}" destId="{D48E3850-A2D6-4B4C-9AD8-3A1DB6C9BF37}" srcOrd="0" destOrd="0" presId="urn:microsoft.com/office/officeart/2005/8/layout/hierarchy6"/>
    <dgm:cxn modelId="{D1AB5AF4-755F-418D-8DF9-F2C9B19062FC}" type="presOf" srcId="{E8A6B0C0-BB95-4341-881E-F53F20E6BA56}" destId="{AEE12396-2786-4D82-9143-BA16E45052D4}" srcOrd="0" destOrd="0" presId="urn:microsoft.com/office/officeart/2005/8/layout/hierarchy6"/>
    <dgm:cxn modelId="{776293F7-91F7-4943-92F8-CDD00D72C1FB}" type="presOf" srcId="{CC54425D-D89D-4F96-8C5A-138E278E0EE6}" destId="{339BDE19-14C3-4EB8-8591-569085E99ABB}" srcOrd="0" destOrd="0" presId="urn:microsoft.com/office/officeart/2005/8/layout/hierarchy6"/>
    <dgm:cxn modelId="{2CD0CEFF-54CE-4BDC-9439-4E19E5C4E788}" srcId="{24F4FD95-3EF6-4B2D-8FBB-4EA99740D7F6}" destId="{48A5B69C-A30F-48B4-B87C-41464D9FF52E}" srcOrd="2" destOrd="0" parTransId="{E65E77F1-190F-4E21-AAB7-A784B38C64AA}" sibTransId="{D937BA64-A91A-4720-BB2B-9E8A002EB7AD}"/>
    <dgm:cxn modelId="{1060BC64-D8EF-458F-B11C-AB5A7994B607}" type="presParOf" srcId="{11447D2B-A4DA-47AC-A531-90F71E64C48B}" destId="{62106708-F887-4A16-B281-F410947405BE}" srcOrd="0" destOrd="0" presId="urn:microsoft.com/office/officeart/2005/8/layout/hierarchy6"/>
    <dgm:cxn modelId="{0FDA649E-FA00-4C8D-B3B5-02A331E368F0}" type="presParOf" srcId="{62106708-F887-4A16-B281-F410947405BE}" destId="{B508857F-210B-4BB1-99B2-426BF6974C3B}" srcOrd="0" destOrd="0" presId="urn:microsoft.com/office/officeart/2005/8/layout/hierarchy6"/>
    <dgm:cxn modelId="{740EBE96-8031-4700-80B9-136C210D2C28}" type="presParOf" srcId="{B508857F-210B-4BB1-99B2-426BF6974C3B}" destId="{2BAE691D-2CF8-4AD8-B76C-9A9CD3CEA176}" srcOrd="0" destOrd="0" presId="urn:microsoft.com/office/officeart/2005/8/layout/hierarchy6"/>
    <dgm:cxn modelId="{72025A39-6B19-426A-A85A-F5C99EAE1077}" type="presParOf" srcId="{2BAE691D-2CF8-4AD8-B76C-9A9CD3CEA176}" destId="{D48E3850-A2D6-4B4C-9AD8-3A1DB6C9BF37}" srcOrd="0" destOrd="0" presId="urn:microsoft.com/office/officeart/2005/8/layout/hierarchy6"/>
    <dgm:cxn modelId="{DBDF6483-C173-4452-BF83-BB6E5E20D7A7}" type="presParOf" srcId="{2BAE691D-2CF8-4AD8-B76C-9A9CD3CEA176}" destId="{D9E6E5B3-EB16-4B60-85EC-446FAC758393}" srcOrd="1" destOrd="0" presId="urn:microsoft.com/office/officeart/2005/8/layout/hierarchy6"/>
    <dgm:cxn modelId="{0D9D0BF8-2210-4936-ADFA-A2E560AA8197}" type="presParOf" srcId="{D9E6E5B3-EB16-4B60-85EC-446FAC758393}" destId="{196F61E5-6877-4BD7-9323-5EC9BF907098}" srcOrd="0" destOrd="0" presId="urn:microsoft.com/office/officeart/2005/8/layout/hierarchy6"/>
    <dgm:cxn modelId="{B5FCEA51-1734-46F0-A0F2-58B88A591E3B}" type="presParOf" srcId="{D9E6E5B3-EB16-4B60-85EC-446FAC758393}" destId="{BF2CF06D-4681-4C2D-96AA-32B02879768A}" srcOrd="1" destOrd="0" presId="urn:microsoft.com/office/officeart/2005/8/layout/hierarchy6"/>
    <dgm:cxn modelId="{7B713776-9C21-4937-9479-3B4EACD500FA}" type="presParOf" srcId="{BF2CF06D-4681-4C2D-96AA-32B02879768A}" destId="{5640BC4E-6E9E-4414-B580-103E6B66A3C3}" srcOrd="0" destOrd="0" presId="urn:microsoft.com/office/officeart/2005/8/layout/hierarchy6"/>
    <dgm:cxn modelId="{C43C0AC5-2955-4FBA-A279-98F775211D42}" type="presParOf" srcId="{BF2CF06D-4681-4C2D-96AA-32B02879768A}" destId="{3F7E4E27-9454-48BA-9C5D-6903A957F451}" srcOrd="1" destOrd="0" presId="urn:microsoft.com/office/officeart/2005/8/layout/hierarchy6"/>
    <dgm:cxn modelId="{4081DCF8-CFB3-4227-9A59-BCE49F96C668}" type="presParOf" srcId="{3F7E4E27-9454-48BA-9C5D-6903A957F451}" destId="{0721CB75-31F2-42CA-B3B9-68E15CFC036B}" srcOrd="0" destOrd="0" presId="urn:microsoft.com/office/officeart/2005/8/layout/hierarchy6"/>
    <dgm:cxn modelId="{743855F6-5D1B-4DD0-9D22-EF45D58ED9EB}" type="presParOf" srcId="{3F7E4E27-9454-48BA-9C5D-6903A957F451}" destId="{DA17AA43-A1DE-492F-8CE8-1F97015FCC51}" srcOrd="1" destOrd="0" presId="urn:microsoft.com/office/officeart/2005/8/layout/hierarchy6"/>
    <dgm:cxn modelId="{AD5454A3-F228-4E80-BE5A-5F12C5F8386A}" type="presParOf" srcId="{DA17AA43-A1DE-492F-8CE8-1F97015FCC51}" destId="{EAB8D11F-86EE-4755-B268-7CC008276814}" srcOrd="0" destOrd="0" presId="urn:microsoft.com/office/officeart/2005/8/layout/hierarchy6"/>
    <dgm:cxn modelId="{94A54C8A-C7AB-4CFC-97EF-19FC9C141AFA}" type="presParOf" srcId="{DA17AA43-A1DE-492F-8CE8-1F97015FCC51}" destId="{31342F73-71A9-4595-B7A4-D77683372BC0}" srcOrd="1" destOrd="0" presId="urn:microsoft.com/office/officeart/2005/8/layout/hierarchy6"/>
    <dgm:cxn modelId="{296FD8FC-AEC0-4484-B4CC-2D7A4AE922F5}" type="presParOf" srcId="{31342F73-71A9-4595-B7A4-D77683372BC0}" destId="{E8AF7C48-37F3-4C07-AE98-86655E702476}" srcOrd="0" destOrd="0" presId="urn:microsoft.com/office/officeart/2005/8/layout/hierarchy6"/>
    <dgm:cxn modelId="{01735FA5-CBF5-4FD1-BE01-F3CF26395092}" type="presParOf" srcId="{31342F73-71A9-4595-B7A4-D77683372BC0}" destId="{C06D7816-B738-42C7-A843-A62E2E5D1954}" srcOrd="1" destOrd="0" presId="urn:microsoft.com/office/officeart/2005/8/layout/hierarchy6"/>
    <dgm:cxn modelId="{804DCD49-9C41-44BE-866A-113110643A7C}" type="presParOf" srcId="{C06D7816-B738-42C7-A843-A62E2E5D1954}" destId="{FCA6661E-A9AA-4D66-B5D9-4FE54F2107D7}" srcOrd="0" destOrd="0" presId="urn:microsoft.com/office/officeart/2005/8/layout/hierarchy6"/>
    <dgm:cxn modelId="{B855681D-881F-43AF-85EE-58B0715A3A56}" type="presParOf" srcId="{C06D7816-B738-42C7-A843-A62E2E5D1954}" destId="{B4878D52-1FF2-4F8F-9D7A-EB7C9DE8524D}" srcOrd="1" destOrd="0" presId="urn:microsoft.com/office/officeart/2005/8/layout/hierarchy6"/>
    <dgm:cxn modelId="{120C7C47-CCAA-4CD0-81E5-C46AB0438244}" type="presParOf" srcId="{31342F73-71A9-4595-B7A4-D77683372BC0}" destId="{339BDE19-14C3-4EB8-8591-569085E99ABB}" srcOrd="2" destOrd="0" presId="urn:microsoft.com/office/officeart/2005/8/layout/hierarchy6"/>
    <dgm:cxn modelId="{FFD7CB44-E2A2-472A-9B40-4D091A69C73E}" type="presParOf" srcId="{31342F73-71A9-4595-B7A4-D77683372BC0}" destId="{08A8BD80-E2E5-49B1-87E0-4021A78273D9}" srcOrd="3" destOrd="0" presId="urn:microsoft.com/office/officeart/2005/8/layout/hierarchy6"/>
    <dgm:cxn modelId="{64B7C694-7BC3-48AC-B5A1-19BFB540EACA}" type="presParOf" srcId="{08A8BD80-E2E5-49B1-87E0-4021A78273D9}" destId="{E88641FB-52D0-4DB0-A03F-E059058F35D2}" srcOrd="0" destOrd="0" presId="urn:microsoft.com/office/officeart/2005/8/layout/hierarchy6"/>
    <dgm:cxn modelId="{3FB9E5B1-95FB-4E31-A303-E5DE1A94C79F}" type="presParOf" srcId="{08A8BD80-E2E5-49B1-87E0-4021A78273D9}" destId="{3005A821-60C5-4898-ADA7-DF3D2DACBD2F}" srcOrd="1" destOrd="0" presId="urn:microsoft.com/office/officeart/2005/8/layout/hierarchy6"/>
    <dgm:cxn modelId="{A771424A-1733-4C3A-B341-853ACA04E2B7}" type="presParOf" srcId="{3005A821-60C5-4898-ADA7-DF3D2DACBD2F}" destId="{7948E097-ACB5-4D68-9095-E8F90DE2AFB5}" srcOrd="0" destOrd="0" presId="urn:microsoft.com/office/officeart/2005/8/layout/hierarchy6"/>
    <dgm:cxn modelId="{31E49415-9E4B-4386-8783-D138B49CF659}" type="presParOf" srcId="{3005A821-60C5-4898-ADA7-DF3D2DACBD2F}" destId="{FF95BB4D-A4C6-411F-8635-F497415B9A8C}" srcOrd="1" destOrd="0" presId="urn:microsoft.com/office/officeart/2005/8/layout/hierarchy6"/>
    <dgm:cxn modelId="{1B122974-27CF-488B-A82F-11A2BE5D76BE}" type="presParOf" srcId="{FF95BB4D-A4C6-411F-8635-F497415B9A8C}" destId="{A1A3519C-3A3A-4A58-AFFB-5154D00115EC}" srcOrd="0" destOrd="0" presId="urn:microsoft.com/office/officeart/2005/8/layout/hierarchy6"/>
    <dgm:cxn modelId="{B3733EDA-FE3C-49A7-B7F4-8A1374A8D010}" type="presParOf" srcId="{FF95BB4D-A4C6-411F-8635-F497415B9A8C}" destId="{36C9AD60-C2E0-41AB-86C8-CF94C943A9C2}" srcOrd="1" destOrd="0" presId="urn:microsoft.com/office/officeart/2005/8/layout/hierarchy6"/>
    <dgm:cxn modelId="{379B46CF-7C63-49A7-825B-CD4E8A429CE2}" type="presParOf" srcId="{3005A821-60C5-4898-ADA7-DF3D2DACBD2F}" destId="{7741BAF9-ED8E-4F63-8284-927466B6670A}" srcOrd="2" destOrd="0" presId="urn:microsoft.com/office/officeart/2005/8/layout/hierarchy6"/>
    <dgm:cxn modelId="{B3577E24-CB18-489A-A8C2-EF29D1D30A81}" type="presParOf" srcId="{3005A821-60C5-4898-ADA7-DF3D2DACBD2F}" destId="{AB1B1865-5F05-4510-BCE4-C6170D1DBA3B}" srcOrd="3" destOrd="0" presId="urn:microsoft.com/office/officeart/2005/8/layout/hierarchy6"/>
    <dgm:cxn modelId="{874A6EEB-45FA-4D66-884C-6E914073746F}" type="presParOf" srcId="{AB1B1865-5F05-4510-BCE4-C6170D1DBA3B}" destId="{F1441FA3-C17E-4CC8-948A-150BDA88DD89}" srcOrd="0" destOrd="0" presId="urn:microsoft.com/office/officeart/2005/8/layout/hierarchy6"/>
    <dgm:cxn modelId="{9B63712A-400A-4C96-A316-FD94E8B26BF6}" type="presParOf" srcId="{AB1B1865-5F05-4510-BCE4-C6170D1DBA3B}" destId="{70DDF4A6-29B2-41A0-9022-B803C42A66B3}" srcOrd="1" destOrd="0" presId="urn:microsoft.com/office/officeart/2005/8/layout/hierarchy6"/>
    <dgm:cxn modelId="{62E88323-DBF7-4434-9F9D-B94742DD2471}" type="presParOf" srcId="{31342F73-71A9-4595-B7A4-D77683372BC0}" destId="{468CAE50-1078-47FB-AF7B-7AFE6E99A432}" srcOrd="4" destOrd="0" presId="urn:microsoft.com/office/officeart/2005/8/layout/hierarchy6"/>
    <dgm:cxn modelId="{3BB821D8-9ACD-497B-BD73-7B56773B6360}" type="presParOf" srcId="{31342F73-71A9-4595-B7A4-D77683372BC0}" destId="{38203D87-3979-4117-B024-9934C00978B0}" srcOrd="5" destOrd="0" presId="urn:microsoft.com/office/officeart/2005/8/layout/hierarchy6"/>
    <dgm:cxn modelId="{2E927E50-C262-46C0-BF97-6313B09CF665}" type="presParOf" srcId="{38203D87-3979-4117-B024-9934C00978B0}" destId="{EE2EFB7F-5A1B-4E81-9754-2B58842B1522}" srcOrd="0" destOrd="0" presId="urn:microsoft.com/office/officeart/2005/8/layout/hierarchy6"/>
    <dgm:cxn modelId="{B9B593F5-1624-45AC-BF1C-151F5B71899C}" type="presParOf" srcId="{38203D87-3979-4117-B024-9934C00978B0}" destId="{58FBBC2C-95FC-438B-9935-288160DB989A}" srcOrd="1" destOrd="0" presId="urn:microsoft.com/office/officeart/2005/8/layout/hierarchy6"/>
    <dgm:cxn modelId="{FA088092-106B-402E-B6C8-27F1119F6634}" type="presParOf" srcId="{58FBBC2C-95FC-438B-9935-288160DB989A}" destId="{0B797B72-7841-4F90-AF86-6F8CD8F90297}" srcOrd="0" destOrd="0" presId="urn:microsoft.com/office/officeart/2005/8/layout/hierarchy6"/>
    <dgm:cxn modelId="{D60FDD1B-DEE1-4AD9-AC40-86E6193E1E46}" type="presParOf" srcId="{58FBBC2C-95FC-438B-9935-288160DB989A}" destId="{7122EF3A-6FE1-4A3D-9D7D-52A818AE98CF}" srcOrd="1" destOrd="0" presId="urn:microsoft.com/office/officeart/2005/8/layout/hierarchy6"/>
    <dgm:cxn modelId="{A5A5780D-5124-4CDB-AE7A-FC6FB6E672BE}" type="presParOf" srcId="{7122EF3A-6FE1-4A3D-9D7D-52A818AE98CF}" destId="{BB00E11B-FACA-4AF5-86A3-8F3AB08C656A}" srcOrd="0" destOrd="0" presId="urn:microsoft.com/office/officeart/2005/8/layout/hierarchy6"/>
    <dgm:cxn modelId="{A4907A47-AD84-43E4-B829-69CE0CC3989B}" type="presParOf" srcId="{7122EF3A-6FE1-4A3D-9D7D-52A818AE98CF}" destId="{1E84F5BA-A9AF-4669-93C4-F98D0764209D}" srcOrd="1" destOrd="0" presId="urn:microsoft.com/office/officeart/2005/8/layout/hierarchy6"/>
    <dgm:cxn modelId="{5F73A63C-44D4-4A8A-9F2D-130BF64F79D6}" type="presParOf" srcId="{3F7E4E27-9454-48BA-9C5D-6903A957F451}" destId="{32A8602F-CB09-434A-9E1F-00FBC4AE44BC}" srcOrd="2" destOrd="0" presId="urn:microsoft.com/office/officeart/2005/8/layout/hierarchy6"/>
    <dgm:cxn modelId="{1969810A-B5A6-469B-886E-81D11D80BE79}" type="presParOf" srcId="{3F7E4E27-9454-48BA-9C5D-6903A957F451}" destId="{86B66A9E-3762-4E64-AF8A-864645B6AC64}" srcOrd="3" destOrd="0" presId="urn:microsoft.com/office/officeart/2005/8/layout/hierarchy6"/>
    <dgm:cxn modelId="{A2CC7005-8E13-44EF-9FBB-5F3D4DD75D34}" type="presParOf" srcId="{86B66A9E-3762-4E64-AF8A-864645B6AC64}" destId="{E8AE6AE9-A166-4B36-A861-2B10EC27D653}" srcOrd="0" destOrd="0" presId="urn:microsoft.com/office/officeart/2005/8/layout/hierarchy6"/>
    <dgm:cxn modelId="{84B778DA-3C9B-49C2-A76F-FD82FC05B199}" type="presParOf" srcId="{86B66A9E-3762-4E64-AF8A-864645B6AC64}" destId="{12A925F5-45AF-4E6F-8FE8-99FBE5B36EB5}" srcOrd="1" destOrd="0" presId="urn:microsoft.com/office/officeart/2005/8/layout/hierarchy6"/>
    <dgm:cxn modelId="{628EFFEF-1E0F-4A59-A0B5-AECED4B64544}" type="presParOf" srcId="{3F7E4E27-9454-48BA-9C5D-6903A957F451}" destId="{7FEF18CE-D1A2-4D38-B21B-14462047433D}" srcOrd="4" destOrd="0" presId="urn:microsoft.com/office/officeart/2005/8/layout/hierarchy6"/>
    <dgm:cxn modelId="{76DEDACF-2CBF-40AC-AC60-8585FBA927C1}" type="presParOf" srcId="{3F7E4E27-9454-48BA-9C5D-6903A957F451}" destId="{74CC344B-EDC2-4C5F-889E-C7C5B7108565}" srcOrd="5" destOrd="0" presId="urn:microsoft.com/office/officeart/2005/8/layout/hierarchy6"/>
    <dgm:cxn modelId="{828F9ED3-85E8-4C25-A3C9-49CBF2C79001}" type="presParOf" srcId="{74CC344B-EDC2-4C5F-889E-C7C5B7108565}" destId="{4E683429-A929-4B2A-A346-E1BC841C82A0}" srcOrd="0" destOrd="0" presId="urn:microsoft.com/office/officeart/2005/8/layout/hierarchy6"/>
    <dgm:cxn modelId="{B45E517C-A2DC-4BA4-8210-A5598F5C165D}" type="presParOf" srcId="{74CC344B-EDC2-4C5F-889E-C7C5B7108565}" destId="{36D1AC78-ADEA-4435-93A3-B8D345DF9235}" srcOrd="1" destOrd="0" presId="urn:microsoft.com/office/officeart/2005/8/layout/hierarchy6"/>
    <dgm:cxn modelId="{CA6F81F5-7021-4F1A-89F7-C720AD27B48C}" type="presParOf" srcId="{D9E6E5B3-EB16-4B60-85EC-446FAC758393}" destId="{4A8F022F-949C-47E1-A715-3E383C532101}" srcOrd="2" destOrd="0" presId="urn:microsoft.com/office/officeart/2005/8/layout/hierarchy6"/>
    <dgm:cxn modelId="{A692BCE9-CB4E-422F-8D45-E019BD884260}" type="presParOf" srcId="{D9E6E5B3-EB16-4B60-85EC-446FAC758393}" destId="{E82EDBB7-BD18-4431-94D3-B9A304C8CB28}" srcOrd="3" destOrd="0" presId="urn:microsoft.com/office/officeart/2005/8/layout/hierarchy6"/>
    <dgm:cxn modelId="{2F07C696-BD62-454A-AEFB-6DE45F19BC70}" type="presParOf" srcId="{E82EDBB7-BD18-4431-94D3-B9A304C8CB28}" destId="{B2C5F79B-52FA-46C0-8844-3BFD5E68F40A}" srcOrd="0" destOrd="0" presId="urn:microsoft.com/office/officeart/2005/8/layout/hierarchy6"/>
    <dgm:cxn modelId="{C478D726-4595-4ECA-B461-F1B94C5786FE}" type="presParOf" srcId="{E82EDBB7-BD18-4431-94D3-B9A304C8CB28}" destId="{13AEFEBF-4690-439B-B846-CA0158A385BA}" srcOrd="1" destOrd="0" presId="urn:microsoft.com/office/officeart/2005/8/layout/hierarchy6"/>
    <dgm:cxn modelId="{D1346CBA-2755-4456-BEFD-0C42919006E0}" type="presParOf" srcId="{13AEFEBF-4690-439B-B846-CA0158A385BA}" destId="{16BCABC3-5D8D-4AC5-84AE-E3A37C51F2FC}" srcOrd="0" destOrd="0" presId="urn:microsoft.com/office/officeart/2005/8/layout/hierarchy6"/>
    <dgm:cxn modelId="{9461AE10-F3D0-4A17-8865-6065B86D42A5}" type="presParOf" srcId="{13AEFEBF-4690-439B-B846-CA0158A385BA}" destId="{A7EE3E22-2026-454B-B9CB-BA604DB429E6}" srcOrd="1" destOrd="0" presId="urn:microsoft.com/office/officeart/2005/8/layout/hierarchy6"/>
    <dgm:cxn modelId="{71F29889-C82D-4003-9401-084CB7D88F60}" type="presParOf" srcId="{A7EE3E22-2026-454B-B9CB-BA604DB429E6}" destId="{0EA6488D-F7EC-4967-AA1A-97C4ED0E81D8}" srcOrd="0" destOrd="0" presId="urn:microsoft.com/office/officeart/2005/8/layout/hierarchy6"/>
    <dgm:cxn modelId="{B3CE5F5F-9D4F-4B5D-AB56-D4AE626D7017}" type="presParOf" srcId="{A7EE3E22-2026-454B-B9CB-BA604DB429E6}" destId="{D23E4FF2-C84D-443B-86C5-24F7E439BC0F}" srcOrd="1" destOrd="0" presId="urn:microsoft.com/office/officeart/2005/8/layout/hierarchy6"/>
    <dgm:cxn modelId="{C7F26EF1-A357-4931-A20C-914FAABAA098}" type="presParOf" srcId="{D23E4FF2-C84D-443B-86C5-24F7E439BC0F}" destId="{B772FBB3-7F0B-4C7B-AA03-12AB247D3BC2}" srcOrd="0" destOrd="0" presId="urn:microsoft.com/office/officeart/2005/8/layout/hierarchy6"/>
    <dgm:cxn modelId="{B5E794F4-54A5-4403-8C3D-D0F07C40248B}" type="presParOf" srcId="{D23E4FF2-C84D-443B-86C5-24F7E439BC0F}" destId="{55C394CD-77C7-482C-9644-2DD41A76B043}" srcOrd="1" destOrd="0" presId="urn:microsoft.com/office/officeart/2005/8/layout/hierarchy6"/>
    <dgm:cxn modelId="{B3A805DF-AAA6-4701-B6DE-4A815EA00214}" type="presParOf" srcId="{55C394CD-77C7-482C-9644-2DD41A76B043}" destId="{37E98FCE-CEBA-415A-A2DF-94B43D5FDA20}" srcOrd="0" destOrd="0" presId="urn:microsoft.com/office/officeart/2005/8/layout/hierarchy6"/>
    <dgm:cxn modelId="{437993B9-F9FC-42D8-8752-D778DF2D6637}" type="presParOf" srcId="{55C394CD-77C7-482C-9644-2DD41A76B043}" destId="{344748D0-EC2D-4040-B63A-1CD426EBBFDF}" srcOrd="1" destOrd="0" presId="urn:microsoft.com/office/officeart/2005/8/layout/hierarchy6"/>
    <dgm:cxn modelId="{D83045F8-EF15-4C09-934D-69380D8A4DBA}" type="presParOf" srcId="{D23E4FF2-C84D-443B-86C5-24F7E439BC0F}" destId="{AEE12396-2786-4D82-9143-BA16E45052D4}" srcOrd="2" destOrd="0" presId="urn:microsoft.com/office/officeart/2005/8/layout/hierarchy6"/>
    <dgm:cxn modelId="{72BEDC0D-C7F4-4695-841C-4EE28F4C87A8}" type="presParOf" srcId="{D23E4FF2-C84D-443B-86C5-24F7E439BC0F}" destId="{E3E18003-B93F-49E0-9F6D-CC6534651204}" srcOrd="3" destOrd="0" presId="urn:microsoft.com/office/officeart/2005/8/layout/hierarchy6"/>
    <dgm:cxn modelId="{31D850B4-876C-45D8-94EF-DAC8B9E51138}" type="presParOf" srcId="{E3E18003-B93F-49E0-9F6D-CC6534651204}" destId="{D9AF4DAE-442A-42A9-BD44-62985C99AB65}" srcOrd="0" destOrd="0" presId="urn:microsoft.com/office/officeart/2005/8/layout/hierarchy6"/>
    <dgm:cxn modelId="{500527D0-1B72-4057-8E5C-C63325886060}" type="presParOf" srcId="{E3E18003-B93F-49E0-9F6D-CC6534651204}" destId="{0856CFE0-FDE7-4C74-88F5-6D878054432B}" srcOrd="1" destOrd="0" presId="urn:microsoft.com/office/officeart/2005/8/layout/hierarchy6"/>
    <dgm:cxn modelId="{76C93404-46FA-426B-8E73-B18F9E69AB47}" type="presParOf" srcId="{13AEFEBF-4690-439B-B846-CA0158A385BA}" destId="{3EC57F78-4501-4B6C-B3BB-C8DD82DCFA3B}" srcOrd="2" destOrd="0" presId="urn:microsoft.com/office/officeart/2005/8/layout/hierarchy6"/>
    <dgm:cxn modelId="{CFE14A08-5470-4E4A-A4C8-A0E89A35DCAC}" type="presParOf" srcId="{13AEFEBF-4690-439B-B846-CA0158A385BA}" destId="{BE2F52D9-257E-4CD8-ACB5-612C4D7A8A2B}" srcOrd="3" destOrd="0" presId="urn:microsoft.com/office/officeart/2005/8/layout/hierarchy6"/>
    <dgm:cxn modelId="{5802BBCA-7290-41E5-BA47-1D83677686F3}" type="presParOf" srcId="{BE2F52D9-257E-4CD8-ACB5-612C4D7A8A2B}" destId="{8D1AD237-DF8D-47CD-A48F-EF225A6480B4}" srcOrd="0" destOrd="0" presId="urn:microsoft.com/office/officeart/2005/8/layout/hierarchy6"/>
    <dgm:cxn modelId="{56DFC18F-1477-4E6B-A263-65339A255B0C}" type="presParOf" srcId="{BE2F52D9-257E-4CD8-ACB5-612C4D7A8A2B}" destId="{815877C2-85A1-409F-B15C-FA242D6E27C4}" srcOrd="1" destOrd="0" presId="urn:microsoft.com/office/officeart/2005/8/layout/hierarchy6"/>
    <dgm:cxn modelId="{2005CE77-AD59-4199-BF4D-D10985DCD674}" type="presParOf" srcId="{815877C2-85A1-409F-B15C-FA242D6E27C4}" destId="{AFE6C23B-0A5F-4200-B197-3001271D86A5}" srcOrd="0" destOrd="0" presId="urn:microsoft.com/office/officeart/2005/8/layout/hierarchy6"/>
    <dgm:cxn modelId="{2476498A-0C99-4A4A-8AA3-5A754A15B3D4}" type="presParOf" srcId="{815877C2-85A1-409F-B15C-FA242D6E27C4}" destId="{0D487877-B156-44A3-9F0E-9CF749E981D9}" srcOrd="1" destOrd="0" presId="urn:microsoft.com/office/officeart/2005/8/layout/hierarchy6"/>
    <dgm:cxn modelId="{167DD846-B650-44EA-90C2-F7715371A93F}" type="presParOf" srcId="{0D487877-B156-44A3-9F0E-9CF749E981D9}" destId="{0C586114-BF90-474D-ABB4-B6789AEE9228}" srcOrd="0" destOrd="0" presId="urn:microsoft.com/office/officeart/2005/8/layout/hierarchy6"/>
    <dgm:cxn modelId="{737B494B-37FE-4267-8B93-B4BE1666CE15}" type="presParOf" srcId="{0D487877-B156-44A3-9F0E-9CF749E981D9}" destId="{B4354927-1D3D-42F9-ACE7-6001045044CF}" srcOrd="1" destOrd="0" presId="urn:microsoft.com/office/officeart/2005/8/layout/hierarchy6"/>
    <dgm:cxn modelId="{1161DA3C-B964-4F0A-A48A-57C6B2851902}" type="presParOf" srcId="{11447D2B-A4DA-47AC-A531-90F71E64C48B}" destId="{351E85D3-DE9B-451A-A7AD-139404352C5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078BA-B285-4FFC-BD4B-8A84217582C4}" type="doc">
      <dgm:prSet loTypeId="urn:microsoft.com/office/officeart/2005/8/layout/vList2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B94A4AE7-88C7-4C13-AEE2-35729E265EE6}">
      <dgm:prSet/>
      <dgm:spPr/>
      <dgm:t>
        <a:bodyPr/>
        <a:lstStyle/>
        <a:p>
          <a:pPr rtl="0"/>
          <a:r>
            <a:rPr lang="en-US">
              <a:latin typeface="Arial" pitchFamily="34" charset="0"/>
              <a:cs typeface="Arial" pitchFamily="34" charset="0"/>
            </a:rPr>
            <a:t>Duyệt trước</a:t>
          </a:r>
          <a:endParaRPr lang="en-GB">
            <a:latin typeface="Arial" pitchFamily="34" charset="0"/>
            <a:cs typeface="Arial" pitchFamily="34" charset="0"/>
          </a:endParaRPr>
        </a:p>
      </dgm:t>
    </dgm:pt>
    <dgm:pt modelId="{FE1EE907-64E5-4D98-B343-F47158330486}" type="parTrans" cxnId="{93AA009D-9B3A-4599-9F15-503E77D605B0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F38CBFEE-7B99-478E-8678-F75063045EED}" type="sibTrans" cxnId="{93AA009D-9B3A-4599-9F15-503E77D605B0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28E631D2-0A97-4DCB-B5D2-4ACF3511016E}">
      <dgm:prSet/>
      <dgm:spPr/>
      <dgm:t>
        <a:bodyPr/>
        <a:lstStyle/>
        <a:p>
          <a:pPr rtl="0"/>
          <a:r>
            <a:rPr lang="en-US" i="1" dirty="0">
              <a:latin typeface="Arial" pitchFamily="34" charset="0"/>
              <a:cs typeface="Arial" pitchFamily="34" charset="0"/>
            </a:rPr>
            <a:t>a b d e h </a:t>
          </a:r>
          <a:r>
            <a:rPr lang="en-US" i="1" dirty="0" err="1">
              <a:latin typeface="Arial" pitchFamily="34" charset="0"/>
              <a:cs typeface="Arial" pitchFamily="34" charset="0"/>
            </a:rPr>
            <a:t>i</a:t>
          </a:r>
          <a:r>
            <a:rPr lang="en-US" i="1" dirty="0">
              <a:latin typeface="Arial" pitchFamily="34" charset="0"/>
              <a:cs typeface="Arial" pitchFamily="34" charset="0"/>
            </a:rPr>
            <a:t> c f j g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9418B56A-0D69-49F4-B832-E794533CB839}" type="parTrans" cxnId="{1DAED9C4-0763-4B15-B527-EF0DB3982242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A5586E6A-7322-4269-B7E6-472CB92382E1}" type="sibTrans" cxnId="{1DAED9C4-0763-4B15-B527-EF0DB3982242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3E661E04-A502-4FAD-81D3-81144FE67F78}">
      <dgm:prSet/>
      <dgm:spPr/>
      <dgm:t>
        <a:bodyPr/>
        <a:lstStyle/>
        <a:p>
          <a:pPr rtl="0"/>
          <a:r>
            <a:rPr lang="en-US">
              <a:latin typeface="Arial" pitchFamily="34" charset="0"/>
              <a:cs typeface="Arial" pitchFamily="34" charset="0"/>
            </a:rPr>
            <a:t>Duyệt giữa</a:t>
          </a:r>
          <a:endParaRPr lang="en-GB">
            <a:latin typeface="Arial" pitchFamily="34" charset="0"/>
            <a:cs typeface="Arial" pitchFamily="34" charset="0"/>
          </a:endParaRPr>
        </a:p>
      </dgm:t>
    </dgm:pt>
    <dgm:pt modelId="{95867046-B707-44AB-9427-9B5D47051CFE}" type="parTrans" cxnId="{FA50C443-4151-4120-AE7A-3B8299EA48AC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C6947A1D-69E6-42EB-896F-B4DD4D3517EA}" type="sibTrans" cxnId="{FA50C443-4151-4120-AE7A-3B8299EA48AC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4170E0C7-5917-4AFA-B646-EAFFE3F08596}">
      <dgm:prSet/>
      <dgm:spPr/>
      <dgm:t>
        <a:bodyPr/>
        <a:lstStyle/>
        <a:p>
          <a:pPr rtl="0"/>
          <a:r>
            <a:rPr lang="en-US" i="1" dirty="0">
              <a:latin typeface="Arial" pitchFamily="34" charset="0"/>
              <a:cs typeface="Arial" pitchFamily="34" charset="0"/>
            </a:rPr>
            <a:t>d b h e </a:t>
          </a:r>
          <a:r>
            <a:rPr lang="en-US" i="1" dirty="0" err="1">
              <a:latin typeface="Arial" pitchFamily="34" charset="0"/>
              <a:cs typeface="Arial" pitchFamily="34" charset="0"/>
            </a:rPr>
            <a:t>i</a:t>
          </a:r>
          <a:r>
            <a:rPr lang="en-US" i="1" dirty="0">
              <a:latin typeface="Arial" pitchFamily="34" charset="0"/>
              <a:cs typeface="Arial" pitchFamily="34" charset="0"/>
            </a:rPr>
            <a:t> a f j c g</a:t>
          </a:r>
          <a:endParaRPr lang="en-GB" i="1" dirty="0">
            <a:latin typeface="Arial" pitchFamily="34" charset="0"/>
            <a:cs typeface="Arial" pitchFamily="34" charset="0"/>
          </a:endParaRPr>
        </a:p>
      </dgm:t>
    </dgm:pt>
    <dgm:pt modelId="{C2A5803B-CE9C-4057-8E35-28307945097F}" type="parTrans" cxnId="{F2CB448B-9A55-4210-980C-B0D85FEB9048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DA2623C5-E9B7-4B9E-8A26-63C19CE1101E}" type="sibTrans" cxnId="{F2CB448B-9A55-4210-980C-B0D85FEB9048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014B3FF3-7F41-4603-95E7-E9F5EFFE0A72}">
      <dgm:prSet/>
      <dgm:spPr/>
      <dgm:t>
        <a:bodyPr/>
        <a:lstStyle/>
        <a:p>
          <a:pPr rtl="0"/>
          <a:r>
            <a:rPr lang="en-US">
              <a:latin typeface="Arial" pitchFamily="34" charset="0"/>
              <a:cs typeface="Arial" pitchFamily="34" charset="0"/>
            </a:rPr>
            <a:t>Duyệt sau</a:t>
          </a:r>
          <a:endParaRPr lang="en-GB">
            <a:latin typeface="Arial" pitchFamily="34" charset="0"/>
            <a:cs typeface="Arial" pitchFamily="34" charset="0"/>
          </a:endParaRPr>
        </a:p>
      </dgm:t>
    </dgm:pt>
    <dgm:pt modelId="{82E96375-9FD0-46A9-AFDA-F23BA9A1D5D9}" type="parTrans" cxnId="{22BCB8CE-395B-46FF-8783-D45FA48BA672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1F6BD9BC-4CDE-42F9-9935-20F24791F159}" type="sibTrans" cxnId="{22BCB8CE-395B-46FF-8783-D45FA48BA672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41C2B1AA-78BD-4C2A-B0BD-6544BD697424}">
      <dgm:prSet/>
      <dgm:spPr/>
      <dgm:t>
        <a:bodyPr/>
        <a:lstStyle/>
        <a:p>
          <a:pPr rtl="0"/>
          <a:r>
            <a:rPr lang="en-US" i="1" dirty="0">
              <a:latin typeface="Arial" pitchFamily="34" charset="0"/>
              <a:cs typeface="Arial" pitchFamily="34" charset="0"/>
            </a:rPr>
            <a:t>d h </a:t>
          </a:r>
          <a:r>
            <a:rPr lang="en-US" i="1" dirty="0" err="1">
              <a:latin typeface="Arial" pitchFamily="34" charset="0"/>
              <a:cs typeface="Arial" pitchFamily="34" charset="0"/>
            </a:rPr>
            <a:t>i</a:t>
          </a:r>
          <a:r>
            <a:rPr lang="en-US" i="1" dirty="0">
              <a:latin typeface="Arial" pitchFamily="34" charset="0"/>
              <a:cs typeface="Arial" pitchFamily="34" charset="0"/>
            </a:rPr>
            <a:t> e b j f g c a</a:t>
          </a:r>
          <a:endParaRPr lang="en-GB" i="1" dirty="0">
            <a:latin typeface="Arial" pitchFamily="34" charset="0"/>
            <a:cs typeface="Arial" pitchFamily="34" charset="0"/>
          </a:endParaRPr>
        </a:p>
      </dgm:t>
    </dgm:pt>
    <dgm:pt modelId="{7DBF1FF6-443D-47EE-841C-2364820F6287}" type="parTrans" cxnId="{BD2C5EF3-4C2B-4AD6-8779-CA9BE989EE06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30077F80-CE57-4E9F-86B2-CD126CA5F84E}" type="sibTrans" cxnId="{BD2C5EF3-4C2B-4AD6-8779-CA9BE989EE06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593E57CA-FD14-43DF-8862-A7F138AB7D8B}" type="pres">
      <dgm:prSet presAssocID="{D2F078BA-B285-4FFC-BD4B-8A84217582C4}" presName="linear" presStyleCnt="0">
        <dgm:presLayoutVars>
          <dgm:animLvl val="lvl"/>
          <dgm:resizeHandles val="exact"/>
        </dgm:presLayoutVars>
      </dgm:prSet>
      <dgm:spPr/>
    </dgm:pt>
    <dgm:pt modelId="{A175306E-F248-46FE-ACCA-8EB1A56F08D8}" type="pres">
      <dgm:prSet presAssocID="{B94A4AE7-88C7-4C13-AEE2-35729E265EE6}" presName="parentText" presStyleLbl="node1" presStyleIdx="0" presStyleCnt="3" custScaleY="54370">
        <dgm:presLayoutVars>
          <dgm:chMax val="0"/>
          <dgm:bulletEnabled val="1"/>
        </dgm:presLayoutVars>
      </dgm:prSet>
      <dgm:spPr/>
    </dgm:pt>
    <dgm:pt modelId="{31999A90-F5EB-4AD4-90B2-E9EDB4085B3E}" type="pres">
      <dgm:prSet presAssocID="{B94A4AE7-88C7-4C13-AEE2-35729E265EE6}" presName="childText" presStyleLbl="revTx" presStyleIdx="0" presStyleCnt="3" custScaleY="60361">
        <dgm:presLayoutVars>
          <dgm:bulletEnabled val="1"/>
        </dgm:presLayoutVars>
      </dgm:prSet>
      <dgm:spPr/>
    </dgm:pt>
    <dgm:pt modelId="{CB23FB5C-FDB3-41BF-8F72-5E978A1855A6}" type="pres">
      <dgm:prSet presAssocID="{3E661E04-A502-4FAD-81D3-81144FE67F78}" presName="parentText" presStyleLbl="node1" presStyleIdx="1" presStyleCnt="3" custScaleY="54370">
        <dgm:presLayoutVars>
          <dgm:chMax val="0"/>
          <dgm:bulletEnabled val="1"/>
        </dgm:presLayoutVars>
      </dgm:prSet>
      <dgm:spPr/>
    </dgm:pt>
    <dgm:pt modelId="{37163118-8A17-4CD9-91B0-8488131FA9A3}" type="pres">
      <dgm:prSet presAssocID="{3E661E04-A502-4FAD-81D3-81144FE67F78}" presName="childText" presStyleLbl="revTx" presStyleIdx="1" presStyleCnt="3" custScaleY="55488">
        <dgm:presLayoutVars>
          <dgm:bulletEnabled val="1"/>
        </dgm:presLayoutVars>
      </dgm:prSet>
      <dgm:spPr/>
    </dgm:pt>
    <dgm:pt modelId="{802D034F-89AE-414A-89E0-387698630958}" type="pres">
      <dgm:prSet presAssocID="{014B3FF3-7F41-4603-95E7-E9F5EFFE0A72}" presName="parentText" presStyleLbl="node1" presStyleIdx="2" presStyleCnt="3" custScaleY="54370">
        <dgm:presLayoutVars>
          <dgm:chMax val="0"/>
          <dgm:bulletEnabled val="1"/>
        </dgm:presLayoutVars>
      </dgm:prSet>
      <dgm:spPr/>
    </dgm:pt>
    <dgm:pt modelId="{1EBA0F5D-BF9E-4CBB-B585-0FB40460F3B8}" type="pres">
      <dgm:prSet presAssocID="{014B3FF3-7F41-4603-95E7-E9F5EFFE0A72}" presName="childText" presStyleLbl="revTx" presStyleIdx="2" presStyleCnt="3" custScaleY="71299">
        <dgm:presLayoutVars>
          <dgm:bulletEnabled val="1"/>
        </dgm:presLayoutVars>
      </dgm:prSet>
      <dgm:spPr/>
    </dgm:pt>
  </dgm:ptLst>
  <dgm:cxnLst>
    <dgm:cxn modelId="{F9775D43-E04E-4B5B-9362-482721AA6D21}" type="presOf" srcId="{28E631D2-0A97-4DCB-B5D2-4ACF3511016E}" destId="{31999A90-F5EB-4AD4-90B2-E9EDB4085B3E}" srcOrd="0" destOrd="0" presId="urn:microsoft.com/office/officeart/2005/8/layout/vList2"/>
    <dgm:cxn modelId="{FA50C443-4151-4120-AE7A-3B8299EA48AC}" srcId="{D2F078BA-B285-4FFC-BD4B-8A84217582C4}" destId="{3E661E04-A502-4FAD-81D3-81144FE67F78}" srcOrd="1" destOrd="0" parTransId="{95867046-B707-44AB-9427-9B5D47051CFE}" sibTransId="{C6947A1D-69E6-42EB-896F-B4DD4D3517EA}"/>
    <dgm:cxn modelId="{6CEFD65A-5056-402F-9A9C-BD920BB6F652}" type="presOf" srcId="{014B3FF3-7F41-4603-95E7-E9F5EFFE0A72}" destId="{802D034F-89AE-414A-89E0-387698630958}" srcOrd="0" destOrd="0" presId="urn:microsoft.com/office/officeart/2005/8/layout/vList2"/>
    <dgm:cxn modelId="{F2CB448B-9A55-4210-980C-B0D85FEB9048}" srcId="{3E661E04-A502-4FAD-81D3-81144FE67F78}" destId="{4170E0C7-5917-4AFA-B646-EAFFE3F08596}" srcOrd="0" destOrd="0" parTransId="{C2A5803B-CE9C-4057-8E35-28307945097F}" sibTransId="{DA2623C5-E9B7-4B9E-8A26-63C19CE1101E}"/>
    <dgm:cxn modelId="{231CA797-B3FF-4DF1-845D-1EF5C7B5C567}" type="presOf" srcId="{B94A4AE7-88C7-4C13-AEE2-35729E265EE6}" destId="{A175306E-F248-46FE-ACCA-8EB1A56F08D8}" srcOrd="0" destOrd="0" presId="urn:microsoft.com/office/officeart/2005/8/layout/vList2"/>
    <dgm:cxn modelId="{93AA009D-9B3A-4599-9F15-503E77D605B0}" srcId="{D2F078BA-B285-4FFC-BD4B-8A84217582C4}" destId="{B94A4AE7-88C7-4C13-AEE2-35729E265EE6}" srcOrd="0" destOrd="0" parTransId="{FE1EE907-64E5-4D98-B343-F47158330486}" sibTransId="{F38CBFEE-7B99-478E-8678-F75063045EED}"/>
    <dgm:cxn modelId="{93534C9D-FE7E-4CBA-851F-49B0F605C022}" type="presOf" srcId="{4170E0C7-5917-4AFA-B646-EAFFE3F08596}" destId="{37163118-8A17-4CD9-91B0-8488131FA9A3}" srcOrd="0" destOrd="0" presId="urn:microsoft.com/office/officeart/2005/8/layout/vList2"/>
    <dgm:cxn modelId="{C64F8EB3-9D80-440A-A3C9-0E0F5ECA34A6}" type="presOf" srcId="{D2F078BA-B285-4FFC-BD4B-8A84217582C4}" destId="{593E57CA-FD14-43DF-8862-A7F138AB7D8B}" srcOrd="0" destOrd="0" presId="urn:microsoft.com/office/officeart/2005/8/layout/vList2"/>
    <dgm:cxn modelId="{BC98F2B8-D353-4705-B455-6DDA2303B2B9}" type="presOf" srcId="{41C2B1AA-78BD-4C2A-B0BD-6544BD697424}" destId="{1EBA0F5D-BF9E-4CBB-B585-0FB40460F3B8}" srcOrd="0" destOrd="0" presId="urn:microsoft.com/office/officeart/2005/8/layout/vList2"/>
    <dgm:cxn modelId="{1DAED9C4-0763-4B15-B527-EF0DB3982242}" srcId="{B94A4AE7-88C7-4C13-AEE2-35729E265EE6}" destId="{28E631D2-0A97-4DCB-B5D2-4ACF3511016E}" srcOrd="0" destOrd="0" parTransId="{9418B56A-0D69-49F4-B832-E794533CB839}" sibTransId="{A5586E6A-7322-4269-B7E6-472CB92382E1}"/>
    <dgm:cxn modelId="{22BCB8CE-395B-46FF-8783-D45FA48BA672}" srcId="{D2F078BA-B285-4FFC-BD4B-8A84217582C4}" destId="{014B3FF3-7F41-4603-95E7-E9F5EFFE0A72}" srcOrd="2" destOrd="0" parTransId="{82E96375-9FD0-46A9-AFDA-F23BA9A1D5D9}" sibTransId="{1F6BD9BC-4CDE-42F9-9935-20F24791F159}"/>
    <dgm:cxn modelId="{E6F4C9F0-57CB-4316-A49C-31D16B286F27}" type="presOf" srcId="{3E661E04-A502-4FAD-81D3-81144FE67F78}" destId="{CB23FB5C-FDB3-41BF-8F72-5E978A1855A6}" srcOrd="0" destOrd="0" presId="urn:microsoft.com/office/officeart/2005/8/layout/vList2"/>
    <dgm:cxn modelId="{BD2C5EF3-4C2B-4AD6-8779-CA9BE989EE06}" srcId="{014B3FF3-7F41-4603-95E7-E9F5EFFE0A72}" destId="{41C2B1AA-78BD-4C2A-B0BD-6544BD697424}" srcOrd="0" destOrd="0" parTransId="{7DBF1FF6-443D-47EE-841C-2364820F6287}" sibTransId="{30077F80-CE57-4E9F-86B2-CD126CA5F84E}"/>
    <dgm:cxn modelId="{AD768FE8-D4BC-408A-91EC-5D900C427180}" type="presParOf" srcId="{593E57CA-FD14-43DF-8862-A7F138AB7D8B}" destId="{A175306E-F248-46FE-ACCA-8EB1A56F08D8}" srcOrd="0" destOrd="0" presId="urn:microsoft.com/office/officeart/2005/8/layout/vList2"/>
    <dgm:cxn modelId="{2B5B5632-8446-4BF1-B811-BC95BC8989DE}" type="presParOf" srcId="{593E57CA-FD14-43DF-8862-A7F138AB7D8B}" destId="{31999A90-F5EB-4AD4-90B2-E9EDB4085B3E}" srcOrd="1" destOrd="0" presId="urn:microsoft.com/office/officeart/2005/8/layout/vList2"/>
    <dgm:cxn modelId="{CF50C27B-0880-4CC5-9F60-DB8855EA0621}" type="presParOf" srcId="{593E57CA-FD14-43DF-8862-A7F138AB7D8B}" destId="{CB23FB5C-FDB3-41BF-8F72-5E978A1855A6}" srcOrd="2" destOrd="0" presId="urn:microsoft.com/office/officeart/2005/8/layout/vList2"/>
    <dgm:cxn modelId="{34C957F9-E2D4-4EC8-944A-F4D8685EE331}" type="presParOf" srcId="{593E57CA-FD14-43DF-8862-A7F138AB7D8B}" destId="{37163118-8A17-4CD9-91B0-8488131FA9A3}" srcOrd="3" destOrd="0" presId="urn:microsoft.com/office/officeart/2005/8/layout/vList2"/>
    <dgm:cxn modelId="{1BD26DF4-0A60-4083-87BB-0841A9B6C788}" type="presParOf" srcId="{593E57CA-FD14-43DF-8862-A7F138AB7D8B}" destId="{802D034F-89AE-414A-89E0-387698630958}" srcOrd="4" destOrd="0" presId="urn:microsoft.com/office/officeart/2005/8/layout/vList2"/>
    <dgm:cxn modelId="{E1B49997-AED5-4EF5-812C-BDD5290EF239}" type="presParOf" srcId="{593E57CA-FD14-43DF-8862-A7F138AB7D8B}" destId="{1EBA0F5D-BF9E-4CBB-B585-0FB40460F3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B80-4880-42BD-AB4B-D11D30E5FF50}">
      <dsp:nvSpPr>
        <dsp:cNvPr id="0" name=""/>
        <dsp:cNvSpPr/>
      </dsp:nvSpPr>
      <dsp:spPr>
        <a:xfrm>
          <a:off x="0" y="0"/>
          <a:ext cx="6278118" cy="809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Khái niệm</a:t>
          </a:r>
        </a:p>
      </dsp:txBody>
      <dsp:txXfrm>
        <a:off x="23702" y="23702"/>
        <a:ext cx="5310198" cy="761840"/>
      </dsp:txXfrm>
    </dsp:sp>
    <dsp:sp modelId="{2AE12C14-CA40-4B61-A8C6-7648E314DC22}">
      <dsp:nvSpPr>
        <dsp:cNvPr id="0" name=""/>
        <dsp:cNvSpPr/>
      </dsp:nvSpPr>
      <dsp:spPr>
        <a:xfrm>
          <a:off x="468820" y="921639"/>
          <a:ext cx="6278118" cy="809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Phép duyệt cây và Biểu diễn cây</a:t>
          </a:r>
        </a:p>
      </dsp:txBody>
      <dsp:txXfrm>
        <a:off x="492522" y="945341"/>
        <a:ext cx="5235884" cy="761840"/>
      </dsp:txXfrm>
    </dsp:sp>
    <dsp:sp modelId="{73582444-4E6E-4C5F-97BF-9D87D3596E38}">
      <dsp:nvSpPr>
        <dsp:cNvPr id="0" name=""/>
        <dsp:cNvSpPr/>
      </dsp:nvSpPr>
      <dsp:spPr>
        <a:xfrm>
          <a:off x="937640" y="1843278"/>
          <a:ext cx="6278118" cy="809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Cây nhị phân và Cây nhị phân tìm kiếm</a:t>
          </a:r>
        </a:p>
      </dsp:txBody>
      <dsp:txXfrm>
        <a:off x="961342" y="1866980"/>
        <a:ext cx="5235884" cy="761840"/>
      </dsp:txXfrm>
    </dsp:sp>
    <dsp:sp modelId="{35F5D2AA-CA36-4A51-82ED-580DE3EDE4A4}">
      <dsp:nvSpPr>
        <dsp:cNvPr id="0" name=""/>
        <dsp:cNvSpPr/>
      </dsp:nvSpPr>
      <dsp:spPr>
        <a:xfrm>
          <a:off x="1406461" y="2764917"/>
          <a:ext cx="6278118" cy="809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Cây AVL</a:t>
          </a:r>
        </a:p>
      </dsp:txBody>
      <dsp:txXfrm>
        <a:off x="1430163" y="2788619"/>
        <a:ext cx="5235884" cy="761840"/>
      </dsp:txXfrm>
    </dsp:sp>
    <dsp:sp modelId="{FEF91D79-09C2-48B8-9C78-27046C239BB4}">
      <dsp:nvSpPr>
        <dsp:cNvPr id="0" name=""/>
        <dsp:cNvSpPr/>
      </dsp:nvSpPr>
      <dsp:spPr>
        <a:xfrm>
          <a:off x="1875281" y="3686556"/>
          <a:ext cx="6278118" cy="809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Cây AA</a:t>
          </a:r>
        </a:p>
      </dsp:txBody>
      <dsp:txXfrm>
        <a:off x="1898983" y="3710258"/>
        <a:ext cx="5235884" cy="761840"/>
      </dsp:txXfrm>
    </dsp:sp>
    <dsp:sp modelId="{7A59EB42-19D7-455F-B4D8-985E65E6AC9F}">
      <dsp:nvSpPr>
        <dsp:cNvPr id="0" name=""/>
        <dsp:cNvSpPr/>
      </dsp:nvSpPr>
      <dsp:spPr>
        <a:xfrm>
          <a:off x="5752109" y="591197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70461" y="591197"/>
        <a:ext cx="289304" cy="395821"/>
      </dsp:txXfrm>
    </dsp:sp>
    <dsp:sp modelId="{EFBFD233-3064-476B-9BA6-B212B39EE2D9}">
      <dsp:nvSpPr>
        <dsp:cNvPr id="0" name=""/>
        <dsp:cNvSpPr/>
      </dsp:nvSpPr>
      <dsp:spPr>
        <a:xfrm>
          <a:off x="6220929" y="1512836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339281" y="1512836"/>
        <a:ext cx="289304" cy="395821"/>
      </dsp:txXfrm>
    </dsp:sp>
    <dsp:sp modelId="{481942E9-8856-4C9F-9183-3D31B42F2C5C}">
      <dsp:nvSpPr>
        <dsp:cNvPr id="0" name=""/>
        <dsp:cNvSpPr/>
      </dsp:nvSpPr>
      <dsp:spPr>
        <a:xfrm>
          <a:off x="6689750" y="242098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08102" y="2420988"/>
        <a:ext cx="289304" cy="395821"/>
      </dsp:txXfrm>
    </dsp:sp>
    <dsp:sp modelId="{62191E21-11EF-4880-9F9F-36C0CD8AF3C6}">
      <dsp:nvSpPr>
        <dsp:cNvPr id="0" name=""/>
        <dsp:cNvSpPr/>
      </dsp:nvSpPr>
      <dsp:spPr>
        <a:xfrm>
          <a:off x="7158570" y="335161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76922" y="3351618"/>
        <a:ext cx="289304" cy="395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E3850-A2D6-4B4C-9AD8-3A1DB6C9BF37}">
      <dsp:nvSpPr>
        <dsp:cNvPr id="0" name=""/>
        <dsp:cNvSpPr/>
      </dsp:nvSpPr>
      <dsp:spPr>
        <a:xfrm>
          <a:off x="4500767" y="283798"/>
          <a:ext cx="892773" cy="595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</a:t>
          </a:r>
          <a:endParaRPr lang="en-GB" sz="2700" kern="1200"/>
        </a:p>
      </dsp:txBody>
      <dsp:txXfrm>
        <a:off x="4518199" y="301230"/>
        <a:ext cx="857909" cy="560318"/>
      </dsp:txXfrm>
    </dsp:sp>
    <dsp:sp modelId="{196F61E5-6877-4BD7-9323-5EC9BF907098}">
      <dsp:nvSpPr>
        <dsp:cNvPr id="0" name=""/>
        <dsp:cNvSpPr/>
      </dsp:nvSpPr>
      <dsp:spPr>
        <a:xfrm>
          <a:off x="3061170" y="878980"/>
          <a:ext cx="1885983" cy="238072"/>
        </a:xfrm>
        <a:custGeom>
          <a:avLst/>
          <a:gdLst/>
          <a:ahLst/>
          <a:cxnLst/>
          <a:rect l="0" t="0" r="0" b="0"/>
          <a:pathLst>
            <a:path>
              <a:moveTo>
                <a:pt x="1885983" y="0"/>
              </a:moveTo>
              <a:lnTo>
                <a:pt x="1885983" y="119036"/>
              </a:lnTo>
              <a:lnTo>
                <a:pt x="0" y="119036"/>
              </a:lnTo>
              <a:lnTo>
                <a:pt x="0" y="23807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0BC4E-6E9E-4414-B580-103E6B66A3C3}">
      <dsp:nvSpPr>
        <dsp:cNvPr id="0" name=""/>
        <dsp:cNvSpPr/>
      </dsp:nvSpPr>
      <dsp:spPr>
        <a:xfrm>
          <a:off x="2614783" y="1117053"/>
          <a:ext cx="892773" cy="5951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</a:t>
          </a:r>
          <a:endParaRPr lang="en-GB" sz="2700" kern="1200"/>
        </a:p>
      </dsp:txBody>
      <dsp:txXfrm>
        <a:off x="2632215" y="1134485"/>
        <a:ext cx="857909" cy="560318"/>
      </dsp:txXfrm>
    </dsp:sp>
    <dsp:sp modelId="{0721CB75-31F2-42CA-B3B9-68E15CFC036B}">
      <dsp:nvSpPr>
        <dsp:cNvPr id="0" name=""/>
        <dsp:cNvSpPr/>
      </dsp:nvSpPr>
      <dsp:spPr>
        <a:xfrm>
          <a:off x="1900564" y="1712235"/>
          <a:ext cx="1160605" cy="238072"/>
        </a:xfrm>
        <a:custGeom>
          <a:avLst/>
          <a:gdLst/>
          <a:ahLst/>
          <a:cxnLst/>
          <a:rect l="0" t="0" r="0" b="0"/>
          <a:pathLst>
            <a:path>
              <a:moveTo>
                <a:pt x="1160605" y="0"/>
              </a:moveTo>
              <a:lnTo>
                <a:pt x="1160605" y="119036"/>
              </a:lnTo>
              <a:lnTo>
                <a:pt x="0" y="119036"/>
              </a:lnTo>
              <a:lnTo>
                <a:pt x="0" y="23807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8D11F-86EE-4755-B268-7CC008276814}">
      <dsp:nvSpPr>
        <dsp:cNvPr id="0" name=""/>
        <dsp:cNvSpPr/>
      </dsp:nvSpPr>
      <dsp:spPr>
        <a:xfrm>
          <a:off x="1454178" y="1950308"/>
          <a:ext cx="892773" cy="59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</a:t>
          </a:r>
          <a:endParaRPr lang="en-GB" sz="2700" kern="1200"/>
        </a:p>
      </dsp:txBody>
      <dsp:txXfrm>
        <a:off x="1471610" y="1967740"/>
        <a:ext cx="857909" cy="560318"/>
      </dsp:txXfrm>
    </dsp:sp>
    <dsp:sp modelId="{E8AF7C48-37F3-4C07-AE98-86655E702476}">
      <dsp:nvSpPr>
        <dsp:cNvPr id="0" name=""/>
        <dsp:cNvSpPr/>
      </dsp:nvSpPr>
      <dsp:spPr>
        <a:xfrm>
          <a:off x="449808" y="2545491"/>
          <a:ext cx="1450756" cy="238072"/>
        </a:xfrm>
        <a:custGeom>
          <a:avLst/>
          <a:gdLst/>
          <a:ahLst/>
          <a:cxnLst/>
          <a:rect l="0" t="0" r="0" b="0"/>
          <a:pathLst>
            <a:path>
              <a:moveTo>
                <a:pt x="1450756" y="0"/>
              </a:moveTo>
              <a:lnTo>
                <a:pt x="1450756" y="119036"/>
              </a:lnTo>
              <a:lnTo>
                <a:pt x="0" y="119036"/>
              </a:lnTo>
              <a:lnTo>
                <a:pt x="0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6661E-A9AA-4D66-B5D9-4FE54F2107D7}">
      <dsp:nvSpPr>
        <dsp:cNvPr id="0" name=""/>
        <dsp:cNvSpPr/>
      </dsp:nvSpPr>
      <dsp:spPr>
        <a:xfrm>
          <a:off x="3421" y="2783564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</a:t>
          </a:r>
          <a:endParaRPr lang="en-GB" sz="2700" kern="1200"/>
        </a:p>
      </dsp:txBody>
      <dsp:txXfrm>
        <a:off x="20853" y="2800996"/>
        <a:ext cx="857909" cy="560318"/>
      </dsp:txXfrm>
    </dsp:sp>
    <dsp:sp modelId="{339BDE19-14C3-4EB8-8591-569085E99ABB}">
      <dsp:nvSpPr>
        <dsp:cNvPr id="0" name=""/>
        <dsp:cNvSpPr/>
      </dsp:nvSpPr>
      <dsp:spPr>
        <a:xfrm>
          <a:off x="1610413" y="2545491"/>
          <a:ext cx="290151" cy="238072"/>
        </a:xfrm>
        <a:custGeom>
          <a:avLst/>
          <a:gdLst/>
          <a:ahLst/>
          <a:cxnLst/>
          <a:rect l="0" t="0" r="0" b="0"/>
          <a:pathLst>
            <a:path>
              <a:moveTo>
                <a:pt x="290151" y="0"/>
              </a:moveTo>
              <a:lnTo>
                <a:pt x="290151" y="119036"/>
              </a:lnTo>
              <a:lnTo>
                <a:pt x="0" y="119036"/>
              </a:lnTo>
              <a:lnTo>
                <a:pt x="0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641FB-52D0-4DB0-A03F-E059058F35D2}">
      <dsp:nvSpPr>
        <dsp:cNvPr id="0" name=""/>
        <dsp:cNvSpPr/>
      </dsp:nvSpPr>
      <dsp:spPr>
        <a:xfrm>
          <a:off x="1164026" y="2783564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</a:t>
          </a:r>
          <a:endParaRPr lang="en-GB" sz="2700" kern="1200"/>
        </a:p>
      </dsp:txBody>
      <dsp:txXfrm>
        <a:off x="1181458" y="2800996"/>
        <a:ext cx="857909" cy="560318"/>
      </dsp:txXfrm>
    </dsp:sp>
    <dsp:sp modelId="{7948E097-ACB5-4D68-9095-E8F90DE2AFB5}">
      <dsp:nvSpPr>
        <dsp:cNvPr id="0" name=""/>
        <dsp:cNvSpPr/>
      </dsp:nvSpPr>
      <dsp:spPr>
        <a:xfrm>
          <a:off x="1030110" y="3378746"/>
          <a:ext cx="580302" cy="238072"/>
        </a:xfrm>
        <a:custGeom>
          <a:avLst/>
          <a:gdLst/>
          <a:ahLst/>
          <a:cxnLst/>
          <a:rect l="0" t="0" r="0" b="0"/>
          <a:pathLst>
            <a:path>
              <a:moveTo>
                <a:pt x="580302" y="0"/>
              </a:moveTo>
              <a:lnTo>
                <a:pt x="580302" y="119036"/>
              </a:lnTo>
              <a:lnTo>
                <a:pt x="0" y="119036"/>
              </a:lnTo>
              <a:lnTo>
                <a:pt x="0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3519C-3A3A-4A58-AFFB-5154D00115EC}">
      <dsp:nvSpPr>
        <dsp:cNvPr id="0" name=""/>
        <dsp:cNvSpPr/>
      </dsp:nvSpPr>
      <dsp:spPr>
        <a:xfrm>
          <a:off x="583724" y="3616819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</a:t>
          </a:r>
          <a:endParaRPr lang="en-GB" sz="2700" kern="1200"/>
        </a:p>
      </dsp:txBody>
      <dsp:txXfrm>
        <a:off x="601156" y="3634251"/>
        <a:ext cx="857909" cy="560318"/>
      </dsp:txXfrm>
    </dsp:sp>
    <dsp:sp modelId="{7741BAF9-ED8E-4F63-8284-927466B6670A}">
      <dsp:nvSpPr>
        <dsp:cNvPr id="0" name=""/>
        <dsp:cNvSpPr/>
      </dsp:nvSpPr>
      <dsp:spPr>
        <a:xfrm>
          <a:off x="1610413" y="3378746"/>
          <a:ext cx="580302" cy="238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36"/>
              </a:lnTo>
              <a:lnTo>
                <a:pt x="580302" y="119036"/>
              </a:lnTo>
              <a:lnTo>
                <a:pt x="580302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41FA3-C17E-4CC8-948A-150BDA88DD89}">
      <dsp:nvSpPr>
        <dsp:cNvPr id="0" name=""/>
        <dsp:cNvSpPr/>
      </dsp:nvSpPr>
      <dsp:spPr>
        <a:xfrm>
          <a:off x="1744329" y="3616819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</a:t>
          </a:r>
          <a:endParaRPr lang="en-GB" sz="2700" kern="1200"/>
        </a:p>
      </dsp:txBody>
      <dsp:txXfrm>
        <a:off x="1761761" y="3634251"/>
        <a:ext cx="857909" cy="560318"/>
      </dsp:txXfrm>
    </dsp:sp>
    <dsp:sp modelId="{468CAE50-1078-47FB-AF7B-7AFE6E99A432}">
      <dsp:nvSpPr>
        <dsp:cNvPr id="0" name=""/>
        <dsp:cNvSpPr/>
      </dsp:nvSpPr>
      <dsp:spPr>
        <a:xfrm>
          <a:off x="1900564" y="2545491"/>
          <a:ext cx="1450756" cy="238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36"/>
              </a:lnTo>
              <a:lnTo>
                <a:pt x="1450756" y="119036"/>
              </a:lnTo>
              <a:lnTo>
                <a:pt x="1450756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EFB7F-5A1B-4E81-9754-2B58842B1522}">
      <dsp:nvSpPr>
        <dsp:cNvPr id="0" name=""/>
        <dsp:cNvSpPr/>
      </dsp:nvSpPr>
      <dsp:spPr>
        <a:xfrm>
          <a:off x="2904934" y="2783564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</a:t>
          </a:r>
          <a:endParaRPr lang="en-GB" sz="2700" kern="1200"/>
        </a:p>
      </dsp:txBody>
      <dsp:txXfrm>
        <a:off x="2922366" y="2800996"/>
        <a:ext cx="857909" cy="560318"/>
      </dsp:txXfrm>
    </dsp:sp>
    <dsp:sp modelId="{0B797B72-7841-4F90-AF86-6F8CD8F90297}">
      <dsp:nvSpPr>
        <dsp:cNvPr id="0" name=""/>
        <dsp:cNvSpPr/>
      </dsp:nvSpPr>
      <dsp:spPr>
        <a:xfrm>
          <a:off x="3305601" y="3378746"/>
          <a:ext cx="91440" cy="238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0E11B-FACA-4AF5-86A3-8F3AB08C656A}">
      <dsp:nvSpPr>
        <dsp:cNvPr id="0" name=""/>
        <dsp:cNvSpPr/>
      </dsp:nvSpPr>
      <dsp:spPr>
        <a:xfrm>
          <a:off x="2904934" y="3616819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</a:t>
          </a:r>
          <a:endParaRPr lang="en-GB" sz="2700" kern="1200"/>
        </a:p>
      </dsp:txBody>
      <dsp:txXfrm>
        <a:off x="2922366" y="3634251"/>
        <a:ext cx="857909" cy="560318"/>
      </dsp:txXfrm>
    </dsp:sp>
    <dsp:sp modelId="{32A8602F-CB09-434A-9E1F-00FBC4AE44BC}">
      <dsp:nvSpPr>
        <dsp:cNvPr id="0" name=""/>
        <dsp:cNvSpPr/>
      </dsp:nvSpPr>
      <dsp:spPr>
        <a:xfrm>
          <a:off x="3015450" y="1712235"/>
          <a:ext cx="91440" cy="238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07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E6AE9-A166-4B36-A861-2B10EC27D653}">
      <dsp:nvSpPr>
        <dsp:cNvPr id="0" name=""/>
        <dsp:cNvSpPr/>
      </dsp:nvSpPr>
      <dsp:spPr>
        <a:xfrm>
          <a:off x="2614783" y="1950308"/>
          <a:ext cx="892773" cy="59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</a:t>
          </a:r>
          <a:endParaRPr lang="en-GB" sz="2700" kern="1200"/>
        </a:p>
      </dsp:txBody>
      <dsp:txXfrm>
        <a:off x="2632215" y="1967740"/>
        <a:ext cx="857909" cy="560318"/>
      </dsp:txXfrm>
    </dsp:sp>
    <dsp:sp modelId="{7FEF18CE-D1A2-4D38-B21B-14462047433D}">
      <dsp:nvSpPr>
        <dsp:cNvPr id="0" name=""/>
        <dsp:cNvSpPr/>
      </dsp:nvSpPr>
      <dsp:spPr>
        <a:xfrm>
          <a:off x="3061170" y="1712235"/>
          <a:ext cx="1160605" cy="238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36"/>
              </a:lnTo>
              <a:lnTo>
                <a:pt x="1160605" y="119036"/>
              </a:lnTo>
              <a:lnTo>
                <a:pt x="1160605" y="23807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83429-A929-4B2A-A346-E1BC841C82A0}">
      <dsp:nvSpPr>
        <dsp:cNvPr id="0" name=""/>
        <dsp:cNvSpPr/>
      </dsp:nvSpPr>
      <dsp:spPr>
        <a:xfrm>
          <a:off x="3775388" y="1950308"/>
          <a:ext cx="892773" cy="59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</a:t>
          </a:r>
          <a:endParaRPr lang="en-GB" sz="2700" kern="1200"/>
        </a:p>
      </dsp:txBody>
      <dsp:txXfrm>
        <a:off x="3792820" y="1967740"/>
        <a:ext cx="857909" cy="560318"/>
      </dsp:txXfrm>
    </dsp:sp>
    <dsp:sp modelId="{4A8F022F-949C-47E1-A715-3E383C532101}">
      <dsp:nvSpPr>
        <dsp:cNvPr id="0" name=""/>
        <dsp:cNvSpPr/>
      </dsp:nvSpPr>
      <dsp:spPr>
        <a:xfrm>
          <a:off x="4947154" y="878980"/>
          <a:ext cx="1885983" cy="238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36"/>
              </a:lnTo>
              <a:lnTo>
                <a:pt x="1885983" y="119036"/>
              </a:lnTo>
              <a:lnTo>
                <a:pt x="1885983" y="23807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5F79B-52FA-46C0-8844-3BFD5E68F40A}">
      <dsp:nvSpPr>
        <dsp:cNvPr id="0" name=""/>
        <dsp:cNvSpPr/>
      </dsp:nvSpPr>
      <dsp:spPr>
        <a:xfrm>
          <a:off x="6386751" y="1117053"/>
          <a:ext cx="892773" cy="5951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</a:t>
          </a:r>
          <a:endParaRPr lang="en-GB" sz="2700" kern="1200"/>
        </a:p>
      </dsp:txBody>
      <dsp:txXfrm>
        <a:off x="6404183" y="1134485"/>
        <a:ext cx="857909" cy="560318"/>
      </dsp:txXfrm>
    </dsp:sp>
    <dsp:sp modelId="{16BCABC3-5D8D-4AC5-84AE-E3A37C51F2FC}">
      <dsp:nvSpPr>
        <dsp:cNvPr id="0" name=""/>
        <dsp:cNvSpPr/>
      </dsp:nvSpPr>
      <dsp:spPr>
        <a:xfrm>
          <a:off x="5962683" y="1712235"/>
          <a:ext cx="870454" cy="238072"/>
        </a:xfrm>
        <a:custGeom>
          <a:avLst/>
          <a:gdLst/>
          <a:ahLst/>
          <a:cxnLst/>
          <a:rect l="0" t="0" r="0" b="0"/>
          <a:pathLst>
            <a:path>
              <a:moveTo>
                <a:pt x="870454" y="0"/>
              </a:moveTo>
              <a:lnTo>
                <a:pt x="870454" y="119036"/>
              </a:lnTo>
              <a:lnTo>
                <a:pt x="0" y="119036"/>
              </a:lnTo>
              <a:lnTo>
                <a:pt x="0" y="23807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6488D-F7EC-4967-AA1A-97C4ED0E81D8}">
      <dsp:nvSpPr>
        <dsp:cNvPr id="0" name=""/>
        <dsp:cNvSpPr/>
      </dsp:nvSpPr>
      <dsp:spPr>
        <a:xfrm>
          <a:off x="5516297" y="1950308"/>
          <a:ext cx="892773" cy="59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</a:t>
          </a:r>
          <a:endParaRPr lang="en-GB" sz="2700" kern="1200"/>
        </a:p>
      </dsp:txBody>
      <dsp:txXfrm>
        <a:off x="5533729" y="1967740"/>
        <a:ext cx="857909" cy="560318"/>
      </dsp:txXfrm>
    </dsp:sp>
    <dsp:sp modelId="{B772FBB3-7F0B-4C7B-AA03-12AB247D3BC2}">
      <dsp:nvSpPr>
        <dsp:cNvPr id="0" name=""/>
        <dsp:cNvSpPr/>
      </dsp:nvSpPr>
      <dsp:spPr>
        <a:xfrm>
          <a:off x="5382381" y="2545491"/>
          <a:ext cx="580302" cy="238072"/>
        </a:xfrm>
        <a:custGeom>
          <a:avLst/>
          <a:gdLst/>
          <a:ahLst/>
          <a:cxnLst/>
          <a:rect l="0" t="0" r="0" b="0"/>
          <a:pathLst>
            <a:path>
              <a:moveTo>
                <a:pt x="580302" y="0"/>
              </a:moveTo>
              <a:lnTo>
                <a:pt x="580302" y="119036"/>
              </a:lnTo>
              <a:lnTo>
                <a:pt x="0" y="119036"/>
              </a:lnTo>
              <a:lnTo>
                <a:pt x="0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98FCE-CEBA-415A-A2DF-94B43D5FDA20}">
      <dsp:nvSpPr>
        <dsp:cNvPr id="0" name=""/>
        <dsp:cNvSpPr/>
      </dsp:nvSpPr>
      <dsp:spPr>
        <a:xfrm>
          <a:off x="4935994" y="2783564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</a:t>
          </a:r>
          <a:endParaRPr lang="en-GB" sz="2700" kern="1200"/>
        </a:p>
      </dsp:txBody>
      <dsp:txXfrm>
        <a:off x="4953426" y="2800996"/>
        <a:ext cx="857909" cy="560318"/>
      </dsp:txXfrm>
    </dsp:sp>
    <dsp:sp modelId="{AEE12396-2786-4D82-9143-BA16E45052D4}">
      <dsp:nvSpPr>
        <dsp:cNvPr id="0" name=""/>
        <dsp:cNvSpPr/>
      </dsp:nvSpPr>
      <dsp:spPr>
        <a:xfrm>
          <a:off x="5962683" y="2545491"/>
          <a:ext cx="580302" cy="238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36"/>
              </a:lnTo>
              <a:lnTo>
                <a:pt x="580302" y="119036"/>
              </a:lnTo>
              <a:lnTo>
                <a:pt x="580302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4DAE-442A-42A9-BD44-62985C99AB65}">
      <dsp:nvSpPr>
        <dsp:cNvPr id="0" name=""/>
        <dsp:cNvSpPr/>
      </dsp:nvSpPr>
      <dsp:spPr>
        <a:xfrm>
          <a:off x="6096599" y="2783564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</a:t>
          </a:r>
          <a:endParaRPr lang="en-GB" sz="2700" kern="1200"/>
        </a:p>
      </dsp:txBody>
      <dsp:txXfrm>
        <a:off x="6114031" y="2800996"/>
        <a:ext cx="857909" cy="560318"/>
      </dsp:txXfrm>
    </dsp:sp>
    <dsp:sp modelId="{3EC57F78-4501-4B6C-B3BB-C8DD82DCFA3B}">
      <dsp:nvSpPr>
        <dsp:cNvPr id="0" name=""/>
        <dsp:cNvSpPr/>
      </dsp:nvSpPr>
      <dsp:spPr>
        <a:xfrm>
          <a:off x="6833137" y="1712235"/>
          <a:ext cx="870454" cy="238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36"/>
              </a:lnTo>
              <a:lnTo>
                <a:pt x="870454" y="119036"/>
              </a:lnTo>
              <a:lnTo>
                <a:pt x="870454" y="23807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AD237-DF8D-47CD-A48F-EF225A6480B4}">
      <dsp:nvSpPr>
        <dsp:cNvPr id="0" name=""/>
        <dsp:cNvSpPr/>
      </dsp:nvSpPr>
      <dsp:spPr>
        <a:xfrm>
          <a:off x="7257205" y="1950308"/>
          <a:ext cx="892773" cy="59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</a:t>
          </a:r>
          <a:endParaRPr lang="en-GB" sz="2700" kern="1200"/>
        </a:p>
      </dsp:txBody>
      <dsp:txXfrm>
        <a:off x="7274637" y="1967740"/>
        <a:ext cx="857909" cy="560318"/>
      </dsp:txXfrm>
    </dsp:sp>
    <dsp:sp modelId="{AFE6C23B-0A5F-4200-B197-3001271D86A5}">
      <dsp:nvSpPr>
        <dsp:cNvPr id="0" name=""/>
        <dsp:cNvSpPr/>
      </dsp:nvSpPr>
      <dsp:spPr>
        <a:xfrm>
          <a:off x="7657871" y="2545491"/>
          <a:ext cx="91440" cy="238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0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86114-BF90-474D-ABB4-B6789AEE9228}">
      <dsp:nvSpPr>
        <dsp:cNvPr id="0" name=""/>
        <dsp:cNvSpPr/>
      </dsp:nvSpPr>
      <dsp:spPr>
        <a:xfrm>
          <a:off x="7257205" y="2783564"/>
          <a:ext cx="892773" cy="59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</a:t>
          </a:r>
          <a:endParaRPr lang="en-GB" sz="2700" kern="1200"/>
        </a:p>
      </dsp:txBody>
      <dsp:txXfrm>
        <a:off x="7274637" y="2800996"/>
        <a:ext cx="857909" cy="56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306E-F248-46FE-ACCA-8EB1A56F08D8}">
      <dsp:nvSpPr>
        <dsp:cNvPr id="0" name=""/>
        <dsp:cNvSpPr/>
      </dsp:nvSpPr>
      <dsp:spPr>
        <a:xfrm>
          <a:off x="0" y="122404"/>
          <a:ext cx="4111625" cy="66157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itchFamily="34" charset="0"/>
              <a:cs typeface="Arial" pitchFamily="34" charset="0"/>
            </a:rPr>
            <a:t>Duyệt trước</a:t>
          </a:r>
          <a:endParaRPr lang="en-GB" sz="2800" kern="1200">
            <a:latin typeface="Arial" pitchFamily="34" charset="0"/>
            <a:cs typeface="Arial" pitchFamily="34" charset="0"/>
          </a:endParaRPr>
        </a:p>
      </dsp:txBody>
      <dsp:txXfrm>
        <a:off x="32295" y="154699"/>
        <a:ext cx="4047035" cy="596984"/>
      </dsp:txXfrm>
    </dsp:sp>
    <dsp:sp modelId="{31999A90-F5EB-4AD4-90B2-E9EDB4085B3E}">
      <dsp:nvSpPr>
        <dsp:cNvPr id="0" name=""/>
        <dsp:cNvSpPr/>
      </dsp:nvSpPr>
      <dsp:spPr>
        <a:xfrm>
          <a:off x="0" y="783978"/>
          <a:ext cx="4111625" cy="73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4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dirty="0">
              <a:latin typeface="Arial" pitchFamily="34" charset="0"/>
              <a:cs typeface="Arial" pitchFamily="34" charset="0"/>
            </a:rPr>
            <a:t>a b d e h </a:t>
          </a:r>
          <a:r>
            <a:rPr lang="en-US" sz="2200" i="1" kern="1200" dirty="0" err="1">
              <a:latin typeface="Arial" pitchFamily="34" charset="0"/>
              <a:cs typeface="Arial" pitchFamily="34" charset="0"/>
            </a:rPr>
            <a:t>i</a:t>
          </a:r>
          <a:r>
            <a:rPr lang="en-US" sz="2200" i="1" kern="1200" dirty="0">
              <a:latin typeface="Arial" pitchFamily="34" charset="0"/>
              <a:cs typeface="Arial" pitchFamily="34" charset="0"/>
            </a:rPr>
            <a:t> c f j g</a:t>
          </a:r>
          <a:endParaRPr lang="en-GB" sz="2200" kern="1200" dirty="0">
            <a:latin typeface="Arial" pitchFamily="34" charset="0"/>
            <a:cs typeface="Arial" pitchFamily="34" charset="0"/>
          </a:endParaRPr>
        </a:p>
      </dsp:txBody>
      <dsp:txXfrm>
        <a:off x="0" y="783978"/>
        <a:ext cx="4111625" cy="730941"/>
      </dsp:txXfrm>
    </dsp:sp>
    <dsp:sp modelId="{CB23FB5C-FDB3-41BF-8F72-5E978A1855A6}">
      <dsp:nvSpPr>
        <dsp:cNvPr id="0" name=""/>
        <dsp:cNvSpPr/>
      </dsp:nvSpPr>
      <dsp:spPr>
        <a:xfrm>
          <a:off x="0" y="1514920"/>
          <a:ext cx="4111625" cy="661574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itchFamily="34" charset="0"/>
              <a:cs typeface="Arial" pitchFamily="34" charset="0"/>
            </a:rPr>
            <a:t>Duyệt giữa</a:t>
          </a:r>
          <a:endParaRPr lang="en-GB" sz="2800" kern="1200">
            <a:latin typeface="Arial" pitchFamily="34" charset="0"/>
            <a:cs typeface="Arial" pitchFamily="34" charset="0"/>
          </a:endParaRPr>
        </a:p>
      </dsp:txBody>
      <dsp:txXfrm>
        <a:off x="32295" y="1547215"/>
        <a:ext cx="4047035" cy="596984"/>
      </dsp:txXfrm>
    </dsp:sp>
    <dsp:sp modelId="{37163118-8A17-4CD9-91B0-8488131FA9A3}">
      <dsp:nvSpPr>
        <dsp:cNvPr id="0" name=""/>
        <dsp:cNvSpPr/>
      </dsp:nvSpPr>
      <dsp:spPr>
        <a:xfrm>
          <a:off x="0" y="2176494"/>
          <a:ext cx="4111625" cy="671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4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dirty="0">
              <a:latin typeface="Arial" pitchFamily="34" charset="0"/>
              <a:cs typeface="Arial" pitchFamily="34" charset="0"/>
            </a:rPr>
            <a:t>d b h e </a:t>
          </a:r>
          <a:r>
            <a:rPr lang="en-US" sz="2200" i="1" kern="1200" dirty="0" err="1">
              <a:latin typeface="Arial" pitchFamily="34" charset="0"/>
              <a:cs typeface="Arial" pitchFamily="34" charset="0"/>
            </a:rPr>
            <a:t>i</a:t>
          </a:r>
          <a:r>
            <a:rPr lang="en-US" sz="2200" i="1" kern="1200" dirty="0">
              <a:latin typeface="Arial" pitchFamily="34" charset="0"/>
              <a:cs typeface="Arial" pitchFamily="34" charset="0"/>
            </a:rPr>
            <a:t> a f j c g</a:t>
          </a:r>
          <a:endParaRPr lang="en-GB" sz="2200" i="1" kern="1200" dirty="0">
            <a:latin typeface="Arial" pitchFamily="34" charset="0"/>
            <a:cs typeface="Arial" pitchFamily="34" charset="0"/>
          </a:endParaRPr>
        </a:p>
      </dsp:txBody>
      <dsp:txXfrm>
        <a:off x="0" y="2176494"/>
        <a:ext cx="4111625" cy="671931"/>
      </dsp:txXfrm>
    </dsp:sp>
    <dsp:sp modelId="{802D034F-89AE-414A-89E0-387698630958}">
      <dsp:nvSpPr>
        <dsp:cNvPr id="0" name=""/>
        <dsp:cNvSpPr/>
      </dsp:nvSpPr>
      <dsp:spPr>
        <a:xfrm>
          <a:off x="0" y="2848426"/>
          <a:ext cx="4111625" cy="661574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itchFamily="34" charset="0"/>
              <a:cs typeface="Arial" pitchFamily="34" charset="0"/>
            </a:rPr>
            <a:t>Duyệt sau</a:t>
          </a:r>
          <a:endParaRPr lang="en-GB" sz="2800" kern="1200">
            <a:latin typeface="Arial" pitchFamily="34" charset="0"/>
            <a:cs typeface="Arial" pitchFamily="34" charset="0"/>
          </a:endParaRPr>
        </a:p>
      </dsp:txBody>
      <dsp:txXfrm>
        <a:off x="32295" y="2880721"/>
        <a:ext cx="4047035" cy="596984"/>
      </dsp:txXfrm>
    </dsp:sp>
    <dsp:sp modelId="{1EBA0F5D-BF9E-4CBB-B585-0FB40460F3B8}">
      <dsp:nvSpPr>
        <dsp:cNvPr id="0" name=""/>
        <dsp:cNvSpPr/>
      </dsp:nvSpPr>
      <dsp:spPr>
        <a:xfrm>
          <a:off x="0" y="3510000"/>
          <a:ext cx="4111625" cy="863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4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dirty="0">
              <a:latin typeface="Arial" pitchFamily="34" charset="0"/>
              <a:cs typeface="Arial" pitchFamily="34" charset="0"/>
            </a:rPr>
            <a:t>d h </a:t>
          </a:r>
          <a:r>
            <a:rPr lang="en-US" sz="2200" i="1" kern="1200" dirty="0" err="1">
              <a:latin typeface="Arial" pitchFamily="34" charset="0"/>
              <a:cs typeface="Arial" pitchFamily="34" charset="0"/>
            </a:rPr>
            <a:t>i</a:t>
          </a:r>
          <a:r>
            <a:rPr lang="en-US" sz="2200" i="1" kern="1200" dirty="0">
              <a:latin typeface="Arial" pitchFamily="34" charset="0"/>
              <a:cs typeface="Arial" pitchFamily="34" charset="0"/>
            </a:rPr>
            <a:t> e b j f g c a</a:t>
          </a:r>
          <a:endParaRPr lang="en-GB" sz="2200" i="1" kern="1200" dirty="0">
            <a:latin typeface="Arial" pitchFamily="34" charset="0"/>
            <a:cs typeface="Arial" pitchFamily="34" charset="0"/>
          </a:endParaRPr>
        </a:p>
      </dsp:txBody>
      <dsp:txXfrm>
        <a:off x="0" y="3510000"/>
        <a:ext cx="4111625" cy="863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©FIT-HCMUS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2EB2-F94D-4BC8-A693-57439CD1D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A3DCE-06C5-4CC7-BFCC-D5C7852FDB6A}" type="datetimeFigureOut">
              <a:rPr lang="en-US" smtClean="0"/>
              <a:pPr/>
              <a:t>11/2/21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4920D-0AF4-4605-9397-407A030A508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Courier New" pitchFamily="49" charset="0"/>
                <a:cs typeface="Courier New" pitchFamily="49" charset="0"/>
              </a:rPr>
              <a:t>Q = P-&gt;pRight;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 = Q-&gt;pLeft;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Q -&gt; pLeft = C-&gt;pRight;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 -&gt; pRight = Q;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P -&gt; pRight = C;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Courier New" pitchFamily="49" charset="0"/>
                <a:cs typeface="Courier New" pitchFamily="49" charset="0"/>
              </a:rPr>
              <a:t>Q = P-&gt;pRight;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 = Q-&gt;pLeft;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Q -&gt; pLeft = C-&gt;pRight;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 -&gt; pRight = Q;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P -&gt; pRight = C;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121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Bổ</a:t>
            </a:r>
            <a:r>
              <a:rPr lang="en-US" baseline="0"/>
              <a:t> sung:</a:t>
            </a:r>
          </a:p>
          <a:p>
            <a:r>
              <a:rPr lang="en-US" baseline="0"/>
              <a:t>	Complete binary tree</a:t>
            </a:r>
          </a:p>
          <a:p>
            <a:r>
              <a:rPr lang="en-US" baseline="0"/>
              <a:t>	Perfect binary tree</a:t>
            </a:r>
          </a:p>
          <a:p>
            <a:r>
              <a:rPr lang="en-US" baseline="0"/>
              <a:t>Các khái niệm:</a:t>
            </a:r>
          </a:p>
          <a:p>
            <a:r>
              <a:rPr lang="en-US" baseline="0"/>
              <a:t>	Node</a:t>
            </a:r>
          </a:p>
          <a:p>
            <a:r>
              <a:rPr lang="en-US" baseline="0"/>
              <a:t>	Parent, Child</a:t>
            </a:r>
          </a:p>
          <a:p>
            <a:r>
              <a:rPr lang="en-US" baseline="0"/>
              <a:t>	Root, Leaves</a:t>
            </a:r>
          </a:p>
          <a:p>
            <a:r>
              <a:rPr lang="en-US" baseline="0"/>
              <a:t>	Inner (internal) node, external node</a:t>
            </a:r>
          </a:p>
          <a:p>
            <a:r>
              <a:rPr lang="en-US" baseline="0"/>
              <a:t>	Height, Depth</a:t>
            </a:r>
          </a:p>
          <a:p>
            <a:r>
              <a:rPr lang="en-US" baseline="0"/>
              <a:t>	Degree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Dựa</a:t>
            </a:r>
            <a:r>
              <a:rPr lang="en-US" baseline="0"/>
              <a:t> theo định nghĩa của Data structures and Algorithms in C++ (Chapter 6, Binary tree, Page 216)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Nhớ</a:t>
            </a:r>
            <a:r>
              <a:rPr lang="en-US" baseline="0"/>
              <a:t> nói về khóa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Q = P-&gt;pRight;</a:t>
            </a:r>
          </a:p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P-&gt;pRight = Q-&gt;pLeft;</a:t>
            </a:r>
          </a:p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Q-&gt;pLeft = P;</a:t>
            </a:r>
          </a:p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 = Q;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Q = P-&gt;pRight;</a:t>
            </a:r>
          </a:p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 = Q-&gt;pLeft;</a:t>
            </a:r>
          </a:p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Q -&gt; pLeft = C-&gt;pRight;</a:t>
            </a:r>
          </a:p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 -&gt; pRight = Q;</a:t>
            </a:r>
          </a:p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 -&gt; pRight =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Trường</a:t>
            </a:r>
            <a:r>
              <a:rPr lang="en-US" baseline="0"/>
              <a:t> hợp suy biến thành danh sách liên kết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Diễn</a:t>
            </a:r>
            <a:r>
              <a:rPr lang="en-US" baseline="0"/>
              <a:t> giải điểm hạn chế của cây nhị phân tìm kiếm để dẫn sang cây cân bằng AVL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Courier New" pitchFamily="49" charset="0"/>
                <a:cs typeface="Courier New" pitchFamily="49" charset="0"/>
              </a:rPr>
              <a:t>Q = P-&gt;pRight;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P-&gt;pRight = Q-&gt;pLeft;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Q-&gt;pLeft = P;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P = Q;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4920D-0AF4-4605-9397-407A030A5082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429000"/>
            <a:ext cx="6477000" cy="1828800"/>
          </a:xfrm>
        </p:spPr>
        <p:txBody>
          <a:bodyPr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400" y="1676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Cấu</a:t>
            </a:r>
            <a:r>
              <a:rPr lang="en-US" sz="3200" b="1" cap="none" spc="50" baseline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 trúc dữ liệu và giải thuật</a:t>
            </a:r>
            <a:endParaRPr lang="en-US" sz="3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32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371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vi-VN"/>
              <a:t>HCMUS - 2010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629400"/>
            <a:ext cx="7086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 algn="l"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6858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77000" y="0"/>
            <a:ext cx="266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Font typeface="Wingdings" pitchFamily="2" charset="2"/>
              <a:buChar char=""/>
              <a:defRPr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HCMUS - 2010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1295400" cy="1371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19200"/>
            <a:ext cx="7772400" cy="137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7620000" cy="1371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vi-VN"/>
              <a:t>HCMUS - 2010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  <p:pic>
        <p:nvPicPr>
          <p:cNvPr id="16" name="Picture 15" descr="Computer_data_180_1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7543800" cy="44005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vi-VN"/>
              <a:t>HCMUS - 2010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="0">
                <a:solidFill>
                  <a:srgbClr val="002060"/>
                </a:solidFill>
                <a:latin typeface="Verdana" pitchFamily="34" charset="0"/>
              </a:defRPr>
            </a:lvl1pPr>
          </a:lstStyle>
          <a:p>
            <a:r>
              <a:rPr lang="en-GB"/>
              <a:t>Cấu trúc dữ liệu và giải thuật - HCMUS 2011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FF40DF-0AAB-4160-9504-BE188D881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50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accent1">
              <a:lumMod val="50000"/>
            </a:schemeClr>
          </a:solidFill>
          <a:latin typeface="+mj-lt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Cấu trúc cây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>
                <a:latin typeface="Tahoma" pitchFamily="34" charset="0"/>
                <a:cs typeface="Tahoma" pitchFamily="34" charset="0"/>
              </a:rPr>
              <a:t>Giảng viên:</a:t>
            </a:r>
            <a:r>
              <a:rPr lang="en-US" sz="1700">
                <a:latin typeface="Tahoma" pitchFamily="34" charset="0"/>
                <a:cs typeface="Tahoma" pitchFamily="34" charset="0"/>
              </a:rPr>
              <a:t> </a:t>
            </a:r>
          </a:p>
          <a:p>
            <a:r>
              <a:rPr lang="en-US" sz="1700">
                <a:latin typeface="Tahoma" pitchFamily="34" charset="0"/>
                <a:cs typeface="Tahoma" pitchFamily="34" charset="0"/>
              </a:rPr>
              <a:t>Văn Chí Nam – Nguyễn Thị Hồng Nhung – Đặng Nguyễn Đức Tiến</a:t>
            </a:r>
            <a:endParaRPr lang="en-GB" sz="17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3" name="Group 27"/>
          <p:cNvGrpSpPr/>
          <p:nvPr/>
        </p:nvGrpSpPr>
        <p:grpSpPr>
          <a:xfrm>
            <a:off x="304800" y="1600200"/>
            <a:ext cx="4730496" cy="3276600"/>
            <a:chOff x="2059315" y="1983116"/>
            <a:chExt cx="4730496" cy="3276600"/>
          </a:xfrm>
        </p:grpSpPr>
        <p:sp>
          <p:nvSpPr>
            <p:cNvPr id="8" name="Oval 7"/>
            <p:cNvSpPr/>
            <p:nvPr/>
          </p:nvSpPr>
          <p:spPr>
            <a:xfrm>
              <a:off x="4192915" y="1983116"/>
              <a:ext cx="533400" cy="533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r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12"/>
            <p:cNvGrpSpPr/>
            <p:nvPr/>
          </p:nvGrpSpPr>
          <p:grpSpPr>
            <a:xfrm>
              <a:off x="2059315" y="3735716"/>
              <a:ext cx="1149096" cy="1524000"/>
              <a:chOff x="2286000" y="2971800"/>
              <a:chExt cx="1149096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1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1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3659515" y="3735716"/>
              <a:ext cx="1149096" cy="1524000"/>
              <a:chOff x="2286000" y="2971800"/>
              <a:chExt cx="1149096" cy="1524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2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2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16"/>
            <p:cNvGrpSpPr/>
            <p:nvPr/>
          </p:nvGrpSpPr>
          <p:grpSpPr>
            <a:xfrm>
              <a:off x="5640715" y="3735716"/>
              <a:ext cx="1149096" cy="1524000"/>
              <a:chOff x="2286000" y="2971800"/>
              <a:chExt cx="1149096" cy="1524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k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k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1" name="Straight Connector 20"/>
            <p:cNvCxnSpPr>
              <a:stCxn id="8" idx="3"/>
            </p:cNvCxnSpPr>
            <p:nvPr/>
          </p:nvCxnSpPr>
          <p:spPr>
            <a:xfrm rot="5400000">
              <a:off x="2802266" y="2266951"/>
              <a:ext cx="1297315" cy="16402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</p:cNvCxnSpPr>
            <p:nvPr/>
          </p:nvCxnSpPr>
          <p:spPr>
            <a:xfrm rot="5400000">
              <a:off x="3735715" y="3011816"/>
              <a:ext cx="121920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5"/>
            </p:cNvCxnSpPr>
            <p:nvPr/>
          </p:nvCxnSpPr>
          <p:spPr>
            <a:xfrm rot="16200000" flipH="1">
              <a:off x="4781550" y="2305050"/>
              <a:ext cx="1297315" cy="1564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Callout 28"/>
          <p:cNvSpPr/>
          <p:nvPr/>
        </p:nvSpPr>
        <p:spPr>
          <a:xfrm>
            <a:off x="3657600" y="1600200"/>
            <a:ext cx="2209800" cy="533400"/>
          </a:xfrm>
          <a:prstGeom prst="wedgeEllipseCallout">
            <a:avLst>
              <a:gd name="adj1" fmla="val -74458"/>
              <a:gd name="adj2" fmla="val 70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Nút gốc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33"/>
          <p:cNvGrpSpPr/>
          <p:nvPr/>
        </p:nvGrpSpPr>
        <p:grpSpPr>
          <a:xfrm>
            <a:off x="3200400" y="3581400"/>
            <a:ext cx="533400" cy="76200"/>
            <a:chOff x="6324600" y="4191000"/>
            <a:chExt cx="533400" cy="76200"/>
          </a:xfrm>
        </p:grpSpPr>
        <p:sp>
          <p:nvSpPr>
            <p:cNvPr id="31" name="Oval 30"/>
            <p:cNvSpPr/>
            <p:nvPr/>
          </p:nvSpPr>
          <p:spPr>
            <a:xfrm>
              <a:off x="63246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65532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Cloud 34"/>
          <p:cNvSpPr/>
          <p:nvPr/>
        </p:nvSpPr>
        <p:spPr>
          <a:xfrm>
            <a:off x="3581400" y="2971800"/>
            <a:ext cx="2057400" cy="2438400"/>
          </a:xfrm>
          <a:prstGeom prst="cloud">
            <a:avLst/>
          </a:prstGeom>
          <a:noFill/>
          <a:ln cmpd="sng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Callout 29"/>
          <p:cNvSpPr/>
          <p:nvPr/>
        </p:nvSpPr>
        <p:spPr>
          <a:xfrm>
            <a:off x="381000" y="5334000"/>
            <a:ext cx="1447800" cy="533400"/>
          </a:xfrm>
          <a:prstGeom prst="wedgeEllipseCallout">
            <a:avLst>
              <a:gd name="adj1" fmla="val -35576"/>
              <a:gd name="adj2" fmla="val -1353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Cây con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Oval Callout 72"/>
          <p:cNvSpPr/>
          <p:nvPr/>
        </p:nvSpPr>
        <p:spPr>
          <a:xfrm>
            <a:off x="3886200" y="5638800"/>
            <a:ext cx="1676400" cy="533400"/>
          </a:xfrm>
          <a:prstGeom prst="wedgeEllipseCallout">
            <a:avLst>
              <a:gd name="adj1" fmla="val 75670"/>
              <a:gd name="adj2" fmla="val -935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Nút lá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79"/>
          <p:cNvGrpSpPr/>
          <p:nvPr/>
        </p:nvGrpSpPr>
        <p:grpSpPr>
          <a:xfrm>
            <a:off x="5943600" y="2667000"/>
            <a:ext cx="2971800" cy="3886200"/>
            <a:chOff x="6629400" y="3124200"/>
            <a:chExt cx="2209800" cy="3020483"/>
          </a:xfrm>
        </p:grpSpPr>
        <p:sp>
          <p:nvSpPr>
            <p:cNvPr id="36" name="Oval 35"/>
            <p:cNvSpPr/>
            <p:nvPr/>
          </p:nvSpPr>
          <p:spPr>
            <a:xfrm>
              <a:off x="7450183" y="31242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k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008223" y="4106333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1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955280" y="4106333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2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97240" y="4904317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>
              <a:stCxn id="36" idx="3"/>
              <a:endCxn id="37" idx="0"/>
            </p:cNvCxnSpPr>
            <p:nvPr/>
          </p:nvCxnSpPr>
          <p:spPr>
            <a:xfrm rot="5400000">
              <a:off x="7064368" y="3655793"/>
              <a:ext cx="615376" cy="2857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5"/>
              <a:endCxn id="38" idx="0"/>
            </p:cNvCxnSpPr>
            <p:nvPr/>
          </p:nvCxnSpPr>
          <p:spPr>
            <a:xfrm rot="16200000" flipH="1">
              <a:off x="7694152" y="3624224"/>
              <a:ext cx="615376" cy="3488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5"/>
              <a:endCxn id="39" idx="0"/>
            </p:cNvCxnSpPr>
            <p:nvPr/>
          </p:nvCxnSpPr>
          <p:spPr>
            <a:xfrm rot="16200000" flipH="1">
              <a:off x="8259755" y="4545851"/>
              <a:ext cx="431226" cy="2857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639594" y="4904317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>
              <a:stCxn id="38" idx="3"/>
              <a:endCxn id="60" idx="0"/>
            </p:cNvCxnSpPr>
            <p:nvPr/>
          </p:nvCxnSpPr>
          <p:spPr>
            <a:xfrm rot="5400000">
              <a:off x="7724677" y="4608989"/>
              <a:ext cx="431226" cy="159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629400" y="4904317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3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>
              <a:stCxn id="37" idx="3"/>
              <a:endCxn id="66" idx="0"/>
            </p:cNvCxnSpPr>
            <p:nvPr/>
          </p:nvCxnSpPr>
          <p:spPr>
            <a:xfrm rot="5400000">
              <a:off x="6746051" y="4577420"/>
              <a:ext cx="431226" cy="2225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8001000" y="57150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Straight Connector 76"/>
            <p:cNvCxnSpPr>
              <a:stCxn id="60" idx="5"/>
              <a:endCxn id="76" idx="0"/>
            </p:cNvCxnSpPr>
            <p:nvPr/>
          </p:nvCxnSpPr>
          <p:spPr>
            <a:xfrm rot="16200000" flipH="1">
              <a:off x="7897442" y="5390462"/>
              <a:ext cx="443926" cy="205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Striped Right Arrow 80"/>
          <p:cNvSpPr/>
          <p:nvPr/>
        </p:nvSpPr>
        <p:spPr>
          <a:xfrm>
            <a:off x="5867400" y="3581400"/>
            <a:ext cx="609600" cy="304800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Callout 86"/>
          <p:cNvSpPr/>
          <p:nvPr/>
        </p:nvSpPr>
        <p:spPr>
          <a:xfrm>
            <a:off x="5867400" y="5943600"/>
            <a:ext cx="1676400" cy="533400"/>
          </a:xfrm>
          <a:prstGeom prst="wedgeEllipseCallout">
            <a:avLst>
              <a:gd name="adj1" fmla="val 71754"/>
              <a:gd name="adj2" fmla="val -1036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Đường đi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3" grpId="0" animBg="1"/>
      <p:bldP spid="81" grpId="0" animBg="1"/>
      <p:bldP spid="8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biến đổi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Skew: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Split: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2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</a:t>
            </a:r>
            <a:r>
              <a:rPr lang="en-US" dirty="0" err="1"/>
              <a:t>phải</a:t>
            </a:r>
            <a:r>
              <a:rPr lang="en-US" dirty="0"/>
              <a:t>)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Skew -&gt; Split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Split, node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trên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1.</a:t>
            </a:r>
          </a:p>
          <a:p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Skew </a:t>
            </a:r>
            <a:r>
              <a:rPr lang="en-US" dirty="0" err="1"/>
              <a:t>và</a:t>
            </a:r>
            <a:r>
              <a:rPr lang="en-US" dirty="0"/>
              <a:t>/</a:t>
            </a:r>
            <a:r>
              <a:rPr lang="en-US" dirty="0" err="1"/>
              <a:t>hoặc</a:t>
            </a:r>
            <a:r>
              <a:rPr lang="en-US" dirty="0"/>
              <a:t> Split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AA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	4, 7, 6, 3, 5, 9, 15, 27, 8, 40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5410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160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>
            <a:stCxn id="18" idx="3"/>
            <a:endCxn id="30" idx="7"/>
          </p:cNvCxnSpPr>
          <p:nvPr/>
        </p:nvCxnSpPr>
        <p:spPr>
          <a:xfrm rot="5400000">
            <a:off x="3225426" y="19300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5"/>
            <a:endCxn id="22" idx="1"/>
          </p:cNvCxnSpPr>
          <p:nvPr/>
        </p:nvCxnSpPr>
        <p:spPr>
          <a:xfrm rot="16200000" flipH="1">
            <a:off x="4749426" y="20062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2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3124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33" name="Straight Arrow Connector 32"/>
          <p:cNvCxnSpPr>
            <a:stCxn id="30" idx="3"/>
            <a:endCxn id="24" idx="0"/>
          </p:cNvCxnSpPr>
          <p:nvPr/>
        </p:nvCxnSpPr>
        <p:spPr>
          <a:xfrm rot="5400000">
            <a:off x="1790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2" idx="0"/>
          </p:cNvCxnSpPr>
          <p:nvPr/>
        </p:nvCxnSpPr>
        <p:spPr>
          <a:xfrm rot="16200000" flipH="1">
            <a:off x="2768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48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37" name="Straight Arrow Connector 36"/>
          <p:cNvCxnSpPr>
            <a:stCxn id="22" idx="3"/>
            <a:endCxn id="36" idx="0"/>
          </p:cNvCxnSpPr>
          <p:nvPr/>
        </p:nvCxnSpPr>
        <p:spPr>
          <a:xfrm rot="5400000">
            <a:off x="4838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315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39" name="Straight Arrow Connector 38"/>
          <p:cNvCxnSpPr>
            <a:stCxn id="22" idx="6"/>
            <a:endCxn id="38" idx="2"/>
          </p:cNvCxnSpPr>
          <p:nvPr/>
        </p:nvCxnSpPr>
        <p:spPr>
          <a:xfrm>
            <a:off x="6019800" y="2971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294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19" name="Straight Arrow Connector 18"/>
          <p:cNvCxnSpPr>
            <a:stCxn id="38" idx="3"/>
            <a:endCxn id="16" idx="0"/>
          </p:cNvCxnSpPr>
          <p:nvPr/>
        </p:nvCxnSpPr>
        <p:spPr>
          <a:xfrm rot="5400000">
            <a:off x="6781800" y="33397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3" name="Straight Arrow Connector 22"/>
          <p:cNvCxnSpPr>
            <a:stCxn id="36" idx="6"/>
            <a:endCxn id="20" idx="2"/>
          </p:cNvCxnSpPr>
          <p:nvPr/>
        </p:nvCxnSpPr>
        <p:spPr>
          <a:xfrm>
            <a:off x="52578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077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6" name="Straight Arrow Connector 25"/>
          <p:cNvCxnSpPr>
            <a:stCxn id="38" idx="5"/>
            <a:endCxn id="21" idx="0"/>
          </p:cNvCxnSpPr>
          <p:nvPr/>
        </p:nvCxnSpPr>
        <p:spPr>
          <a:xfrm rot="16200000" flipH="1">
            <a:off x="7721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5800" y="35814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" y="25146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Hãy vẽ cây AA theo thứ tự nhập sau đây:</a:t>
            </a:r>
          </a:p>
          <a:p>
            <a:pPr lvl="1"/>
            <a:r>
              <a:rPr lang="en-US"/>
              <a:t>40, 8, 27, 15, 9, 5, 3, 6, 7, 4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05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2895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sp>
        <p:nvSpPr>
          <p:cNvPr id="8" name="Oval 7"/>
          <p:cNvSpPr/>
          <p:nvPr/>
        </p:nvSpPr>
        <p:spPr>
          <a:xfrm>
            <a:off x="22098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143000" y="4343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286000" y="4343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76600" y="4343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4572000" y="4343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4343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sp>
        <p:nvSpPr>
          <p:cNvPr id="15" name="Oval 14"/>
          <p:cNvSpPr/>
          <p:nvPr/>
        </p:nvSpPr>
        <p:spPr>
          <a:xfrm>
            <a:off x="7543800" y="4267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17" name="Straight Arrow Connector 16"/>
          <p:cNvCxnSpPr>
            <a:stCxn id="6" idx="3"/>
            <a:endCxn id="8" idx="7"/>
          </p:cNvCxnSpPr>
          <p:nvPr/>
        </p:nvCxnSpPr>
        <p:spPr>
          <a:xfrm rot="5400000">
            <a:off x="3339726" y="1968126"/>
            <a:ext cx="559548" cy="1778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7" idx="1"/>
          </p:cNvCxnSpPr>
          <p:nvPr/>
        </p:nvCxnSpPr>
        <p:spPr>
          <a:xfrm rot="16200000" flipH="1">
            <a:off x="5587626" y="1930026"/>
            <a:ext cx="407148" cy="170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7"/>
          </p:cNvCxnSpPr>
          <p:nvPr/>
        </p:nvCxnSpPr>
        <p:spPr>
          <a:xfrm rot="5400000">
            <a:off x="1549026" y="3682626"/>
            <a:ext cx="864348" cy="63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6"/>
            <a:endCxn id="11" idx="2"/>
          </p:cNvCxnSpPr>
          <p:nvPr/>
        </p:nvCxnSpPr>
        <p:spPr>
          <a:xfrm>
            <a:off x="17526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2"/>
          </p:cNvCxnSpPr>
          <p:nvPr/>
        </p:nvCxnSpPr>
        <p:spPr>
          <a:xfrm>
            <a:off x="2819400" y="3352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2" idx="0"/>
          </p:cNvCxnSpPr>
          <p:nvPr/>
        </p:nvCxnSpPr>
        <p:spPr>
          <a:xfrm rot="5400000">
            <a:off x="3429000" y="37207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13" idx="0"/>
          </p:cNvCxnSpPr>
          <p:nvPr/>
        </p:nvCxnSpPr>
        <p:spPr>
          <a:xfrm rot="16200000" flipH="1">
            <a:off x="4292226" y="3758826"/>
            <a:ext cx="775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rot="5400000">
            <a:off x="5867400" y="3568326"/>
            <a:ext cx="9274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5"/>
            <a:endCxn id="15" idx="0"/>
          </p:cNvCxnSpPr>
          <p:nvPr/>
        </p:nvCxnSpPr>
        <p:spPr>
          <a:xfrm rot="16200000" flipH="1">
            <a:off x="7035426" y="3454026"/>
            <a:ext cx="851274" cy="77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9600" y="39624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5800" y="28194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Xóa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(node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1).</a:t>
            </a:r>
          </a:p>
          <a:p>
            <a:pPr lvl="1"/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cha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Skew, Split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8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220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219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rot="5400000">
            <a:off x="2844426" y="23872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 rot="16200000" flipH="1">
            <a:off x="4368426" y="24634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812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2743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13" name="Straight Arrow Connector 12"/>
          <p:cNvCxnSpPr>
            <a:stCxn id="11" idx="3"/>
            <a:endCxn id="8" idx="0"/>
          </p:cNvCxnSpPr>
          <p:nvPr/>
        </p:nvCxnSpPr>
        <p:spPr>
          <a:xfrm rot="5400000">
            <a:off x="1409700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5"/>
            <a:endCxn id="12" idx="0"/>
          </p:cNvCxnSpPr>
          <p:nvPr/>
        </p:nvCxnSpPr>
        <p:spPr>
          <a:xfrm rot="16200000" flipH="1">
            <a:off x="2387226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7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rot="5400000">
            <a:off x="4457700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342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5638800" y="3429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48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400800" y="37969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340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cxnSpLocks/>
            <a:stCxn id="15" idx="6"/>
            <a:endCxn id="21" idx="2"/>
          </p:cNvCxnSpPr>
          <p:nvPr/>
        </p:nvCxnSpPr>
        <p:spPr>
          <a:xfrm>
            <a:off x="48768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96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340226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4991100" y="4305300"/>
            <a:ext cx="1295400" cy="9144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991100" y="4305300"/>
            <a:ext cx="1295400" cy="9144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" y="39624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8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220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219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rot="5400000">
            <a:off x="2844426" y="23872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 rot="16200000" flipH="1">
            <a:off x="4368426" y="24634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812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2743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13" name="Straight Arrow Connector 12"/>
          <p:cNvCxnSpPr>
            <a:stCxn id="11" idx="3"/>
            <a:endCxn id="8" idx="0"/>
          </p:cNvCxnSpPr>
          <p:nvPr/>
        </p:nvCxnSpPr>
        <p:spPr>
          <a:xfrm rot="5400000">
            <a:off x="1409700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5"/>
            <a:endCxn id="12" idx="0"/>
          </p:cNvCxnSpPr>
          <p:nvPr/>
        </p:nvCxnSpPr>
        <p:spPr>
          <a:xfrm rot="16200000" flipH="1">
            <a:off x="2387226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67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rot="5400000">
            <a:off x="4457700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342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5638800" y="3429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48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400800" y="37969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962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340226" y="37588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degree/order: bậc</a:t>
            </a:r>
          </a:p>
          <a:p>
            <a:pPr lvl="1"/>
            <a:r>
              <a:rPr lang="en-US"/>
              <a:t>Bậc của node: Số con của node</a:t>
            </a:r>
          </a:p>
          <a:p>
            <a:pPr lvl="1"/>
            <a:r>
              <a:rPr lang="en-US"/>
              <a:t>Bậc của cây: bậc lớn nhất trong số các con</a:t>
            </a:r>
          </a:p>
          <a:p>
            <a:r>
              <a:rPr lang="en-US"/>
              <a:t>depth/level: độ sâu/mức</a:t>
            </a:r>
          </a:p>
          <a:p>
            <a:pPr lvl="1"/>
            <a:r>
              <a:rPr lang="en-US"/>
              <a:t>Mức (độ sâu)của node: Chiều dài của đường đi từ node gốc đến node đó cộng thêm 1.</a:t>
            </a:r>
          </a:p>
          <a:p>
            <a:r>
              <a:rPr lang="en-US"/>
              <a:t>height: chiều cao</a:t>
            </a:r>
          </a:p>
          <a:p>
            <a:pPr lvl="1"/>
            <a:r>
              <a:rPr lang="en-US"/>
              <a:t>Chiều cao cây:</a:t>
            </a:r>
          </a:p>
          <a:p>
            <a:pPr lvl="2"/>
            <a:r>
              <a:rPr lang="en-US"/>
              <a:t>Cây rỗng: 0</a:t>
            </a:r>
          </a:p>
          <a:p>
            <a:pPr lvl="2"/>
            <a:r>
              <a:rPr lang="en-US"/>
              <a:t>Cây khác rỗng: Mức lớn nhất giữa các node của cây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5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410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600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rot="5400000">
            <a:off x="3225426" y="26158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 rot="16200000" flipH="1">
            <a:off x="4749426" y="26920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62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124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13" name="Straight Arrow Connector 12"/>
          <p:cNvCxnSpPr>
            <a:stCxn id="11" idx="3"/>
            <a:endCxn id="8" idx="0"/>
          </p:cNvCxnSpPr>
          <p:nvPr/>
        </p:nvCxnSpPr>
        <p:spPr>
          <a:xfrm rot="5400000">
            <a:off x="1790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5"/>
            <a:endCxn id="12" idx="0"/>
          </p:cNvCxnSpPr>
          <p:nvPr/>
        </p:nvCxnSpPr>
        <p:spPr>
          <a:xfrm rot="16200000" flipH="1">
            <a:off x="2768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rot="5400000">
            <a:off x="4838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6019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781800" y="40255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stCxn id="15" idx="6"/>
            <a:endCxn id="21" idx="2"/>
          </p:cNvCxnSpPr>
          <p:nvPr/>
        </p:nvCxnSpPr>
        <p:spPr>
          <a:xfrm>
            <a:off x="5257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721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2781300" y="4533900"/>
            <a:ext cx="1295400" cy="9144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781300" y="4533900"/>
            <a:ext cx="1295400" cy="9144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5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410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600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rot="5400000">
            <a:off x="3225426" y="26158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 rot="16200000" flipH="1">
            <a:off x="4749426" y="26920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62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13" name="Straight Arrow Connector 12"/>
          <p:cNvCxnSpPr>
            <a:stCxn id="11" idx="3"/>
            <a:endCxn id="8" idx="0"/>
          </p:cNvCxnSpPr>
          <p:nvPr/>
        </p:nvCxnSpPr>
        <p:spPr>
          <a:xfrm rot="5400000">
            <a:off x="1790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rot="5400000">
            <a:off x="4838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6019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781800" y="40255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stCxn id="15" idx="6"/>
            <a:endCxn id="21" idx="2"/>
          </p:cNvCxnSpPr>
          <p:nvPr/>
        </p:nvCxnSpPr>
        <p:spPr>
          <a:xfrm>
            <a:off x="5257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721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2667000" y="4191000"/>
            <a:ext cx="1905000" cy="685800"/>
          </a:xfrm>
          <a:prstGeom prst="wedgeRectCallout">
            <a:avLst>
              <a:gd name="adj1" fmla="val -37529"/>
              <a:gd name="adj2" fmla="val -931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Giảm mức của 4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5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410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882837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flipH="1">
            <a:off x="2927163" y="2958726"/>
            <a:ext cx="1124511" cy="17025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1"/>
          </p:cNvCxnSpPr>
          <p:nvPr/>
        </p:nvCxnSpPr>
        <p:spPr>
          <a:xfrm rot="16200000" flipH="1">
            <a:off x="4749426" y="26920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6837" y="4572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13" name="Straight Arrow Connector 12"/>
          <p:cNvCxnSpPr>
            <a:stCxn id="11" idx="2"/>
            <a:endCxn id="8" idx="6"/>
          </p:cNvCxnSpPr>
          <p:nvPr/>
        </p:nvCxnSpPr>
        <p:spPr>
          <a:xfrm rot="10800000">
            <a:off x="1492437" y="4876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rot="5400000">
            <a:off x="4838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6019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781800" y="40255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stCxn id="15" idx="6"/>
            <a:endCxn id="21" idx="2"/>
          </p:cNvCxnSpPr>
          <p:nvPr/>
        </p:nvCxnSpPr>
        <p:spPr>
          <a:xfrm>
            <a:off x="5257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721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2746917" y="5524500"/>
            <a:ext cx="1905000" cy="685800"/>
          </a:xfrm>
          <a:prstGeom prst="wedgeRectCallout">
            <a:avLst>
              <a:gd name="adj1" fmla="val -37529"/>
              <a:gd name="adj2" fmla="val -931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Skew tại 4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5</a:t>
            </a:r>
          </a:p>
        </p:txBody>
      </p:sp>
      <p:sp>
        <p:nvSpPr>
          <p:cNvPr id="6" name="Oval 5"/>
          <p:cNvSpPr/>
          <p:nvPr/>
        </p:nvSpPr>
        <p:spPr>
          <a:xfrm>
            <a:off x="3917859" y="2438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410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3442074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flipH="1">
            <a:off x="2362200" y="2958726"/>
            <a:ext cx="1644933" cy="17787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5"/>
            <a:endCxn id="7" idx="2"/>
          </p:cNvCxnSpPr>
          <p:nvPr/>
        </p:nvCxnSpPr>
        <p:spPr>
          <a:xfrm>
            <a:off x="4438185" y="2958726"/>
            <a:ext cx="972015" cy="69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41874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13" name="Straight Arrow Connector 12"/>
          <p:cNvCxnSpPr>
            <a:stCxn id="11" idx="6"/>
            <a:endCxn id="8" idx="2"/>
          </p:cNvCxnSpPr>
          <p:nvPr/>
        </p:nvCxnSpPr>
        <p:spPr>
          <a:xfrm>
            <a:off x="2451474" y="4953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cxnSpLocks/>
            <a:stCxn id="7" idx="3"/>
            <a:endCxn id="15" idx="0"/>
          </p:cNvCxnSpPr>
          <p:nvPr/>
        </p:nvCxnSpPr>
        <p:spPr>
          <a:xfrm rot="5400000">
            <a:off x="4838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6019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781800" y="40255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stCxn id="15" idx="6"/>
            <a:endCxn id="21" idx="2"/>
          </p:cNvCxnSpPr>
          <p:nvPr/>
        </p:nvCxnSpPr>
        <p:spPr>
          <a:xfrm>
            <a:off x="5257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721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4876800" y="1828800"/>
            <a:ext cx="1905000" cy="685800"/>
          </a:xfrm>
          <a:prstGeom prst="wedgeRectCallout">
            <a:avLst>
              <a:gd name="adj1" fmla="val -61148"/>
              <a:gd name="adj2" fmla="val 867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Giảm mức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5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410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3810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rot="5400000">
            <a:off x="2768226" y="3911226"/>
            <a:ext cx="864348" cy="788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4114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13" name="Straight Arrow Connector 12"/>
          <p:cNvCxnSpPr>
            <a:stCxn id="11" idx="6"/>
            <a:endCxn id="8" idx="2"/>
          </p:cNvCxnSpPr>
          <p:nvPr/>
        </p:nvCxnSpPr>
        <p:spPr>
          <a:xfrm>
            <a:off x="2895600" y="4953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rot="5400000">
            <a:off x="4838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6019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781800" y="40255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stCxn id="15" idx="6"/>
            <a:endCxn id="21" idx="2"/>
          </p:cNvCxnSpPr>
          <p:nvPr/>
        </p:nvCxnSpPr>
        <p:spPr>
          <a:xfrm>
            <a:off x="5257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721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" y="42672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5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410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3810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rot="5400000">
            <a:off x="2768226" y="3911226"/>
            <a:ext cx="864348" cy="788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4114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13" name="Straight Arrow Connector 12"/>
          <p:cNvCxnSpPr>
            <a:stCxn id="11" idx="6"/>
            <a:endCxn id="8" idx="2"/>
          </p:cNvCxnSpPr>
          <p:nvPr/>
        </p:nvCxnSpPr>
        <p:spPr>
          <a:xfrm>
            <a:off x="2895600" y="4953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rot="5400000">
            <a:off x="4838700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>
            <a:off x="6019800" y="3657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781800" y="40255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stCxn id="15" idx="6"/>
            <a:endCxn id="21" idx="2"/>
          </p:cNvCxnSpPr>
          <p:nvPr/>
        </p:nvCxnSpPr>
        <p:spPr>
          <a:xfrm>
            <a:off x="5257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721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 flipH="1">
            <a:off x="1295400" y="2590800"/>
            <a:ext cx="1981200" cy="685800"/>
          </a:xfrm>
          <a:prstGeom prst="wedgeRectCallout">
            <a:avLst>
              <a:gd name="adj1" fmla="val -61148"/>
              <a:gd name="adj2" fmla="val 867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Split tại 6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5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5410200" y="220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3810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9" name="Straight Arrow Connector 8"/>
          <p:cNvCxnSpPr>
            <a:stCxn id="6" idx="3"/>
            <a:endCxn id="11" idx="7"/>
          </p:cNvCxnSpPr>
          <p:nvPr/>
        </p:nvCxnSpPr>
        <p:spPr>
          <a:xfrm rot="5400000">
            <a:off x="2768226" y="3911226"/>
            <a:ext cx="864348" cy="788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7"/>
          </p:cNvCxnSpPr>
          <p:nvPr/>
        </p:nvCxnSpPr>
        <p:spPr>
          <a:xfrm rot="10800000" flipV="1">
            <a:off x="4025526" y="2514600"/>
            <a:ext cx="1384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13" name="Straight Arrow Connector 12"/>
          <p:cNvCxnSpPr>
            <a:stCxn id="11" idx="6"/>
            <a:endCxn id="8" idx="2"/>
          </p:cNvCxnSpPr>
          <p:nvPr/>
        </p:nvCxnSpPr>
        <p:spPr>
          <a:xfrm>
            <a:off x="2895600" y="4953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 rot="16200000" flipH="1">
            <a:off x="4101726" y="3796926"/>
            <a:ext cx="7750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8" name="Straight Arrow Connector 17"/>
          <p:cNvCxnSpPr>
            <a:stCxn id="7" idx="6"/>
            <a:endCxn id="17" idx="1"/>
          </p:cNvCxnSpPr>
          <p:nvPr/>
        </p:nvCxnSpPr>
        <p:spPr>
          <a:xfrm>
            <a:off x="6019800" y="2514600"/>
            <a:ext cx="1384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0" name="Straight Arrow Connector 19"/>
          <p:cNvCxnSpPr>
            <a:stCxn id="17" idx="3"/>
            <a:endCxn id="19" idx="0"/>
          </p:cNvCxnSpPr>
          <p:nvPr/>
        </p:nvCxnSpPr>
        <p:spPr>
          <a:xfrm rot="5400000">
            <a:off x="6781800" y="40255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2" name="Straight Arrow Connector 21"/>
          <p:cNvCxnSpPr>
            <a:stCxn id="15" idx="6"/>
            <a:endCxn id="21" idx="2"/>
          </p:cNvCxnSpPr>
          <p:nvPr/>
        </p:nvCxnSpPr>
        <p:spPr>
          <a:xfrm>
            <a:off x="5257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4" name="Straight Arrow Connector 23"/>
          <p:cNvCxnSpPr>
            <a:stCxn id="17" idx="5"/>
            <a:endCxn id="23" idx="0"/>
          </p:cNvCxnSpPr>
          <p:nvPr/>
        </p:nvCxnSpPr>
        <p:spPr>
          <a:xfrm rot="16200000" flipH="1">
            <a:off x="7721226" y="39874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0" y="42672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2000" y="30480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117</a:t>
            </a:fld>
            <a:endParaRPr lang="en-GB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118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/>
              <a:t>1. Xây dựng giải thuật xóa một đỉnh với khóa cho trước ra khỏi cây nhị phân tìm kiếm.</a:t>
            </a:r>
          </a:p>
          <a:p>
            <a:pPr marL="514350" indent="-514350">
              <a:buNone/>
            </a:pPr>
            <a:endParaRPr lang="en-US"/>
          </a:p>
          <a:p>
            <a:pPr marL="514350" indent="-514350">
              <a:buNone/>
            </a:pPr>
            <a:r>
              <a:rPr lang="en-US"/>
              <a:t>2. Hãy chứng tỏ rằng trường hợp tìm kiếm trung bình cho cây nhị phân tìm kiếm là O(log</a:t>
            </a:r>
            <a:r>
              <a:rPr lang="en-US" baseline="-25000"/>
              <a:t>2</a:t>
            </a:r>
            <a:r>
              <a:rPr lang="en-US"/>
              <a:t>n)?</a:t>
            </a:r>
            <a:endParaRPr lang="en-GB"/>
          </a:p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119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3.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M G B K S P D C A H L F X N T W R.</a:t>
            </a:r>
          </a:p>
          <a:p>
            <a:pPr lvl="1"/>
            <a:r>
              <a:rPr lang="en-US" dirty="0" err="1"/>
              <a:t>Xóa</a:t>
            </a:r>
            <a:r>
              <a:rPr lang="en-US" dirty="0"/>
              <a:t> M. </a:t>
            </a:r>
          </a:p>
          <a:p>
            <a:pPr lvl="1"/>
            <a:r>
              <a:rPr lang="en-US" dirty="0" err="1"/>
              <a:t>Xóa</a:t>
            </a:r>
            <a:r>
              <a:rPr lang="en-US" dirty="0"/>
              <a:t> S. 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3" name="Group 27"/>
          <p:cNvGrpSpPr/>
          <p:nvPr/>
        </p:nvGrpSpPr>
        <p:grpSpPr>
          <a:xfrm>
            <a:off x="304800" y="1600200"/>
            <a:ext cx="4730496" cy="3276600"/>
            <a:chOff x="2059315" y="1983116"/>
            <a:chExt cx="4730496" cy="3276600"/>
          </a:xfrm>
        </p:grpSpPr>
        <p:sp>
          <p:nvSpPr>
            <p:cNvPr id="8" name="Oval 7"/>
            <p:cNvSpPr/>
            <p:nvPr/>
          </p:nvSpPr>
          <p:spPr>
            <a:xfrm>
              <a:off x="4192915" y="1983116"/>
              <a:ext cx="533400" cy="533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r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12"/>
            <p:cNvGrpSpPr/>
            <p:nvPr/>
          </p:nvGrpSpPr>
          <p:grpSpPr>
            <a:xfrm>
              <a:off x="2059315" y="3735716"/>
              <a:ext cx="1149096" cy="1524000"/>
              <a:chOff x="2286000" y="2971800"/>
              <a:chExt cx="1149096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1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1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3659515" y="3735716"/>
              <a:ext cx="1149096" cy="1524000"/>
              <a:chOff x="2286000" y="2971800"/>
              <a:chExt cx="1149096" cy="1524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2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2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16"/>
            <p:cNvGrpSpPr/>
            <p:nvPr/>
          </p:nvGrpSpPr>
          <p:grpSpPr>
            <a:xfrm>
              <a:off x="5640715" y="3735716"/>
              <a:ext cx="1149096" cy="1524000"/>
              <a:chOff x="2286000" y="2971800"/>
              <a:chExt cx="1149096" cy="1524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k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k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1" name="Straight Connector 20"/>
            <p:cNvCxnSpPr>
              <a:stCxn id="8" idx="3"/>
            </p:cNvCxnSpPr>
            <p:nvPr/>
          </p:nvCxnSpPr>
          <p:spPr>
            <a:xfrm rot="5400000">
              <a:off x="2802266" y="2266951"/>
              <a:ext cx="1297315" cy="16402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</p:cNvCxnSpPr>
            <p:nvPr/>
          </p:nvCxnSpPr>
          <p:spPr>
            <a:xfrm rot="5400000">
              <a:off x="3735715" y="3011816"/>
              <a:ext cx="121920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5"/>
            </p:cNvCxnSpPr>
            <p:nvPr/>
          </p:nvCxnSpPr>
          <p:spPr>
            <a:xfrm rot="16200000" flipH="1">
              <a:off x="4781550" y="2305050"/>
              <a:ext cx="1297315" cy="1564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Callout 28"/>
          <p:cNvSpPr/>
          <p:nvPr/>
        </p:nvSpPr>
        <p:spPr>
          <a:xfrm>
            <a:off x="3657600" y="1600200"/>
            <a:ext cx="2209800" cy="533400"/>
          </a:xfrm>
          <a:prstGeom prst="wedgeEllipseCallout">
            <a:avLst>
              <a:gd name="adj1" fmla="val -74458"/>
              <a:gd name="adj2" fmla="val 70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Nút gốc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33"/>
          <p:cNvGrpSpPr/>
          <p:nvPr/>
        </p:nvGrpSpPr>
        <p:grpSpPr>
          <a:xfrm>
            <a:off x="3200400" y="3581400"/>
            <a:ext cx="533400" cy="76200"/>
            <a:chOff x="6324600" y="4191000"/>
            <a:chExt cx="533400" cy="76200"/>
          </a:xfrm>
        </p:grpSpPr>
        <p:sp>
          <p:nvSpPr>
            <p:cNvPr id="31" name="Oval 30"/>
            <p:cNvSpPr/>
            <p:nvPr/>
          </p:nvSpPr>
          <p:spPr>
            <a:xfrm>
              <a:off x="63246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65532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Cloud 34"/>
          <p:cNvSpPr/>
          <p:nvPr/>
        </p:nvSpPr>
        <p:spPr>
          <a:xfrm>
            <a:off x="3581400" y="2971800"/>
            <a:ext cx="2057400" cy="2438400"/>
          </a:xfrm>
          <a:prstGeom prst="cloud">
            <a:avLst/>
          </a:prstGeom>
          <a:noFill/>
          <a:ln cmpd="sng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Callout 29"/>
          <p:cNvSpPr/>
          <p:nvPr/>
        </p:nvSpPr>
        <p:spPr>
          <a:xfrm>
            <a:off x="381000" y="5334000"/>
            <a:ext cx="1447800" cy="533400"/>
          </a:xfrm>
          <a:prstGeom prst="wedgeEllipseCallout">
            <a:avLst>
              <a:gd name="adj1" fmla="val -35576"/>
              <a:gd name="adj2" fmla="val -1353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Cây con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Oval Callout 72"/>
          <p:cNvSpPr/>
          <p:nvPr/>
        </p:nvSpPr>
        <p:spPr>
          <a:xfrm>
            <a:off x="3886200" y="5638800"/>
            <a:ext cx="1676400" cy="533400"/>
          </a:xfrm>
          <a:prstGeom prst="wedgeEllipseCallout">
            <a:avLst>
              <a:gd name="adj1" fmla="val 75670"/>
              <a:gd name="adj2" fmla="val -935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Nút lá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Oval Callout 73"/>
          <p:cNvSpPr/>
          <p:nvPr/>
        </p:nvSpPr>
        <p:spPr>
          <a:xfrm>
            <a:off x="4876800" y="2209800"/>
            <a:ext cx="2057400" cy="381000"/>
          </a:xfrm>
          <a:prstGeom prst="wedgeEllipseCallout">
            <a:avLst>
              <a:gd name="adj1" fmla="val 56183"/>
              <a:gd name="adj2" fmla="val 915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Độ cao = 4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Oval Callout 74"/>
          <p:cNvSpPr/>
          <p:nvPr/>
        </p:nvSpPr>
        <p:spPr>
          <a:xfrm>
            <a:off x="228600" y="1600200"/>
            <a:ext cx="1676400" cy="533400"/>
          </a:xfrm>
          <a:prstGeom prst="wedgeEllipseCallout">
            <a:avLst>
              <a:gd name="adj1" fmla="val 73275"/>
              <a:gd name="adj2" fmla="val -4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Bậc = k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79"/>
          <p:cNvGrpSpPr/>
          <p:nvPr/>
        </p:nvGrpSpPr>
        <p:grpSpPr>
          <a:xfrm>
            <a:off x="5943600" y="2667000"/>
            <a:ext cx="2971800" cy="3886200"/>
            <a:chOff x="6629400" y="3124200"/>
            <a:chExt cx="2209800" cy="3020483"/>
          </a:xfrm>
        </p:grpSpPr>
        <p:sp>
          <p:nvSpPr>
            <p:cNvPr id="36" name="Oval 35"/>
            <p:cNvSpPr/>
            <p:nvPr/>
          </p:nvSpPr>
          <p:spPr>
            <a:xfrm>
              <a:off x="7450183" y="31242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k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008223" y="4106333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1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955280" y="4106333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2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97240" y="4904317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>
              <a:stCxn id="36" idx="3"/>
              <a:endCxn id="37" idx="0"/>
            </p:cNvCxnSpPr>
            <p:nvPr/>
          </p:nvCxnSpPr>
          <p:spPr>
            <a:xfrm rot="5400000">
              <a:off x="7064368" y="3655793"/>
              <a:ext cx="615376" cy="2857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5"/>
              <a:endCxn id="38" idx="0"/>
            </p:cNvCxnSpPr>
            <p:nvPr/>
          </p:nvCxnSpPr>
          <p:spPr>
            <a:xfrm rot="16200000" flipH="1">
              <a:off x="7694152" y="3624224"/>
              <a:ext cx="615376" cy="3488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5"/>
              <a:endCxn id="39" idx="0"/>
            </p:cNvCxnSpPr>
            <p:nvPr/>
          </p:nvCxnSpPr>
          <p:spPr>
            <a:xfrm rot="16200000" flipH="1">
              <a:off x="8259755" y="4545851"/>
              <a:ext cx="431226" cy="2857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7639594" y="4904317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>
              <a:stCxn id="38" idx="3"/>
              <a:endCxn id="60" idx="0"/>
            </p:cNvCxnSpPr>
            <p:nvPr/>
          </p:nvCxnSpPr>
          <p:spPr>
            <a:xfrm rot="5400000">
              <a:off x="7724677" y="4608989"/>
              <a:ext cx="431226" cy="159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629400" y="4904317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3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>
              <a:stCxn id="37" idx="3"/>
              <a:endCxn id="66" idx="0"/>
            </p:cNvCxnSpPr>
            <p:nvPr/>
          </p:nvCxnSpPr>
          <p:spPr>
            <a:xfrm rot="5400000">
              <a:off x="6746051" y="4577420"/>
              <a:ext cx="431226" cy="2225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8001000" y="57150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900" b="1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7" name="Straight Connector 76"/>
            <p:cNvCxnSpPr>
              <a:stCxn id="60" idx="5"/>
              <a:endCxn id="76" idx="0"/>
            </p:cNvCxnSpPr>
            <p:nvPr/>
          </p:nvCxnSpPr>
          <p:spPr>
            <a:xfrm rot="16200000" flipH="1">
              <a:off x="7897442" y="5390462"/>
              <a:ext cx="443926" cy="205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Striped Right Arrow 80"/>
          <p:cNvSpPr/>
          <p:nvPr/>
        </p:nvSpPr>
        <p:spPr>
          <a:xfrm>
            <a:off x="5867400" y="3581400"/>
            <a:ext cx="609600" cy="304800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Callout 85"/>
          <p:cNvSpPr/>
          <p:nvPr/>
        </p:nvSpPr>
        <p:spPr>
          <a:xfrm>
            <a:off x="7467600" y="1828800"/>
            <a:ext cx="1676400" cy="533400"/>
          </a:xfrm>
          <a:prstGeom prst="wedgeEllipseCallout">
            <a:avLst>
              <a:gd name="adj1" fmla="val -46781"/>
              <a:gd name="adj2" fmla="val 1200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Bậc = 2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Oval Callout 86"/>
          <p:cNvSpPr/>
          <p:nvPr/>
        </p:nvSpPr>
        <p:spPr>
          <a:xfrm>
            <a:off x="5867400" y="5943600"/>
            <a:ext cx="1676400" cy="533400"/>
          </a:xfrm>
          <a:prstGeom prst="wedgeEllipseCallout">
            <a:avLst>
              <a:gd name="adj1" fmla="val 71754"/>
              <a:gd name="adj2" fmla="val -1036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Đường đi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120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4.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-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-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-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-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121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5.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AVL/</a:t>
            </a:r>
            <a:r>
              <a:rPr lang="en-US" dirty="0" err="1"/>
              <a:t>cây</a:t>
            </a:r>
            <a:r>
              <a:rPr lang="en-US" dirty="0"/>
              <a:t> AA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13 7 2 11 19 16 4 3 1 8 12 6 24 14 20 23 18</a:t>
            </a:r>
          </a:p>
          <a:p>
            <a:pPr lvl="1"/>
            <a:r>
              <a:rPr lang="en-US" dirty="0" err="1"/>
              <a:t>Xóa</a:t>
            </a:r>
            <a:r>
              <a:rPr lang="en-US" dirty="0"/>
              <a:t> 13. </a:t>
            </a:r>
          </a:p>
          <a:p>
            <a:pPr lvl="1"/>
            <a:r>
              <a:rPr lang="en-US" dirty="0" err="1"/>
              <a:t>Xóa</a:t>
            </a:r>
            <a:r>
              <a:rPr lang="en-US" dirty="0"/>
              <a:t> 19</a:t>
            </a:r>
            <a:endParaRPr lang="en-GB" dirty="0"/>
          </a:p>
          <a:p>
            <a:pPr lvl="1">
              <a:buNone/>
            </a:pPr>
            <a:r>
              <a:rPr lang="en-GB" dirty="0" err="1"/>
              <a:t>Lưu</a:t>
            </a:r>
            <a:r>
              <a:rPr lang="en-GB" dirty="0"/>
              <a:t> ý: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trường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mất</a:t>
            </a:r>
            <a:r>
              <a:rPr lang="en-GB" dirty="0"/>
              <a:t> </a:t>
            </a:r>
            <a:r>
              <a:rPr lang="en-GB" dirty="0" err="1"/>
              <a:t>cân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122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6</a:t>
            </a:r>
            <a:r>
              <a:rPr lang="en-US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AVL </a:t>
            </a:r>
            <a:r>
              <a:rPr lang="en-US" dirty="0" err="1"/>
              <a:t>với</a:t>
            </a:r>
            <a:r>
              <a:rPr lang="en-US" dirty="0"/>
              <a:t> 12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AVL 12 </a:t>
            </a:r>
            <a:r>
              <a:rPr lang="en-US" dirty="0" err="1"/>
              <a:t>nút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7</a:t>
            </a:r>
            <a:r>
              <a:rPr lang="en-US"/>
              <a:t>. </a:t>
            </a:r>
            <a:r>
              <a:rPr lang="en-US" dirty="0" err="1"/>
              <a:t>Tìm</a:t>
            </a:r>
            <a:r>
              <a:rPr lang="en-US" dirty="0"/>
              <a:t> 1 </a:t>
            </a:r>
            <a:r>
              <a:rPr lang="en-US" dirty="0" err="1"/>
              <a:t>dãy</a:t>
            </a:r>
            <a:r>
              <a:rPr lang="en-US" dirty="0"/>
              <a:t> N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AVL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(LL, LR, RL, RR)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Hỏi và Đáp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1752600"/>
            <a:ext cx="1295400" cy="701675"/>
          </a:xfrm>
        </p:spPr>
        <p:txBody>
          <a:bodyPr/>
          <a:lstStyle/>
          <a:p>
            <a:fld id="{5E80B4C7-B03D-4C37-A2FB-87FA4BB6C61C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thêm ví dụ thêm phần tử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124</a:t>
            </a:fld>
            <a:endParaRPr lang="en-GB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/>
              <a:t>Vẽ cây AA theo thứ tự nhập sau đây: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/>
              <a:t>	4, 7, 6, 3, 5, 9, 15, 27, 8, 40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</a:t>
            </a:r>
            <a:r>
              <a:rPr lang="en-US" b="1">
                <a:solidFill>
                  <a:srgbClr val="FF0000"/>
                </a:solidFill>
              </a:rPr>
              <a:t>4</a:t>
            </a:r>
          </a:p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5334000" y="175240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2"/>
          </p:cNvCxnSpPr>
          <p:nvPr/>
        </p:nvCxnSpPr>
        <p:spPr>
          <a:xfrm flipV="1">
            <a:off x="4572000" y="2057206"/>
            <a:ext cx="762000" cy="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</a:t>
            </a:r>
            <a:r>
              <a:rPr lang="en-US" b="1">
                <a:solidFill>
                  <a:srgbClr val="FF0000"/>
                </a:solidFill>
              </a:rPr>
              <a:t>7</a:t>
            </a:r>
          </a:p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5499474" y="175054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8" name="Straight Arrow Connector 7"/>
          <p:cNvCxnSpPr>
            <a:cxnSpLocks/>
            <a:stCxn id="5" idx="6"/>
            <a:endCxn id="6" idx="2"/>
          </p:cNvCxnSpPr>
          <p:nvPr/>
        </p:nvCxnSpPr>
        <p:spPr>
          <a:xfrm flipV="1">
            <a:off x="4572000" y="2055347"/>
            <a:ext cx="927474" cy="2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97955" y="21984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5118281" y="2270873"/>
            <a:ext cx="470467" cy="1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" y="5715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</a:t>
            </a:r>
            <a:r>
              <a:rPr lang="en-US" b="1">
                <a:solidFill>
                  <a:srgbClr val="FF0000"/>
                </a:solidFill>
              </a:rPr>
              <a:t>6</a:t>
            </a:r>
          </a:p>
          <a:p>
            <a:r>
              <a:rPr lang="en-US" b="1">
                <a:solidFill>
                  <a:srgbClr val="002060"/>
                </a:solidFill>
              </a:rPr>
              <a:t>Quan sát các liên kết mới thêm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5626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4572000" y="2057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628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4" name="Straight Arrow Connector 13"/>
          <p:cNvCxnSpPr>
            <a:stCxn id="10" idx="6"/>
            <a:endCxn id="13" idx="2"/>
          </p:cNvCxnSpPr>
          <p:nvPr/>
        </p:nvCxnSpPr>
        <p:spPr>
          <a:xfrm>
            <a:off x="6172200" y="2057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571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Hai liên kết ngang liên tiếp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Binary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48768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31242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22" name="Straight Arrow Connector 21"/>
          <p:cNvCxnSpPr>
            <a:stCxn id="12" idx="3"/>
            <a:endCxn id="17" idx="7"/>
          </p:cNvCxnSpPr>
          <p:nvPr/>
        </p:nvCxnSpPr>
        <p:spPr>
          <a:xfrm rot="5400000">
            <a:off x="3682626" y="2234826"/>
            <a:ext cx="330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5"/>
            <a:endCxn id="15" idx="1"/>
          </p:cNvCxnSpPr>
          <p:nvPr/>
        </p:nvCxnSpPr>
        <p:spPr>
          <a:xfrm rot="16200000" flipH="1">
            <a:off x="4558926" y="2196726"/>
            <a:ext cx="3309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9600" y="251469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5334000" y="327669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3581400" y="327669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23" name="Straight Arrow Connector 22"/>
          <p:cNvCxnSpPr>
            <a:stCxn id="19" idx="3"/>
            <a:endCxn id="21" idx="7"/>
          </p:cNvCxnSpPr>
          <p:nvPr/>
        </p:nvCxnSpPr>
        <p:spPr>
          <a:xfrm rot="5400000">
            <a:off x="4139826" y="2996923"/>
            <a:ext cx="330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 rot="16200000" flipH="1">
            <a:off x="5016126" y="2958823"/>
            <a:ext cx="3309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09800" y="327669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7" name="Straight Arrow Connector 26"/>
          <p:cNvCxnSpPr>
            <a:stCxn id="21" idx="2"/>
            <a:endCxn id="26" idx="6"/>
          </p:cNvCxnSpPr>
          <p:nvPr/>
        </p:nvCxnSpPr>
        <p:spPr>
          <a:xfrm rot="10800000">
            <a:off x="2819400" y="3581497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9600" y="5715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</a:t>
            </a:r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48768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31242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23" name="Straight Arrow Connector 22"/>
          <p:cNvCxnSpPr>
            <a:cxnSpLocks/>
            <a:stCxn id="19" idx="2"/>
            <a:endCxn id="26" idx="0"/>
          </p:cNvCxnSpPr>
          <p:nvPr/>
        </p:nvCxnSpPr>
        <p:spPr>
          <a:xfrm flipH="1">
            <a:off x="2057400" y="2057400"/>
            <a:ext cx="1905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 rot="16200000" flipH="1">
            <a:off x="4558926" y="2196726"/>
            <a:ext cx="3309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526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2362200" y="2819400"/>
            <a:ext cx="762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Chuẩn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bị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b="1" dirty="0" err="1">
                <a:solidFill>
                  <a:srgbClr val="002060"/>
                </a:solidFill>
              </a:rPr>
              <a:t>Thêm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48768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31242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23" name="Straight Arrow Connector 22"/>
          <p:cNvCxnSpPr>
            <a:stCxn id="19" idx="2"/>
            <a:endCxn id="26" idx="7"/>
          </p:cNvCxnSpPr>
          <p:nvPr/>
        </p:nvCxnSpPr>
        <p:spPr>
          <a:xfrm rot="10800000" flipV="1">
            <a:off x="2272926" y="2057400"/>
            <a:ext cx="16894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 rot="16200000" flipH="1">
            <a:off x="4558926" y="2196726"/>
            <a:ext cx="3309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526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2362200" y="2819400"/>
            <a:ext cx="762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962400" y="2514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28" name="Straight Arrow Connector 27"/>
          <p:cNvCxnSpPr>
            <a:stCxn id="21" idx="6"/>
            <a:endCxn id="17" idx="2"/>
          </p:cNvCxnSpPr>
          <p:nvPr/>
        </p:nvCxnSpPr>
        <p:spPr>
          <a:xfrm>
            <a:off x="3733800" y="2819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55626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9144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3" name="Straight Arrow Connector 22"/>
          <p:cNvCxnSpPr>
            <a:stCxn id="19" idx="2"/>
            <a:endCxn id="26" idx="6"/>
          </p:cNvCxnSpPr>
          <p:nvPr/>
        </p:nvCxnSpPr>
        <p:spPr>
          <a:xfrm rot="10800000">
            <a:off x="2286000" y="20574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 rot="16200000" flipH="1">
            <a:off x="4482726" y="2272926"/>
            <a:ext cx="1169148" cy="116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76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24384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29" name="Straight Arrow Connector 28"/>
          <p:cNvCxnSpPr>
            <a:stCxn id="26" idx="3"/>
            <a:endCxn id="21" idx="0"/>
          </p:cNvCxnSpPr>
          <p:nvPr/>
        </p:nvCxnSpPr>
        <p:spPr>
          <a:xfrm rot="5400000">
            <a:off x="914400" y="2577726"/>
            <a:ext cx="1156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17" idx="0"/>
          </p:cNvCxnSpPr>
          <p:nvPr/>
        </p:nvCxnSpPr>
        <p:spPr>
          <a:xfrm rot="16200000" flipH="1">
            <a:off x="1891926" y="2577726"/>
            <a:ext cx="1156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55626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9144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3" name="Straight Arrow Connector 22"/>
          <p:cNvCxnSpPr>
            <a:stCxn id="19" idx="2"/>
            <a:endCxn id="26" idx="6"/>
          </p:cNvCxnSpPr>
          <p:nvPr/>
        </p:nvCxnSpPr>
        <p:spPr>
          <a:xfrm rot="10800000">
            <a:off x="2286000" y="2057400"/>
            <a:ext cx="1676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 rot="16200000" flipH="1">
            <a:off x="4482726" y="2272926"/>
            <a:ext cx="1169148" cy="116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76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24384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29" name="Straight Arrow Connector 28"/>
          <p:cNvCxnSpPr>
            <a:stCxn id="26" idx="3"/>
            <a:endCxn id="21" idx="0"/>
          </p:cNvCxnSpPr>
          <p:nvPr/>
        </p:nvCxnSpPr>
        <p:spPr>
          <a:xfrm rot="5400000">
            <a:off x="914400" y="2577726"/>
            <a:ext cx="1156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17" idx="0"/>
          </p:cNvCxnSpPr>
          <p:nvPr/>
        </p:nvCxnSpPr>
        <p:spPr>
          <a:xfrm rot="5400000">
            <a:off x="2819400" y="2196726"/>
            <a:ext cx="1156074" cy="130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5715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55626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2286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3" name="Straight Arrow Connector 22"/>
          <p:cNvCxnSpPr>
            <a:stCxn id="19" idx="2"/>
            <a:endCxn id="26" idx="6"/>
          </p:cNvCxnSpPr>
          <p:nvPr/>
        </p:nvCxnSpPr>
        <p:spPr>
          <a:xfrm rot="10800000">
            <a:off x="2286000" y="2057400"/>
            <a:ext cx="1676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 rot="16200000" flipH="1">
            <a:off x="4482726" y="2272926"/>
            <a:ext cx="1169148" cy="116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76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24384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29" name="Straight Arrow Connector 28"/>
          <p:cNvCxnSpPr>
            <a:stCxn id="26" idx="3"/>
            <a:endCxn id="21" idx="0"/>
          </p:cNvCxnSpPr>
          <p:nvPr/>
        </p:nvCxnSpPr>
        <p:spPr>
          <a:xfrm rot="5400000">
            <a:off x="571500" y="2234826"/>
            <a:ext cx="1156074" cy="123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17" idx="0"/>
          </p:cNvCxnSpPr>
          <p:nvPr/>
        </p:nvCxnSpPr>
        <p:spPr>
          <a:xfrm rot="5400000">
            <a:off x="2819400" y="2196726"/>
            <a:ext cx="1156074" cy="130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7274" y="3354659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cxnSp>
        <p:nvCxnSpPr>
          <p:cNvPr id="15" name="Straight Arrow Connector 14"/>
          <p:cNvCxnSpPr>
            <a:cxnSpLocks/>
            <a:stCxn id="20" idx="6"/>
            <a:endCxn id="13" idx="2"/>
          </p:cNvCxnSpPr>
          <p:nvPr/>
        </p:nvCxnSpPr>
        <p:spPr>
          <a:xfrm>
            <a:off x="6172200" y="3657600"/>
            <a:ext cx="775074" cy="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</a:t>
            </a:r>
            <a:r>
              <a:rPr lang="en-US" b="1">
                <a:solidFill>
                  <a:srgbClr val="FF0000"/>
                </a:solidFill>
              </a:rPr>
              <a:t>9</a:t>
            </a:r>
          </a:p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55626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2286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3" name="Straight Arrow Connector 22"/>
          <p:cNvCxnSpPr>
            <a:stCxn id="19" idx="2"/>
            <a:endCxn id="26" idx="6"/>
          </p:cNvCxnSpPr>
          <p:nvPr/>
        </p:nvCxnSpPr>
        <p:spPr>
          <a:xfrm rot="10800000">
            <a:off x="2286000" y="2057400"/>
            <a:ext cx="1676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 rot="16200000" flipH="1">
            <a:off x="4482726" y="2272926"/>
            <a:ext cx="1169148" cy="116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76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24384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29" name="Straight Arrow Connector 28"/>
          <p:cNvCxnSpPr>
            <a:stCxn id="26" idx="3"/>
            <a:endCxn id="21" idx="0"/>
          </p:cNvCxnSpPr>
          <p:nvPr/>
        </p:nvCxnSpPr>
        <p:spPr>
          <a:xfrm rot="5400000">
            <a:off x="571500" y="2234826"/>
            <a:ext cx="1156074" cy="123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17" idx="0"/>
          </p:cNvCxnSpPr>
          <p:nvPr/>
        </p:nvCxnSpPr>
        <p:spPr>
          <a:xfrm rot="5400000">
            <a:off x="2819400" y="2196726"/>
            <a:ext cx="1156074" cy="130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104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cxnSp>
        <p:nvCxnSpPr>
          <p:cNvPr id="15" name="Straight Arrow Connector 14"/>
          <p:cNvCxnSpPr>
            <a:stCxn id="20" idx="6"/>
            <a:endCxn id="13" idx="2"/>
          </p:cNvCxnSpPr>
          <p:nvPr/>
        </p:nvCxnSpPr>
        <p:spPr>
          <a:xfrm>
            <a:off x="6172200" y="3657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305800" y="3352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24" name="Straight Arrow Connector 23"/>
          <p:cNvCxnSpPr>
            <a:stCxn id="13" idx="6"/>
            <a:endCxn id="14" idx="2"/>
          </p:cNvCxnSpPr>
          <p:nvPr/>
        </p:nvCxnSpPr>
        <p:spPr>
          <a:xfrm>
            <a:off x="7620000" y="3657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61722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2286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3" name="Straight Arrow Connector 22"/>
          <p:cNvCxnSpPr>
            <a:stCxn id="19" idx="2"/>
            <a:endCxn id="26" idx="6"/>
          </p:cNvCxnSpPr>
          <p:nvPr/>
        </p:nvCxnSpPr>
        <p:spPr>
          <a:xfrm rot="10800000">
            <a:off x="2286000" y="2057400"/>
            <a:ext cx="1676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0" idx="2"/>
          </p:cNvCxnSpPr>
          <p:nvPr/>
        </p:nvCxnSpPr>
        <p:spPr>
          <a:xfrm>
            <a:off x="4572000" y="2057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76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24384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29" name="Straight Arrow Connector 28"/>
          <p:cNvCxnSpPr>
            <a:stCxn id="26" idx="3"/>
            <a:endCxn id="21" idx="0"/>
          </p:cNvCxnSpPr>
          <p:nvPr/>
        </p:nvCxnSpPr>
        <p:spPr>
          <a:xfrm rot="5400000">
            <a:off x="571500" y="2234826"/>
            <a:ext cx="1156074" cy="123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17" idx="0"/>
          </p:cNvCxnSpPr>
          <p:nvPr/>
        </p:nvCxnSpPr>
        <p:spPr>
          <a:xfrm rot="5400000">
            <a:off x="2819400" y="2196726"/>
            <a:ext cx="1156074" cy="130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00600" y="3581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15" name="Straight Arrow Connector 14"/>
          <p:cNvCxnSpPr>
            <a:stCxn id="20" idx="3"/>
            <a:endCxn id="13" idx="0"/>
          </p:cNvCxnSpPr>
          <p:nvPr/>
        </p:nvCxnSpPr>
        <p:spPr>
          <a:xfrm rot="5400000">
            <a:off x="5029200" y="2349126"/>
            <a:ext cx="1308474" cy="115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5438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34" name="Straight Arrow Connector 33"/>
          <p:cNvCxnSpPr>
            <a:stCxn id="20" idx="5"/>
            <a:endCxn id="14" idx="1"/>
          </p:cNvCxnSpPr>
          <p:nvPr/>
        </p:nvCxnSpPr>
        <p:spPr>
          <a:xfrm rot="16200000" flipH="1">
            <a:off x="6502026" y="2463426"/>
            <a:ext cx="1321548" cy="940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5410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160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>
            <a:stCxn id="18" idx="3"/>
            <a:endCxn id="30" idx="7"/>
          </p:cNvCxnSpPr>
          <p:nvPr/>
        </p:nvCxnSpPr>
        <p:spPr>
          <a:xfrm rot="5400000">
            <a:off x="3225426" y="19300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5"/>
            <a:endCxn id="22" idx="1"/>
          </p:cNvCxnSpPr>
          <p:nvPr/>
        </p:nvCxnSpPr>
        <p:spPr>
          <a:xfrm rot="16200000" flipH="1">
            <a:off x="4749426" y="20062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2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3124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33" name="Straight Arrow Connector 32"/>
          <p:cNvCxnSpPr>
            <a:stCxn id="30" idx="3"/>
            <a:endCxn id="24" idx="0"/>
          </p:cNvCxnSpPr>
          <p:nvPr/>
        </p:nvCxnSpPr>
        <p:spPr>
          <a:xfrm rot="5400000">
            <a:off x="1790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2" idx="0"/>
          </p:cNvCxnSpPr>
          <p:nvPr/>
        </p:nvCxnSpPr>
        <p:spPr>
          <a:xfrm rot="16200000" flipH="1">
            <a:off x="2768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48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37" name="Straight Arrow Connector 36"/>
          <p:cNvCxnSpPr>
            <a:stCxn id="22" idx="3"/>
            <a:endCxn id="36" idx="0"/>
          </p:cNvCxnSpPr>
          <p:nvPr/>
        </p:nvCxnSpPr>
        <p:spPr>
          <a:xfrm rot="5400000">
            <a:off x="4838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484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39" name="Straight Arrow Connector 38"/>
          <p:cNvCxnSpPr>
            <a:stCxn id="22" idx="5"/>
            <a:endCxn id="38" idx="0"/>
          </p:cNvCxnSpPr>
          <p:nvPr/>
        </p:nvCxnSpPr>
        <p:spPr>
          <a:xfrm rot="16200000" flipH="1">
            <a:off x="5854326" y="3263526"/>
            <a:ext cx="7750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27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Là cây mà mỗi đỉnh có bậc tối đa bằng 2.</a:t>
            </a:r>
          </a:p>
          <a:p>
            <a:r>
              <a:rPr lang="en-US"/>
              <a:t>Các cây con được gọi là cây con trái và cây con phải.</a:t>
            </a:r>
          </a:p>
          <a:p>
            <a:r>
              <a:rPr lang="en-US"/>
              <a:t>Có toàn bộ các thao tác cơ bản của cây.</a:t>
            </a:r>
            <a:endParaRPr lang="en-GB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044440" y="1524000"/>
            <a:ext cx="3794760" cy="3276600"/>
            <a:chOff x="5257800" y="2209800"/>
            <a:chExt cx="3489960" cy="3096683"/>
          </a:xfrm>
        </p:grpSpPr>
        <p:sp>
          <p:nvSpPr>
            <p:cNvPr id="9" name="Oval 8"/>
            <p:cNvSpPr/>
            <p:nvPr/>
          </p:nvSpPr>
          <p:spPr>
            <a:xfrm>
              <a:off x="6840583" y="22098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a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b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c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>
              <a:stCxn id="9" idx="3"/>
              <a:endCxn id="10" idx="0"/>
            </p:cNvCxnSpPr>
            <p:nvPr/>
          </p:nvCxnSpPr>
          <p:spPr>
            <a:xfrm rot="5400000">
              <a:off x="6108723" y="2403815"/>
              <a:ext cx="623843" cy="969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5"/>
              <a:endCxn id="11" idx="0"/>
            </p:cNvCxnSpPr>
            <p:nvPr/>
          </p:nvCxnSpPr>
          <p:spPr>
            <a:xfrm rot="16200000" flipH="1">
              <a:off x="7293678" y="2500697"/>
              <a:ext cx="623843" cy="7755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162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f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1" idx="3"/>
              <a:endCxn id="16" idx="0"/>
            </p:cNvCxnSpPr>
            <p:nvPr/>
          </p:nvCxnSpPr>
          <p:spPr>
            <a:xfrm rot="5400000">
              <a:off x="7374731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57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d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>
              <a:stCxn id="10" idx="3"/>
              <a:endCxn id="18" idx="0"/>
            </p:cNvCxnSpPr>
            <p:nvPr/>
          </p:nvCxnSpPr>
          <p:spPr>
            <a:xfrm rot="5400000">
              <a:off x="5393531" y="36524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7912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h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Connector 20"/>
            <p:cNvCxnSpPr>
              <a:stCxn id="24" idx="3"/>
              <a:endCxn id="20" idx="0"/>
            </p:cNvCxnSpPr>
            <p:nvPr/>
          </p:nvCxnSpPr>
          <p:spPr>
            <a:xfrm rot="5400000">
              <a:off x="5926931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056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i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>
              <a:stCxn id="24" idx="5"/>
              <a:endCxn id="22" idx="0"/>
            </p:cNvCxnSpPr>
            <p:nvPr/>
          </p:nvCxnSpPr>
          <p:spPr>
            <a:xfrm rot="16200000" flipH="1">
              <a:off x="6540387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2484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e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>
              <a:stCxn id="10" idx="5"/>
              <a:endCxn id="24" idx="0"/>
            </p:cNvCxnSpPr>
            <p:nvPr/>
          </p:nvCxnSpPr>
          <p:spPr>
            <a:xfrm rot="16200000" flipH="1">
              <a:off x="60450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305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g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Connector 26"/>
            <p:cNvCxnSpPr>
              <a:stCxn id="11" idx="5"/>
              <a:endCxn id="26" idx="0"/>
            </p:cNvCxnSpPr>
            <p:nvPr/>
          </p:nvCxnSpPr>
          <p:spPr>
            <a:xfrm rot="16200000" flipH="1">
              <a:off x="81024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7724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j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Connector 28"/>
            <p:cNvCxnSpPr>
              <a:stCxn id="26" idx="3"/>
              <a:endCxn id="28" idx="0"/>
            </p:cNvCxnSpPr>
            <p:nvPr/>
          </p:nvCxnSpPr>
          <p:spPr>
            <a:xfrm rot="5400000">
              <a:off x="7946231" y="44525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038600" y="46482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NODE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Data key;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>
                <a:latin typeface="Courier New" pitchFamily="49" charset="0"/>
                <a:cs typeface="Courier New" pitchFamily="49" charset="0"/>
              </a:rPr>
              <a:t> *pLeft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>
                <a:latin typeface="Courier New" pitchFamily="49" charset="0"/>
                <a:cs typeface="Courier New" pitchFamily="49" charset="0"/>
              </a:rPr>
              <a:t> *pRight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5410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160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>
            <a:stCxn id="18" idx="3"/>
            <a:endCxn id="30" idx="7"/>
          </p:cNvCxnSpPr>
          <p:nvPr/>
        </p:nvCxnSpPr>
        <p:spPr>
          <a:xfrm rot="5400000">
            <a:off x="3225426" y="19300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5"/>
            <a:endCxn id="22" idx="1"/>
          </p:cNvCxnSpPr>
          <p:nvPr/>
        </p:nvCxnSpPr>
        <p:spPr>
          <a:xfrm rot="16200000" flipH="1">
            <a:off x="4749426" y="20062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2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3124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33" name="Straight Arrow Connector 32"/>
          <p:cNvCxnSpPr>
            <a:stCxn id="30" idx="3"/>
            <a:endCxn id="24" idx="0"/>
          </p:cNvCxnSpPr>
          <p:nvPr/>
        </p:nvCxnSpPr>
        <p:spPr>
          <a:xfrm rot="5400000">
            <a:off x="1790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2" idx="0"/>
          </p:cNvCxnSpPr>
          <p:nvPr/>
        </p:nvCxnSpPr>
        <p:spPr>
          <a:xfrm rot="16200000" flipH="1">
            <a:off x="2768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48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37" name="Straight Arrow Connector 36"/>
          <p:cNvCxnSpPr>
            <a:stCxn id="22" idx="3"/>
            <a:endCxn id="36" idx="0"/>
          </p:cNvCxnSpPr>
          <p:nvPr/>
        </p:nvCxnSpPr>
        <p:spPr>
          <a:xfrm rot="5400000">
            <a:off x="4838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484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39" name="Straight Arrow Connector 38"/>
          <p:cNvCxnSpPr>
            <a:stCxn id="22" idx="5"/>
            <a:endCxn id="38" idx="0"/>
          </p:cNvCxnSpPr>
          <p:nvPr/>
        </p:nvCxnSpPr>
        <p:spPr>
          <a:xfrm rot="16200000" flipH="1">
            <a:off x="5854326" y="3263526"/>
            <a:ext cx="7750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606926" y="396983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9" name="Straight Arrow Connector 18"/>
          <p:cNvCxnSpPr>
            <a:cxnSpLocks/>
            <a:stCxn id="38" idx="6"/>
            <a:endCxn id="16" idx="2"/>
          </p:cNvCxnSpPr>
          <p:nvPr/>
        </p:nvCxnSpPr>
        <p:spPr>
          <a:xfrm>
            <a:off x="6858000" y="4267200"/>
            <a:ext cx="748926" cy="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</a:t>
            </a:r>
            <a:r>
              <a:rPr lang="en-US" b="1">
                <a:solidFill>
                  <a:srgbClr val="FF0000"/>
                </a:solidFill>
              </a:rPr>
              <a:t>27</a:t>
            </a:r>
          </a:p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5410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160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>
            <a:stCxn id="18" idx="3"/>
            <a:endCxn id="30" idx="7"/>
          </p:cNvCxnSpPr>
          <p:nvPr/>
        </p:nvCxnSpPr>
        <p:spPr>
          <a:xfrm rot="5400000">
            <a:off x="3225426" y="19300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5"/>
            <a:endCxn id="22" idx="1"/>
          </p:cNvCxnSpPr>
          <p:nvPr/>
        </p:nvCxnSpPr>
        <p:spPr>
          <a:xfrm rot="16200000" flipH="1">
            <a:off x="4749426" y="20062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2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3124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33" name="Straight Arrow Connector 32"/>
          <p:cNvCxnSpPr>
            <a:stCxn id="30" idx="3"/>
            <a:endCxn id="24" idx="0"/>
          </p:cNvCxnSpPr>
          <p:nvPr/>
        </p:nvCxnSpPr>
        <p:spPr>
          <a:xfrm rot="5400000">
            <a:off x="1790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2" idx="0"/>
          </p:cNvCxnSpPr>
          <p:nvPr/>
        </p:nvCxnSpPr>
        <p:spPr>
          <a:xfrm rot="16200000" flipH="1">
            <a:off x="2768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48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37" name="Straight Arrow Connector 36"/>
          <p:cNvCxnSpPr>
            <a:stCxn id="22" idx="3"/>
            <a:endCxn id="36" idx="0"/>
          </p:cNvCxnSpPr>
          <p:nvPr/>
        </p:nvCxnSpPr>
        <p:spPr>
          <a:xfrm rot="5400000">
            <a:off x="4838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484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39" name="Straight Arrow Connector 38"/>
          <p:cNvCxnSpPr>
            <a:stCxn id="22" idx="5"/>
            <a:endCxn id="38" idx="0"/>
          </p:cNvCxnSpPr>
          <p:nvPr/>
        </p:nvCxnSpPr>
        <p:spPr>
          <a:xfrm rot="16200000" flipH="1">
            <a:off x="5854326" y="3263526"/>
            <a:ext cx="7750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866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9" name="Straight Arrow Connector 18"/>
          <p:cNvCxnSpPr>
            <a:stCxn id="38" idx="6"/>
            <a:endCxn id="16" idx="2"/>
          </p:cNvCxnSpPr>
          <p:nvPr/>
        </p:nvCxnSpPr>
        <p:spPr>
          <a:xfrm>
            <a:off x="6858000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1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3" name="Straight Arrow Connector 22"/>
          <p:cNvCxnSpPr>
            <a:stCxn id="36" idx="6"/>
            <a:endCxn id="20" idx="2"/>
          </p:cNvCxnSpPr>
          <p:nvPr/>
        </p:nvCxnSpPr>
        <p:spPr>
          <a:xfrm>
            <a:off x="5257800" y="4267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600" y="5715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002060"/>
                </a:solidFill>
              </a:rPr>
              <a:t>Chuẩn bị: Thêm </a:t>
            </a:r>
            <a:r>
              <a:rPr lang="en-US" b="1">
                <a:solidFill>
                  <a:srgbClr val="FF0000"/>
                </a:solidFill>
              </a:rPr>
              <a:t>40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5410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160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>
            <a:stCxn id="18" idx="3"/>
            <a:endCxn id="30" idx="7"/>
          </p:cNvCxnSpPr>
          <p:nvPr/>
        </p:nvCxnSpPr>
        <p:spPr>
          <a:xfrm rot="5400000">
            <a:off x="3225426" y="19300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5"/>
            <a:endCxn id="22" idx="1"/>
          </p:cNvCxnSpPr>
          <p:nvPr/>
        </p:nvCxnSpPr>
        <p:spPr>
          <a:xfrm rot="16200000" flipH="1">
            <a:off x="4749426" y="20062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2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3124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33" name="Straight Arrow Connector 32"/>
          <p:cNvCxnSpPr>
            <a:stCxn id="30" idx="3"/>
            <a:endCxn id="24" idx="0"/>
          </p:cNvCxnSpPr>
          <p:nvPr/>
        </p:nvCxnSpPr>
        <p:spPr>
          <a:xfrm rot="5400000">
            <a:off x="1790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2" idx="0"/>
          </p:cNvCxnSpPr>
          <p:nvPr/>
        </p:nvCxnSpPr>
        <p:spPr>
          <a:xfrm rot="16200000" flipH="1">
            <a:off x="2768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48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37" name="Straight Arrow Connector 36"/>
          <p:cNvCxnSpPr>
            <a:stCxn id="22" idx="3"/>
            <a:endCxn id="36" idx="0"/>
          </p:cNvCxnSpPr>
          <p:nvPr/>
        </p:nvCxnSpPr>
        <p:spPr>
          <a:xfrm rot="5400000">
            <a:off x="4838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484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39" name="Straight Arrow Connector 38"/>
          <p:cNvCxnSpPr>
            <a:stCxn id="22" idx="5"/>
            <a:endCxn id="38" idx="0"/>
          </p:cNvCxnSpPr>
          <p:nvPr/>
        </p:nvCxnSpPr>
        <p:spPr>
          <a:xfrm rot="16200000" flipH="1">
            <a:off x="5854326" y="3263526"/>
            <a:ext cx="775074" cy="622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866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19" name="Straight Arrow Connector 18"/>
          <p:cNvCxnSpPr>
            <a:stCxn id="38" idx="6"/>
            <a:endCxn id="16" idx="2"/>
          </p:cNvCxnSpPr>
          <p:nvPr/>
        </p:nvCxnSpPr>
        <p:spPr>
          <a:xfrm>
            <a:off x="6858000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1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3" name="Straight Arrow Connector 22"/>
          <p:cNvCxnSpPr>
            <a:stCxn id="36" idx="6"/>
            <a:endCxn id="20" idx="2"/>
          </p:cNvCxnSpPr>
          <p:nvPr/>
        </p:nvCxnSpPr>
        <p:spPr>
          <a:xfrm>
            <a:off x="5257800" y="4267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077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6" name="Straight Arrow Connector 25"/>
          <p:cNvCxnSpPr>
            <a:stCxn id="16" idx="6"/>
            <a:endCxn id="21" idx="2"/>
          </p:cNvCxnSpPr>
          <p:nvPr/>
        </p:nvCxnSpPr>
        <p:spPr>
          <a:xfrm>
            <a:off x="7696200" y="4267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62400" y="175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5410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1600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</a:p>
        </p:txBody>
      </p:sp>
      <p:cxnSp>
        <p:nvCxnSpPr>
          <p:cNvPr id="27" name="Straight Arrow Connector 26"/>
          <p:cNvCxnSpPr>
            <a:stCxn id="18" idx="3"/>
            <a:endCxn id="30" idx="7"/>
          </p:cNvCxnSpPr>
          <p:nvPr/>
        </p:nvCxnSpPr>
        <p:spPr>
          <a:xfrm rot="5400000">
            <a:off x="3225426" y="1930026"/>
            <a:ext cx="483348" cy="116914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5"/>
            <a:endCxn id="22" idx="1"/>
          </p:cNvCxnSpPr>
          <p:nvPr/>
        </p:nvCxnSpPr>
        <p:spPr>
          <a:xfrm rot="16200000" flipH="1">
            <a:off x="4749426" y="2006226"/>
            <a:ext cx="483348" cy="10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2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3124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5</a:t>
            </a:r>
          </a:p>
        </p:txBody>
      </p:sp>
      <p:cxnSp>
        <p:nvCxnSpPr>
          <p:cNvPr id="33" name="Straight Arrow Connector 32"/>
          <p:cNvCxnSpPr>
            <a:stCxn id="30" idx="3"/>
            <a:endCxn id="24" idx="0"/>
          </p:cNvCxnSpPr>
          <p:nvPr/>
        </p:nvCxnSpPr>
        <p:spPr>
          <a:xfrm rot="5400000">
            <a:off x="1790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2" idx="0"/>
          </p:cNvCxnSpPr>
          <p:nvPr/>
        </p:nvCxnSpPr>
        <p:spPr>
          <a:xfrm rot="16200000" flipH="1">
            <a:off x="2768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48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7</a:t>
            </a:r>
          </a:p>
        </p:txBody>
      </p:sp>
      <p:cxnSp>
        <p:nvCxnSpPr>
          <p:cNvPr id="37" name="Straight Arrow Connector 36"/>
          <p:cNvCxnSpPr>
            <a:stCxn id="22" idx="3"/>
            <a:endCxn id="36" idx="0"/>
          </p:cNvCxnSpPr>
          <p:nvPr/>
        </p:nvCxnSpPr>
        <p:spPr>
          <a:xfrm rot="5400000">
            <a:off x="4838700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315200" y="2667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27</a:t>
            </a:r>
          </a:p>
        </p:txBody>
      </p:sp>
      <p:cxnSp>
        <p:nvCxnSpPr>
          <p:cNvPr id="39" name="Straight Arrow Connector 38"/>
          <p:cNvCxnSpPr>
            <a:stCxn id="22" idx="6"/>
            <a:endCxn id="38" idx="2"/>
          </p:cNvCxnSpPr>
          <p:nvPr/>
        </p:nvCxnSpPr>
        <p:spPr>
          <a:xfrm>
            <a:off x="6019800" y="2971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294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15</a:t>
            </a:r>
          </a:p>
        </p:txBody>
      </p:sp>
      <p:cxnSp>
        <p:nvCxnSpPr>
          <p:cNvPr id="19" name="Straight Arrow Connector 18"/>
          <p:cNvCxnSpPr>
            <a:stCxn id="38" idx="3"/>
            <a:endCxn id="16" idx="0"/>
          </p:cNvCxnSpPr>
          <p:nvPr/>
        </p:nvCxnSpPr>
        <p:spPr>
          <a:xfrm rot="5400000">
            <a:off x="6781800" y="3339726"/>
            <a:ext cx="7750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8</a:t>
            </a:r>
          </a:p>
        </p:txBody>
      </p:sp>
      <p:cxnSp>
        <p:nvCxnSpPr>
          <p:cNvPr id="23" name="Straight Arrow Connector 22"/>
          <p:cNvCxnSpPr>
            <a:stCxn id="36" idx="6"/>
            <a:endCxn id="20" idx="2"/>
          </p:cNvCxnSpPr>
          <p:nvPr/>
        </p:nvCxnSpPr>
        <p:spPr>
          <a:xfrm>
            <a:off x="52578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077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40</a:t>
            </a:r>
          </a:p>
        </p:txBody>
      </p:sp>
      <p:cxnSp>
        <p:nvCxnSpPr>
          <p:cNvPr id="26" name="Straight Arrow Connector 25"/>
          <p:cNvCxnSpPr>
            <a:stCxn id="38" idx="5"/>
            <a:endCxn id="21" idx="0"/>
          </p:cNvCxnSpPr>
          <p:nvPr/>
        </p:nvCxnSpPr>
        <p:spPr>
          <a:xfrm rot="16200000" flipH="1">
            <a:off x="7721226" y="3301626"/>
            <a:ext cx="775074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5800" y="35814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" y="2514600"/>
            <a:ext cx="82296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ứng dụng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US" dirty="0"/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err="1"/>
              <a:t>Lưu</a:t>
            </a:r>
            <a:r>
              <a:rPr lang="en-US"/>
              <a:t> trữ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br>
              <a:rPr lang="en-US" dirty="0"/>
            </a:br>
            <a:r>
              <a:rPr lang="en-US" dirty="0" err="1"/>
              <a:t>thông</a:t>
            </a:r>
            <a:r>
              <a:rPr lang="en-US" dirty="0"/>
              <a:t> tin.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91000" y="1600200"/>
            <a:ext cx="4404360" cy="3733800"/>
            <a:chOff x="5257800" y="2209800"/>
            <a:chExt cx="3489960" cy="3096683"/>
          </a:xfrm>
        </p:grpSpPr>
        <p:sp>
          <p:nvSpPr>
            <p:cNvPr id="9" name="Oval 8"/>
            <p:cNvSpPr/>
            <p:nvPr/>
          </p:nvSpPr>
          <p:spPr>
            <a:xfrm>
              <a:off x="6840583" y="22098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+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*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+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9" idx="3"/>
              <a:endCxn id="10" idx="0"/>
            </p:cNvCxnSpPr>
            <p:nvPr/>
          </p:nvCxnSpPr>
          <p:spPr>
            <a:xfrm rot="5400000">
              <a:off x="6108723" y="2403815"/>
              <a:ext cx="623843" cy="969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5"/>
              <a:endCxn id="11" idx="0"/>
            </p:cNvCxnSpPr>
            <p:nvPr/>
          </p:nvCxnSpPr>
          <p:spPr>
            <a:xfrm rot="16200000" flipH="1">
              <a:off x="7293678" y="2500697"/>
              <a:ext cx="623843" cy="7755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162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11" idx="3"/>
              <a:endCxn id="14" idx="0"/>
            </p:cNvCxnSpPr>
            <p:nvPr/>
          </p:nvCxnSpPr>
          <p:spPr>
            <a:xfrm rot="5400000">
              <a:off x="7374731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257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4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0" idx="3"/>
              <a:endCxn id="16" idx="0"/>
            </p:cNvCxnSpPr>
            <p:nvPr/>
          </p:nvCxnSpPr>
          <p:spPr>
            <a:xfrm rot="5400000">
              <a:off x="5393531" y="36524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912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3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>
              <a:stCxn id="22" idx="3"/>
              <a:endCxn id="18" idx="0"/>
            </p:cNvCxnSpPr>
            <p:nvPr/>
          </p:nvCxnSpPr>
          <p:spPr>
            <a:xfrm rot="5400000">
              <a:off x="5926931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7056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4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Connector 20"/>
            <p:cNvCxnSpPr>
              <a:stCxn id="22" idx="5"/>
              <a:endCxn id="20" idx="0"/>
            </p:cNvCxnSpPr>
            <p:nvPr/>
          </p:nvCxnSpPr>
          <p:spPr>
            <a:xfrm rot="16200000" flipH="1">
              <a:off x="6540387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2484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-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>
              <a:stCxn id="10" idx="5"/>
              <a:endCxn id="22" idx="0"/>
            </p:cNvCxnSpPr>
            <p:nvPr/>
          </p:nvCxnSpPr>
          <p:spPr>
            <a:xfrm rot="16200000" flipH="1">
              <a:off x="60450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305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sin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81024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7724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30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Connector 26"/>
            <p:cNvCxnSpPr>
              <a:stCxn id="24" idx="3"/>
              <a:endCxn id="26" idx="0"/>
            </p:cNvCxnSpPr>
            <p:nvPr/>
          </p:nvCxnSpPr>
          <p:spPr>
            <a:xfrm rot="5400000">
              <a:off x="7946231" y="44525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419600" y="5449669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Cây biểu thức: </a:t>
            </a:r>
            <a:br>
              <a:rPr lang="en-US" sz="2400" i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i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 * (3 – 4) + (1 + sin(30))</a:t>
            </a:r>
            <a:endParaRPr lang="en-GB" sz="2400" i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gồm</a:t>
            </a:r>
            <a:r>
              <a:rPr lang="en-US" dirty="0"/>
              <a:t>: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tx1"/>
                </a:solidFill>
              </a:rPr>
              <a:t>Dữ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liệu</a:t>
            </a:r>
            <a:r>
              <a:rPr lang="en-US" sz="3600" dirty="0">
                <a:solidFill>
                  <a:schemeClr val="tx1"/>
                </a:solidFill>
              </a:rPr>
              <a:t> + </a:t>
            </a:r>
            <a:r>
              <a:rPr lang="en-US" sz="3600" dirty="0" err="1">
                <a:solidFill>
                  <a:schemeClr val="tx1"/>
                </a:solidFill>
              </a:rPr>
              <a:t>Liên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kết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trái</a:t>
            </a:r>
            <a:r>
              <a:rPr lang="en-US" sz="3600" dirty="0">
                <a:solidFill>
                  <a:schemeClr val="tx1"/>
                </a:solidFill>
              </a:rPr>
              <a:t> + </a:t>
            </a:r>
            <a:r>
              <a:rPr lang="en-US" sz="3600" dirty="0" err="1">
                <a:solidFill>
                  <a:schemeClr val="tx1"/>
                </a:solidFill>
              </a:rPr>
              <a:t>Liên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kết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phải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B4BCF33-72DF-424A-8D3B-133045B9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2004"/>
              </p:ext>
            </p:extLst>
          </p:nvPr>
        </p:nvGraphicFramePr>
        <p:xfrm>
          <a:off x="3276600" y="2992022"/>
          <a:ext cx="2438400" cy="1503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1045145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0462319"/>
                    </a:ext>
                  </a:extLst>
                </a:gridCol>
              </a:tblGrid>
              <a:tr h="7518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Dữ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liệu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524716"/>
                  </a:ext>
                </a:extLst>
              </a:tr>
              <a:tr h="751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772310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E670F7-084A-AF4A-8B53-382CE8C23D3D}"/>
              </a:ext>
            </a:extLst>
          </p:cNvPr>
          <p:cNvCxnSpPr/>
          <p:nvPr/>
        </p:nvCxnSpPr>
        <p:spPr>
          <a:xfrm flipH="1">
            <a:off x="2971800" y="4114800"/>
            <a:ext cx="914400" cy="1295400"/>
          </a:xfrm>
          <a:prstGeom prst="straightConnector1">
            <a:avLst/>
          </a:prstGeom>
          <a:ln w="762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C1B02-BD8E-6F44-A545-3FC297F81D71}"/>
              </a:ext>
            </a:extLst>
          </p:cNvPr>
          <p:cNvCxnSpPr>
            <a:cxnSpLocks/>
          </p:cNvCxnSpPr>
          <p:nvPr/>
        </p:nvCxnSpPr>
        <p:spPr>
          <a:xfrm>
            <a:off x="5137688" y="4114800"/>
            <a:ext cx="882112" cy="1295400"/>
          </a:xfrm>
          <a:prstGeom prst="straightConnector1">
            <a:avLst/>
          </a:prstGeom>
          <a:ln w="762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05DD4C-F86E-0B48-B7E0-9A4C75C2623F}"/>
              </a:ext>
            </a:extLst>
          </p:cNvPr>
          <p:cNvGrpSpPr/>
          <p:nvPr/>
        </p:nvGrpSpPr>
        <p:grpSpPr>
          <a:xfrm>
            <a:off x="2754453" y="5423964"/>
            <a:ext cx="533400" cy="533400"/>
            <a:chOff x="6477000" y="3283224"/>
            <a:chExt cx="533400" cy="533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968415-04BB-8942-AF8B-FD20F9C9B3B9}"/>
                </a:ext>
              </a:extLst>
            </p:cNvPr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164376-4D96-FA4B-A3E1-87FE2D302802}"/>
                </a:ext>
              </a:extLst>
            </p:cNvPr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E5E407-4A27-3045-9208-DF5902D942AB}"/>
                </a:ext>
              </a:extLst>
            </p:cNvPr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476D93-BBBE-A946-A061-DD39244422D6}"/>
              </a:ext>
            </a:extLst>
          </p:cNvPr>
          <p:cNvGrpSpPr/>
          <p:nvPr/>
        </p:nvGrpSpPr>
        <p:grpSpPr>
          <a:xfrm>
            <a:off x="5763983" y="5423963"/>
            <a:ext cx="533400" cy="533400"/>
            <a:chOff x="6477000" y="3283224"/>
            <a:chExt cx="533400" cy="533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F19B9F-D42E-8849-8FAE-D2689024E0CE}"/>
                </a:ext>
              </a:extLst>
            </p:cNvPr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C0C7FA-38F5-7341-A335-4CCE6E08B0F8}"/>
                </a:ext>
              </a:extLst>
            </p:cNvPr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32F976-AF41-4C43-A2A0-4A780092EC87}"/>
                </a:ext>
              </a:extLst>
            </p:cNvPr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43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Đảm bảo đến mỗi node trên cây </a:t>
            </a:r>
            <a:r>
              <a:rPr lang="en-US" b="1"/>
              <a:t>chính xác một lần</a:t>
            </a:r>
            <a:r>
              <a:rPr lang="en-US"/>
              <a:t> một cách </a:t>
            </a:r>
            <a:r>
              <a:rPr lang="en-US" b="1"/>
              <a:t>có hệ thống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Nhiều thao tác xử lý trên cây cần phải sử dụng đến phép duyệt cây.</a:t>
            </a:r>
          </a:p>
          <a:p>
            <a:pPr lvl="1"/>
            <a:endParaRPr lang="en-US"/>
          </a:p>
          <a:p>
            <a:r>
              <a:rPr lang="en-US"/>
              <a:t>Các phép cơ bản:</a:t>
            </a:r>
          </a:p>
          <a:p>
            <a:pPr lvl="1"/>
            <a:r>
              <a:rPr lang="en-US"/>
              <a:t>Duyệt trước (Pre-order)</a:t>
            </a:r>
          </a:p>
          <a:p>
            <a:pPr lvl="2"/>
            <a:endParaRPr lang="en-US"/>
          </a:p>
          <a:p>
            <a:pPr lvl="1"/>
            <a:r>
              <a:rPr lang="en-US"/>
              <a:t>Duyệt giữa (In-order)</a:t>
            </a:r>
          </a:p>
          <a:p>
            <a:pPr lvl="1"/>
            <a:endParaRPr lang="en-US"/>
          </a:p>
          <a:p>
            <a:pPr lvl="1"/>
            <a:r>
              <a:rPr lang="en-US"/>
              <a:t>Duyệt sau (Post-order)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19</a:t>
            </a:fld>
            <a:endParaRPr lang="en-GB"/>
          </a:p>
        </p:txBody>
      </p:sp>
      <p:graphicFrame>
        <p:nvGraphicFramePr>
          <p:cNvPr id="78" name="Content Placeholder 7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03794219"/>
              </p:ext>
            </p:extLst>
          </p:nvPr>
        </p:nvGraphicFramePr>
        <p:xfrm>
          <a:off x="612775" y="1600200"/>
          <a:ext cx="4111625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815840" y="2057400"/>
            <a:ext cx="4175760" cy="3534367"/>
            <a:chOff x="5257800" y="2209800"/>
            <a:chExt cx="3566160" cy="3122451"/>
          </a:xfrm>
        </p:grpSpPr>
        <p:sp>
          <p:nvSpPr>
            <p:cNvPr id="9" name="Oval 8"/>
            <p:cNvSpPr/>
            <p:nvPr/>
          </p:nvSpPr>
          <p:spPr>
            <a:xfrm>
              <a:off x="6840583" y="22098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3820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itchFamily="34" charset="0"/>
                  <a:cs typeface="Arial" pitchFamily="34" charset="0"/>
                </a:rPr>
                <a:t>g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>
              <a:stCxn id="9" idx="3"/>
              <a:endCxn id="10" idx="0"/>
            </p:cNvCxnSpPr>
            <p:nvPr/>
          </p:nvCxnSpPr>
          <p:spPr>
            <a:xfrm rot="5400000">
              <a:off x="6108723" y="2403815"/>
              <a:ext cx="623843" cy="969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5"/>
              <a:endCxn id="11" idx="0"/>
            </p:cNvCxnSpPr>
            <p:nvPr/>
          </p:nvCxnSpPr>
          <p:spPr>
            <a:xfrm rot="16200000" flipH="1">
              <a:off x="7293678" y="2500697"/>
              <a:ext cx="623843" cy="7755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5"/>
              <a:endCxn id="12" idx="0"/>
            </p:cNvCxnSpPr>
            <p:nvPr/>
          </p:nvCxnSpPr>
          <p:spPr>
            <a:xfrm rot="16200000" flipH="1">
              <a:off x="8140587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162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f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1" idx="3"/>
              <a:endCxn id="16" idx="0"/>
            </p:cNvCxnSpPr>
            <p:nvPr/>
          </p:nvCxnSpPr>
          <p:spPr>
            <a:xfrm rot="5400000">
              <a:off x="7374731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57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d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>
              <a:stCxn id="10" idx="3"/>
              <a:endCxn id="18" idx="0"/>
            </p:cNvCxnSpPr>
            <p:nvPr/>
          </p:nvCxnSpPr>
          <p:spPr>
            <a:xfrm rot="5400000">
              <a:off x="5393531" y="36524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7912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itchFamily="34" charset="0"/>
                  <a:cs typeface="Arial" pitchFamily="34" charset="0"/>
                </a:rPr>
                <a:t>h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Connector 20"/>
            <p:cNvCxnSpPr>
              <a:stCxn id="51" idx="3"/>
              <a:endCxn id="20" idx="0"/>
            </p:cNvCxnSpPr>
            <p:nvPr/>
          </p:nvCxnSpPr>
          <p:spPr>
            <a:xfrm rot="5400000">
              <a:off x="5926931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7056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Arial" pitchFamily="34" charset="0"/>
                  <a:cs typeface="Arial" pitchFamily="34" charset="0"/>
                </a:rPr>
                <a:t>i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stCxn id="51" idx="5"/>
              <a:endCxn id="25" idx="0"/>
            </p:cNvCxnSpPr>
            <p:nvPr/>
          </p:nvCxnSpPr>
          <p:spPr>
            <a:xfrm rot="16200000" flipH="1">
              <a:off x="6540387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2484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e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10" idx="5"/>
              <a:endCxn id="51" idx="0"/>
            </p:cNvCxnSpPr>
            <p:nvPr/>
          </p:nvCxnSpPr>
          <p:spPr>
            <a:xfrm rot="16200000" flipH="1">
              <a:off x="60450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457366" y="4902568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itchFamily="34" charset="0"/>
                  <a:cs typeface="Arial" pitchFamily="34" charset="0"/>
                </a:rPr>
                <a:t>j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Straight Connector 44"/>
            <p:cNvCxnSpPr>
              <a:cxnSpLocks/>
              <a:stCxn id="16" idx="4"/>
              <a:endCxn id="44" idx="0"/>
            </p:cNvCxnSpPr>
            <p:nvPr/>
          </p:nvCxnSpPr>
          <p:spPr>
            <a:xfrm>
              <a:off x="7383781" y="4468283"/>
              <a:ext cx="294566" cy="43428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38600" cy="3581400"/>
          </a:xfrm>
        </p:spPr>
        <p:txBody>
          <a:bodyPr>
            <a:noAutofit/>
          </a:bodyPr>
          <a:lstStyle/>
          <a:p>
            <a:pPr hangingPunc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Preorder(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*A)</a:t>
            </a:r>
          </a:p>
          <a:p>
            <a:pPr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if(A==NULL) return;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(A); 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Preorder(A-&gt;Left);</a:t>
            </a:r>
            <a:endParaRPr lang="en-GB" sz="2000" b="1" i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Preorder(A-&gt;Right);</a:t>
            </a:r>
            <a:endParaRPr lang="en-US" sz="2000" b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38600" cy="3581400"/>
          </a:xfrm>
        </p:spPr>
        <p:txBody>
          <a:bodyPr>
            <a:noAutofit/>
          </a:bodyPr>
          <a:lstStyle/>
          <a:p>
            <a:pPr marL="342900" lvl="0" indent="-342900" hangingPunct="0">
              <a:spcBef>
                <a:spcPct val="20000"/>
              </a:spcBef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*A)</a:t>
            </a:r>
          </a:p>
          <a:p>
            <a:pPr marL="342900" indent="-342900" hangingPunct="0">
              <a:spcBef>
                <a:spcPct val="20000"/>
              </a:spcBef>
              <a:buClrTx/>
              <a:buSzTx/>
              <a:buNone/>
              <a:defRPr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hangingPunct="0">
              <a:spcBef>
                <a:spcPct val="20000"/>
              </a:spcBef>
              <a:buClrTx/>
              <a:buSzTx/>
              <a:buNone/>
              <a:defRPr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if(A==NULL) return;</a:t>
            </a:r>
            <a:endParaRPr lang="en-GB" sz="20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000" b="1" i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(A-&gt;Left);</a:t>
            </a:r>
            <a:endParaRPr lang="en-GB" sz="2000" b="1" i="1" dirty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20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i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000" b="1" i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(A-&gt;Right);</a:t>
            </a:r>
            <a:r>
              <a:rPr lang="en-US" sz="20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Visit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(A);</a:t>
            </a:r>
            <a:endParaRPr lang="en-GB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hangingPunct="0">
              <a:spcBef>
                <a:spcPct val="20000"/>
              </a:spcBef>
              <a:buClrTx/>
              <a:buSzTx/>
              <a:buNone/>
              <a:defRPr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Pre-order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Post-order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61330027"/>
              </p:ext>
            </p:extLst>
          </p:nvPr>
        </p:nvGraphicFramePr>
        <p:xfrm>
          <a:off x="612775" y="1524000"/>
          <a:ext cx="81534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rial" pitchFamily="34" charset="0"/>
                          <a:cs typeface="Arial" pitchFamily="34" charset="0"/>
                        </a:rPr>
                        <a:t>In-Order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buNone/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Inorder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NODE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*A)</a:t>
                      </a:r>
                    </a:p>
                    <a:p>
                      <a:pPr hangingPunct="0"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hangingPunct="0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if(A==NULL) return;</a:t>
                      </a:r>
                      <a:endParaRPr lang="en-GB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hangingPunct="0">
                        <a:buNone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000" b="1" i="1" dirty="0" err="1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Inorder</a:t>
                      </a:r>
                      <a:r>
                        <a:rPr lang="en-US" sz="2000" b="1" i="1" dirty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(A-&gt;Left);</a:t>
                      </a:r>
                    </a:p>
                    <a:p>
                      <a:pPr hangingPunct="0">
                        <a:buNone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000" b="1" i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Visit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(A);</a:t>
                      </a:r>
                      <a:endParaRPr lang="en-GB" sz="2000" i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hangingPunct="0"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2000" b="1" i="1" dirty="0" err="1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Inorder</a:t>
                      </a:r>
                      <a:r>
                        <a:rPr lang="en-US" sz="2000" b="1" i="1" dirty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(A-&gt;Right);</a:t>
                      </a:r>
                      <a:endParaRPr lang="en-US" sz="2000" b="1" dirty="0">
                        <a:solidFill>
                          <a:schemeClr val="accent3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hangingPunct="0"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GB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buNone/>
                      </a:pPr>
                      <a:endParaRPr lang="en-GB" sz="2000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75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Binary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4815840" y="2057400"/>
            <a:ext cx="4175760" cy="3505200"/>
            <a:chOff x="5257800" y="2209800"/>
            <a:chExt cx="3566160" cy="3096683"/>
          </a:xfrm>
        </p:grpSpPr>
        <p:sp>
          <p:nvSpPr>
            <p:cNvPr id="9" name="Oval 8"/>
            <p:cNvSpPr/>
            <p:nvPr/>
          </p:nvSpPr>
          <p:spPr>
            <a:xfrm>
              <a:off x="6840583" y="22098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3820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itchFamily="34" charset="0"/>
                  <a:cs typeface="Arial" pitchFamily="34" charset="0"/>
                </a:rPr>
                <a:t>g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>
              <a:stCxn id="9" idx="3"/>
              <a:endCxn id="10" idx="0"/>
            </p:cNvCxnSpPr>
            <p:nvPr/>
          </p:nvCxnSpPr>
          <p:spPr>
            <a:xfrm rot="5400000">
              <a:off x="6108723" y="2403815"/>
              <a:ext cx="623843" cy="969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5"/>
              <a:endCxn id="11" idx="0"/>
            </p:cNvCxnSpPr>
            <p:nvPr/>
          </p:nvCxnSpPr>
          <p:spPr>
            <a:xfrm rot="16200000" flipH="1">
              <a:off x="7293678" y="2500697"/>
              <a:ext cx="623843" cy="7755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5"/>
              <a:endCxn id="12" idx="0"/>
            </p:cNvCxnSpPr>
            <p:nvPr/>
          </p:nvCxnSpPr>
          <p:spPr>
            <a:xfrm rot="16200000" flipH="1">
              <a:off x="8140587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162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f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1" idx="3"/>
              <a:endCxn id="16" idx="0"/>
            </p:cNvCxnSpPr>
            <p:nvPr/>
          </p:nvCxnSpPr>
          <p:spPr>
            <a:xfrm rot="5400000">
              <a:off x="7374731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57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d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>
              <a:stCxn id="10" idx="3"/>
              <a:endCxn id="18" idx="0"/>
            </p:cNvCxnSpPr>
            <p:nvPr/>
          </p:nvCxnSpPr>
          <p:spPr>
            <a:xfrm rot="5400000">
              <a:off x="5393531" y="36524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7912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itchFamily="34" charset="0"/>
                  <a:cs typeface="Arial" pitchFamily="34" charset="0"/>
                </a:rPr>
                <a:t>h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Connector 20"/>
            <p:cNvCxnSpPr>
              <a:stCxn id="51" idx="3"/>
              <a:endCxn id="20" idx="0"/>
            </p:cNvCxnSpPr>
            <p:nvPr/>
          </p:nvCxnSpPr>
          <p:spPr>
            <a:xfrm rot="5400000">
              <a:off x="5926931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705600" y="48768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Arial" pitchFamily="34" charset="0"/>
                  <a:cs typeface="Arial" pitchFamily="34" charset="0"/>
                </a:rPr>
                <a:t>i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stCxn id="51" idx="5"/>
              <a:endCxn id="25" idx="0"/>
            </p:cNvCxnSpPr>
            <p:nvPr/>
          </p:nvCxnSpPr>
          <p:spPr>
            <a:xfrm rot="16200000" flipH="1">
              <a:off x="6540387" y="44906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2484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e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10" idx="5"/>
              <a:endCxn id="51" idx="0"/>
            </p:cNvCxnSpPr>
            <p:nvPr/>
          </p:nvCxnSpPr>
          <p:spPr>
            <a:xfrm rot="16200000" flipH="1">
              <a:off x="60450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D54C-4B39-214A-B2C3-EF6F5FF558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79792" cy="44958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Mọi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2 con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con.</a:t>
            </a:r>
          </a:p>
        </p:txBody>
      </p:sp>
    </p:spTree>
    <p:extLst>
      <p:ext uri="{BB962C8B-B14F-4D97-AF65-F5344CB8AC3E}">
        <p14:creationId xmlns:p14="http://schemas.microsoft.com/office/powerpoint/2010/main" val="48650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D54C-4B39-214A-B2C3-EF6F5FF558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Gọi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node </a:t>
            </a:r>
            <a:r>
              <a:rPr lang="en-US" dirty="0" err="1"/>
              <a:t>nội</a:t>
            </a:r>
            <a:r>
              <a:rPr lang="en-US" dirty="0"/>
              <a:t> (internal node): 	(n-1)/2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 (leaf node): 		(n+1)/2</a:t>
            </a:r>
          </a:p>
        </p:txBody>
      </p:sp>
    </p:spTree>
    <p:extLst>
      <p:ext uri="{BB962C8B-B14F-4D97-AF65-F5344CB8AC3E}">
        <p14:creationId xmlns:p14="http://schemas.microsoft.com/office/powerpoint/2010/main" val="132272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01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4815840" y="2057400"/>
            <a:ext cx="4175760" cy="2556424"/>
            <a:chOff x="5257800" y="2209800"/>
            <a:chExt cx="3566160" cy="2258483"/>
          </a:xfrm>
        </p:grpSpPr>
        <p:sp>
          <p:nvSpPr>
            <p:cNvPr id="9" name="Oval 8"/>
            <p:cNvSpPr/>
            <p:nvPr/>
          </p:nvSpPr>
          <p:spPr>
            <a:xfrm>
              <a:off x="6840583" y="22098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3820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itchFamily="34" charset="0"/>
                  <a:cs typeface="Arial" pitchFamily="34" charset="0"/>
                </a:rPr>
                <a:t>g</a:t>
              </a:r>
              <a:endParaRPr lang="en-GB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>
              <a:stCxn id="9" idx="3"/>
              <a:endCxn id="10" idx="0"/>
            </p:cNvCxnSpPr>
            <p:nvPr/>
          </p:nvCxnSpPr>
          <p:spPr>
            <a:xfrm rot="5400000">
              <a:off x="6108723" y="2403815"/>
              <a:ext cx="623843" cy="969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5"/>
              <a:endCxn id="11" idx="0"/>
            </p:cNvCxnSpPr>
            <p:nvPr/>
          </p:nvCxnSpPr>
          <p:spPr>
            <a:xfrm rot="16200000" flipH="1">
              <a:off x="7293678" y="2500697"/>
              <a:ext cx="623843" cy="7755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5"/>
              <a:endCxn id="12" idx="0"/>
            </p:cNvCxnSpPr>
            <p:nvPr/>
          </p:nvCxnSpPr>
          <p:spPr>
            <a:xfrm rot="16200000" flipH="1">
              <a:off x="8140587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162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f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1" idx="3"/>
              <a:endCxn id="16" idx="0"/>
            </p:cNvCxnSpPr>
            <p:nvPr/>
          </p:nvCxnSpPr>
          <p:spPr>
            <a:xfrm rot="5400000">
              <a:off x="7374731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57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d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>
              <a:stCxn id="10" idx="3"/>
              <a:endCxn id="18" idx="0"/>
            </p:cNvCxnSpPr>
            <p:nvPr/>
          </p:nvCxnSpPr>
          <p:spPr>
            <a:xfrm rot="5400000">
              <a:off x="5393531" y="36524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2484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e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10" idx="5"/>
              <a:endCxn id="51" idx="0"/>
            </p:cNvCxnSpPr>
            <p:nvPr/>
          </p:nvCxnSpPr>
          <p:spPr>
            <a:xfrm rot="16200000" flipH="1">
              <a:off x="60450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D54C-4B39-214A-B2C3-EF6F5FF558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79792" cy="44958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Mọi</a:t>
            </a:r>
            <a:r>
              <a:rPr lang="en-US" dirty="0"/>
              <a:t> node </a:t>
            </a:r>
            <a:r>
              <a:rPr lang="en-US" dirty="0" err="1"/>
              <a:t>nội</a:t>
            </a:r>
            <a:r>
              <a:rPr lang="en-US" dirty="0"/>
              <a:t> (internal node)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2 con.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 (leaf node)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5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D54C-4B39-214A-B2C3-EF6F5FF558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: 	2</a:t>
            </a:r>
            <a:r>
              <a:rPr lang="en-US" baseline="30000" dirty="0"/>
              <a:t>h + 1</a:t>
            </a:r>
            <a:r>
              <a:rPr lang="en-US" dirty="0"/>
              <a:t> – 1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: 		2</a:t>
            </a:r>
            <a:r>
              <a:rPr lang="en-US" baseline="30000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9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29</a:t>
            </a:fld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4815840" y="2057400"/>
            <a:ext cx="3461955" cy="2556424"/>
            <a:chOff x="5257800" y="2209800"/>
            <a:chExt cx="2956560" cy="2258483"/>
          </a:xfrm>
        </p:grpSpPr>
        <p:sp>
          <p:nvSpPr>
            <p:cNvPr id="9" name="Oval 8"/>
            <p:cNvSpPr/>
            <p:nvPr/>
          </p:nvSpPr>
          <p:spPr>
            <a:xfrm>
              <a:off x="6840583" y="2209800"/>
              <a:ext cx="441960" cy="42968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2400" y="32004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>
              <a:stCxn id="9" idx="3"/>
              <a:endCxn id="10" idx="0"/>
            </p:cNvCxnSpPr>
            <p:nvPr/>
          </p:nvCxnSpPr>
          <p:spPr>
            <a:xfrm rot="5400000">
              <a:off x="6108723" y="2403815"/>
              <a:ext cx="623843" cy="969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5"/>
              <a:endCxn id="11" idx="0"/>
            </p:cNvCxnSpPr>
            <p:nvPr/>
          </p:nvCxnSpPr>
          <p:spPr>
            <a:xfrm rot="16200000" flipH="1">
              <a:off x="7293678" y="2500697"/>
              <a:ext cx="623843" cy="7755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162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f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1" idx="3"/>
              <a:endCxn id="16" idx="0"/>
            </p:cNvCxnSpPr>
            <p:nvPr/>
          </p:nvCxnSpPr>
          <p:spPr>
            <a:xfrm rot="5400000">
              <a:off x="7374731" y="3576206"/>
              <a:ext cx="471443" cy="453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578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d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>
              <a:stCxn id="10" idx="3"/>
              <a:endCxn id="18" idx="0"/>
            </p:cNvCxnSpPr>
            <p:nvPr/>
          </p:nvCxnSpPr>
          <p:spPr>
            <a:xfrm rot="5400000">
              <a:off x="5393531" y="3652406"/>
              <a:ext cx="471443" cy="3009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248400" y="4038600"/>
              <a:ext cx="441960" cy="4296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e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10" idx="5"/>
              <a:endCxn id="51" idx="0"/>
            </p:cNvCxnSpPr>
            <p:nvPr/>
          </p:nvCxnSpPr>
          <p:spPr>
            <a:xfrm rot="16200000" flipH="1">
              <a:off x="6045087" y="3614306"/>
              <a:ext cx="471443" cy="3771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D54C-4B39-214A-B2C3-EF6F5FF558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79792" cy="44958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perfect binary tree.</a:t>
            </a:r>
          </a:p>
          <a:p>
            <a:r>
              <a:rPr lang="en-US" dirty="0" err="1"/>
              <a:t>Tầng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21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Full vs Complete Binary Tree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D281A-7678-DA4B-9CC0-40B484D9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9" y="2223024"/>
            <a:ext cx="3886200" cy="3305085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30571-D61D-F44C-BAC4-2F33316343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81600" y="1610903"/>
            <a:ext cx="4159101" cy="4572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Full Binary Tree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Binary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FF40DF-0AAB-4160-9504-BE188D88101C}" type="slidenum">
              <a:rPr lang="en-GB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GB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Cấu trúc dữ liệu và giải thuật - HCMUS 2011</a:t>
            </a:r>
            <a:endParaRPr lang="en-GB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ECEA1B9-6C0B-F64A-BE83-2B0EB29D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06" y="2133600"/>
            <a:ext cx="609794" cy="60979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EE7C720F-7DAC-6143-A238-4E35CC05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06" y="3657794"/>
            <a:ext cx="609794" cy="6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2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Full vs Complete Binary Tree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30571-D61D-F44C-BAC4-2F33316343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81600" y="1610903"/>
            <a:ext cx="4159101" cy="4572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Full Binary Tree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Binary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FF40DF-0AAB-4160-9504-BE188D88101C}" type="slidenum">
              <a:rPr lang="en-GB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GB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Cấu trúc dữ liệu và giải thuật - HCMUS 2011</a:t>
            </a:r>
            <a:endParaRPr lang="en-GB"/>
          </a:p>
        </p:txBody>
      </p:sp>
      <p:pic>
        <p:nvPicPr>
          <p:cNvPr id="21" name="Picture 2" descr="Tick Icon Png #80658 - Free Icons Library">
            <a:extLst>
              <a:ext uri="{FF2B5EF4-FFF2-40B4-BE49-F238E27FC236}">
                <a16:creationId xmlns:a16="http://schemas.microsoft.com/office/drawing/2014/main" id="{BEFED508-E220-4F48-B262-51F760E3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06" y="1919175"/>
            <a:ext cx="748310" cy="7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EE7C720F-7DAC-6143-A238-4E35CC05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06" y="3657794"/>
            <a:ext cx="609794" cy="609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26357-DAC3-9744-8F9B-FE8A0A6AE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5" y="2133600"/>
            <a:ext cx="3182884" cy="31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Full vs Complete Binary Tree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30571-D61D-F44C-BAC4-2F33316343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81600" y="1610903"/>
            <a:ext cx="4159101" cy="4572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Full Binary Tree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Binary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FF40DF-0AAB-4160-9504-BE188D88101C}" type="slidenum">
              <a:rPr lang="en-GB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GB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Cấu trúc dữ liệu và giải thuật - HCMUS 2011</a:t>
            </a:r>
            <a:endParaRPr lang="en-GB"/>
          </a:p>
        </p:txBody>
      </p:sp>
      <p:pic>
        <p:nvPicPr>
          <p:cNvPr id="21" name="Picture 2" descr="Tick Icon Png #80658 - Free Icons Library">
            <a:extLst>
              <a:ext uri="{FF2B5EF4-FFF2-40B4-BE49-F238E27FC236}">
                <a16:creationId xmlns:a16="http://schemas.microsoft.com/office/drawing/2014/main" id="{BEFED508-E220-4F48-B262-51F760E3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22748"/>
            <a:ext cx="748310" cy="7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EE7C720F-7DAC-6143-A238-4E35CC05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95" y="2108346"/>
            <a:ext cx="609794" cy="609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41A98C-5971-704A-B07A-010A43D87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04" y="2108346"/>
            <a:ext cx="3574373" cy="32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Full vs Complete Binary Tree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30571-D61D-F44C-BAC4-2F33316343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81600" y="1610903"/>
            <a:ext cx="4159101" cy="4572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Full Binary Tree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Binary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FF40DF-0AAB-4160-9504-BE188D88101C}" type="slidenum">
              <a:rPr lang="en-GB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GB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Cấu trúc dữ liệu và giải thuật - HCMUS 2011</a:t>
            </a:r>
            <a:endParaRPr lang="en-GB"/>
          </a:p>
        </p:txBody>
      </p:sp>
      <p:pic>
        <p:nvPicPr>
          <p:cNvPr id="21" name="Picture 2" descr="Tick Icon Png #80658 - Free Icons Library">
            <a:extLst>
              <a:ext uri="{FF2B5EF4-FFF2-40B4-BE49-F238E27FC236}">
                <a16:creationId xmlns:a16="http://schemas.microsoft.com/office/drawing/2014/main" id="{BEFED508-E220-4F48-B262-51F760E3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22748"/>
            <a:ext cx="748310" cy="7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342D5A-B70E-D949-8C06-7C6E57F0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2134422"/>
            <a:ext cx="3415292" cy="3587011"/>
          </a:xfrm>
          <a:prstGeom prst="rect">
            <a:avLst/>
          </a:prstGeom>
        </p:spPr>
      </p:pic>
      <p:pic>
        <p:nvPicPr>
          <p:cNvPr id="10" name="Picture 2" descr="Tick Icon Png #80658 - Free Icons Library">
            <a:extLst>
              <a:ext uri="{FF2B5EF4-FFF2-40B4-BE49-F238E27FC236}">
                <a16:creationId xmlns:a16="http://schemas.microsoft.com/office/drawing/2014/main" id="{702D5747-4ACF-334A-90FF-015D53EB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5" y="2005020"/>
            <a:ext cx="748310" cy="7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5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57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D54C-4B39-214A-B2C3-EF6F5FF558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79792" cy="44958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complete binary tree</a:t>
            </a:r>
          </a:p>
          <a:p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Mọi</a:t>
            </a:r>
            <a:r>
              <a:rPr lang="en-US" dirty="0"/>
              <a:t> node cha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b="1" dirty="0" err="1"/>
              <a:t>lớn</a:t>
            </a:r>
            <a:r>
              <a:rPr lang="en-US" b="1" dirty="0"/>
              <a:t> </a:t>
            </a:r>
            <a:r>
              <a:rPr lang="en-US" b="1" dirty="0" err="1"/>
              <a:t>hơn</a:t>
            </a:r>
            <a:r>
              <a:rPr lang="en-US" b="1" dirty="0"/>
              <a:t> </a:t>
            </a:r>
            <a:r>
              <a:rPr lang="en-US" dirty="0" err="1"/>
              <a:t>các</a:t>
            </a:r>
            <a:r>
              <a:rPr lang="en-US" dirty="0"/>
              <a:t> node con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=&gt; </a:t>
            </a:r>
            <a:r>
              <a:rPr lang="en-US" b="1" dirty="0"/>
              <a:t>max-heap</a:t>
            </a:r>
          </a:p>
          <a:p>
            <a:pPr lvl="1"/>
            <a:r>
              <a:rPr lang="en-US" dirty="0" err="1"/>
              <a:t>Mọi</a:t>
            </a:r>
            <a:r>
              <a:rPr lang="en-US" dirty="0"/>
              <a:t> node cha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hơn</a:t>
            </a:r>
            <a:r>
              <a:rPr lang="en-US" b="1" dirty="0"/>
              <a:t> </a:t>
            </a:r>
            <a:r>
              <a:rPr lang="en-US" dirty="0" err="1"/>
              <a:t>các</a:t>
            </a:r>
            <a:r>
              <a:rPr lang="en-US" dirty="0"/>
              <a:t> node con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=&gt; </a:t>
            </a:r>
            <a:r>
              <a:rPr lang="en-US" b="1" dirty="0"/>
              <a:t>min-heap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23873-B003-974C-B1C2-52442DF4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835"/>
            <a:ext cx="2638218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F87A6-20FC-C64D-9E04-70B8C57C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191246"/>
            <a:ext cx="2638218" cy="22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F6D9-BF98-A645-8C42-FDC096F0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7F747-AB9E-6444-97F5-29721A32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FD7A-A6BD-9146-B40B-185DB9B4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85C56-91E5-494B-8808-0CCBECA9E6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Heap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complete binary tree (CBT)</a:t>
            </a:r>
          </a:p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CBT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8A4A8-A794-AB4E-A56F-C768B635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4" y="3124200"/>
            <a:ext cx="5181006" cy="1158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1288-10A0-AE4A-A2E5-DA7A5324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41208"/>
            <a:ext cx="3502152" cy="31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5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F6D9-BF98-A645-8C42-FDC096F0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7F747-AB9E-6444-97F5-29721A32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FD7A-A6BD-9146-B40B-185DB9B4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85C56-91E5-494B-8808-0CCBECA9E6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Xét</a:t>
            </a:r>
            <a:r>
              <a:rPr lang="en-US" dirty="0"/>
              <a:t> node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/>
              <a:t>(n-1)/2 -&gt; 0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gữa</a:t>
            </a:r>
            <a:r>
              <a:rPr lang="en-US" dirty="0"/>
              <a:t> node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cha.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5C586-E7F9-AA46-80DD-86D442DA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3232150"/>
            <a:ext cx="3270250" cy="300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BC896-F753-2847-A8A9-0BFEAEF3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78" y="3232150"/>
            <a:ext cx="3349752" cy="302275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74B9510-25F5-7043-AC64-62B114303916}"/>
              </a:ext>
            </a:extLst>
          </p:cNvPr>
          <p:cNvSpPr/>
          <p:nvPr/>
        </p:nvSpPr>
        <p:spPr>
          <a:xfrm>
            <a:off x="4349752" y="4648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F6D9-BF98-A645-8C42-FDC096F0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7F747-AB9E-6444-97F5-29721A32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FD7A-A6BD-9146-B40B-185DB9B4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85C56-91E5-494B-8808-0CCBECA9E6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Max-heap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6D30E9-AB91-F443-B24D-27614A4BE287}"/>
              </a:ext>
            </a:extLst>
          </p:cNvPr>
          <p:cNvGrpSpPr/>
          <p:nvPr/>
        </p:nvGrpSpPr>
        <p:grpSpPr>
          <a:xfrm>
            <a:off x="2387600" y="2362200"/>
            <a:ext cx="4368801" cy="3373489"/>
            <a:chOff x="2387600" y="2362200"/>
            <a:chExt cx="4368801" cy="33734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748469-0D5D-5D42-8623-D7FC92A2E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7600" y="2362200"/>
              <a:ext cx="4368800" cy="33734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FE94E8-5240-344E-B619-10CD1CD07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937" r="10714" b="63246"/>
            <a:stretch/>
          </p:blipFill>
          <p:spPr>
            <a:xfrm>
              <a:off x="5867401" y="4495799"/>
              <a:ext cx="889000" cy="1239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387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thuật ngữ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Tree</a:t>
            </a:r>
          </a:p>
          <a:p>
            <a:r>
              <a:rPr lang="en-US"/>
              <a:t>Search tree</a:t>
            </a:r>
          </a:p>
          <a:p>
            <a:r>
              <a:rPr lang="en-US"/>
              <a:t>Binary search tree</a:t>
            </a:r>
          </a:p>
          <a:p>
            <a:r>
              <a:rPr lang="en-US"/>
              <a:t>Balanced tree</a:t>
            </a:r>
          </a:p>
          <a:p>
            <a:r>
              <a:rPr lang="en-US"/>
              <a:t>AVL tree</a:t>
            </a:r>
          </a:p>
          <a:p>
            <a:r>
              <a:rPr lang="en-US"/>
              <a:t>AA tree</a:t>
            </a:r>
          </a:p>
          <a:p>
            <a:r>
              <a:rPr lang="en-US"/>
              <a:t>Red-Black tree</a:t>
            </a:r>
          </a:p>
          <a:p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tìm kiếm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Cây nhị phân tìm kiếm là cây nhị phân thỏa mãn các điều kiện sau: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Khóa của các đỉnh thuộc cây con trái nhỏ hơn khóa gốc.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Khóa của gốc nhỏ hơn khóa các đỉnh thuộc cây con phải.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Cây con trái và cây con phải của gốc cũng là cây nhị phân tìm kiếm.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tìm kiếm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41</a:t>
            </a:fld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0" y="1524000"/>
            <a:ext cx="9144000" cy="4724400"/>
            <a:chOff x="0" y="1524000"/>
            <a:chExt cx="9144000" cy="4724400"/>
          </a:xfrm>
        </p:grpSpPr>
        <p:sp>
          <p:nvSpPr>
            <p:cNvPr id="53" name="Isosceles Triangle 52"/>
            <p:cNvSpPr/>
            <p:nvPr/>
          </p:nvSpPr>
          <p:spPr>
            <a:xfrm>
              <a:off x="4648200" y="2362200"/>
              <a:ext cx="4495800" cy="3886200"/>
            </a:xfrm>
            <a:prstGeom prst="triangle">
              <a:avLst>
                <a:gd name="adj" fmla="val 50522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0" y="2362200"/>
              <a:ext cx="4495800" cy="3886200"/>
            </a:xfrm>
            <a:prstGeom prst="triangle">
              <a:avLst>
                <a:gd name="adj" fmla="val 50522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343400" y="1524000"/>
              <a:ext cx="656185" cy="63795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8</a:t>
              </a:r>
              <a:endParaRPr lang="en-GB" sz="2800"/>
            </a:p>
          </p:txBody>
        </p:sp>
        <p:sp>
          <p:nvSpPr>
            <p:cNvPr id="10" name="Oval 9"/>
            <p:cNvSpPr/>
            <p:nvPr/>
          </p:nvSpPr>
          <p:spPr>
            <a:xfrm>
              <a:off x="1904999" y="27432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4</a:t>
              </a:r>
              <a:endParaRPr lang="en-GB" sz="2800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199" y="28194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/>
                <a:t>10</a:t>
              </a:r>
              <a:endParaRPr lang="en-GB" sz="2800"/>
            </a:p>
          </p:txBody>
        </p:sp>
        <p:cxnSp>
          <p:nvCxnSpPr>
            <p:cNvPr id="12" name="Straight Connector 11"/>
            <p:cNvCxnSpPr>
              <a:stCxn id="9" idx="3"/>
              <a:endCxn id="10" idx="0"/>
            </p:cNvCxnSpPr>
            <p:nvPr/>
          </p:nvCxnSpPr>
          <p:spPr>
            <a:xfrm rot="5400000">
              <a:off x="2998959" y="1302663"/>
              <a:ext cx="674670" cy="22064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5"/>
              <a:endCxn id="11" idx="0"/>
            </p:cNvCxnSpPr>
            <p:nvPr/>
          </p:nvCxnSpPr>
          <p:spPr>
            <a:xfrm rot="16200000" flipH="1">
              <a:off x="5516955" y="1455063"/>
              <a:ext cx="750870" cy="197780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867400" y="41148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9</a:t>
              </a:r>
              <a:endParaRPr lang="en-GB" sz="2800"/>
            </a:p>
          </p:txBody>
        </p:sp>
        <p:cxnSp>
          <p:nvCxnSpPr>
            <p:cNvPr id="15" name="Straight Connector 14"/>
            <p:cNvCxnSpPr>
              <a:stCxn id="11" idx="3"/>
              <a:endCxn id="14" idx="0"/>
            </p:cNvCxnSpPr>
            <p:nvPr/>
          </p:nvCxnSpPr>
          <p:spPr>
            <a:xfrm rot="5400000">
              <a:off x="6046960" y="3512464"/>
              <a:ext cx="750870" cy="4538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143000" y="41910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2</a:t>
              </a:r>
              <a:endParaRPr lang="en-GB" sz="2800"/>
            </a:p>
          </p:txBody>
        </p:sp>
        <p:cxnSp>
          <p:nvCxnSpPr>
            <p:cNvPr id="17" name="Straight Connector 16"/>
            <p:cNvCxnSpPr>
              <a:stCxn id="10" idx="3"/>
              <a:endCxn id="16" idx="0"/>
            </p:cNvCxnSpPr>
            <p:nvPr/>
          </p:nvCxnSpPr>
          <p:spPr>
            <a:xfrm rot="5400000">
              <a:off x="1284459" y="3474365"/>
              <a:ext cx="903270" cy="5300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057400" y="54864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5</a:t>
              </a:r>
              <a:endParaRPr lang="en-GB" sz="2800"/>
            </a:p>
          </p:txBody>
        </p:sp>
        <p:cxnSp>
          <p:nvCxnSpPr>
            <p:cNvPr id="19" name="Straight Connector 18"/>
            <p:cNvCxnSpPr>
              <a:stCxn id="22" idx="3"/>
              <a:endCxn id="18" idx="0"/>
            </p:cNvCxnSpPr>
            <p:nvPr/>
          </p:nvCxnSpPr>
          <p:spPr>
            <a:xfrm rot="5400000">
              <a:off x="2198860" y="4922165"/>
              <a:ext cx="750870" cy="37760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52800" y="54864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7</a:t>
              </a:r>
              <a:endParaRPr lang="en-GB" sz="2800"/>
            </a:p>
          </p:txBody>
        </p:sp>
        <p:cxnSp>
          <p:nvCxnSpPr>
            <p:cNvPr id="21" name="Straight Connector 20"/>
            <p:cNvCxnSpPr>
              <a:stCxn id="22" idx="5"/>
              <a:endCxn id="20" idx="0"/>
            </p:cNvCxnSpPr>
            <p:nvPr/>
          </p:nvCxnSpPr>
          <p:spPr>
            <a:xfrm rot="16200000" flipH="1">
              <a:off x="3078556" y="4884062"/>
              <a:ext cx="750870" cy="4538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667000" y="41910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6</a:t>
              </a:r>
              <a:endParaRPr lang="en-GB" sz="2800"/>
            </a:p>
          </p:txBody>
        </p:sp>
        <p:cxnSp>
          <p:nvCxnSpPr>
            <p:cNvPr id="23" name="Straight Connector 22"/>
            <p:cNvCxnSpPr>
              <a:stCxn id="10" idx="5"/>
              <a:endCxn id="22" idx="0"/>
            </p:cNvCxnSpPr>
            <p:nvPr/>
          </p:nvCxnSpPr>
          <p:spPr>
            <a:xfrm rot="16200000" flipH="1">
              <a:off x="2278456" y="3474363"/>
              <a:ext cx="903270" cy="5300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315200" y="41148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/>
                <a:t>23</a:t>
              </a:r>
              <a:endParaRPr lang="en-GB" sz="2800"/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7002856" y="3474363"/>
              <a:ext cx="750870" cy="5300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857999" y="54102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/>
                <a:t>20</a:t>
              </a:r>
              <a:endParaRPr lang="en-GB" sz="2800"/>
            </a:p>
          </p:txBody>
        </p:sp>
        <p:cxnSp>
          <p:nvCxnSpPr>
            <p:cNvPr id="27" name="Straight Connector 26"/>
            <p:cNvCxnSpPr>
              <a:stCxn id="24" idx="3"/>
              <a:endCxn id="26" idx="0"/>
            </p:cNvCxnSpPr>
            <p:nvPr/>
          </p:nvCxnSpPr>
          <p:spPr>
            <a:xfrm rot="5400000">
              <a:off x="6923260" y="4922165"/>
              <a:ext cx="750870" cy="22520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tìm kiếm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Đặc điểm:</a:t>
            </a:r>
          </a:p>
          <a:p>
            <a:pPr lvl="1"/>
            <a:r>
              <a:rPr lang="en-US"/>
              <a:t>Có thứ tự</a:t>
            </a:r>
          </a:p>
          <a:p>
            <a:pPr lvl="1"/>
            <a:r>
              <a:rPr lang="en-US"/>
              <a:t>Không có phần tử trùng</a:t>
            </a:r>
          </a:p>
          <a:p>
            <a:pPr lvl="1"/>
            <a:r>
              <a:rPr lang="en-US"/>
              <a:t>Dễ dàng tạo dữ liệu sắp xếp, và tìm kiếm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trên </a:t>
            </a:r>
            <a:br>
              <a:rPr lang="en-US"/>
            </a:br>
            <a:r>
              <a:rPr lang="en-US"/>
              <a:t>cây nhị phân tìm kiếm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Thêm phần tử (khóa)</a:t>
            </a:r>
          </a:p>
          <a:p>
            <a:endParaRPr lang="en-US"/>
          </a:p>
          <a:p>
            <a:r>
              <a:rPr lang="en-US"/>
              <a:t>Tìm kiếm phần tử (khóa)</a:t>
            </a:r>
          </a:p>
          <a:p>
            <a:endParaRPr lang="en-US"/>
          </a:p>
          <a:p>
            <a:r>
              <a:rPr lang="en-US"/>
              <a:t>Xóa phần tử (khóa)</a:t>
            </a:r>
          </a:p>
          <a:p>
            <a:endParaRPr lang="en-US"/>
          </a:p>
          <a:p>
            <a:r>
              <a:rPr lang="en-US"/>
              <a:t>Sắp xếp</a:t>
            </a:r>
          </a:p>
          <a:p>
            <a:endParaRPr lang="en-US"/>
          </a:p>
          <a:p>
            <a:r>
              <a:rPr lang="en-US"/>
              <a:t>Duyệt cây</a:t>
            </a:r>
          </a:p>
          <a:p>
            <a:endParaRPr lang="en-US"/>
          </a:p>
          <a:p>
            <a:r>
              <a:rPr lang="en-US"/>
              <a:t>Quay cây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Bước 1: Bắt đầu từ gốc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Bước 2: So sánh dữ liệu (khóa) cần thêm với dữ liệu (khóa) của node hiện hành.</a:t>
            </a:r>
          </a:p>
          <a:p>
            <a:pPr lvl="1">
              <a:lnSpc>
                <a:spcPct val="90000"/>
              </a:lnSpc>
            </a:pPr>
            <a:r>
              <a:rPr lang="en-US"/>
              <a:t>Nếu bằng nhau =&gt; Đã tồn tại. Kết thúc</a:t>
            </a:r>
          </a:p>
          <a:p>
            <a:pPr lvl="1">
              <a:lnSpc>
                <a:spcPct val="90000"/>
              </a:lnSpc>
            </a:pPr>
            <a:r>
              <a:rPr lang="en-US"/>
              <a:t>Nếu nhỏ hơn =&gt; Đi qua nhánh trái, Tiếp bước 2.</a:t>
            </a:r>
          </a:p>
          <a:p>
            <a:pPr lvl="1">
              <a:lnSpc>
                <a:spcPct val="90000"/>
              </a:lnSpc>
            </a:pPr>
            <a:r>
              <a:rPr lang="en-US"/>
              <a:t>Nếu lớn hơn =&gt; Đi qua nhánh phải, Tiếp bước 2.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Bước 3: Không thể đi tiếp nữa =&gt; Tạo node mới với dữ liệu (khóa) cần thêm. Kết thúc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kiếm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Bước 1: Bắt đầu từ gốc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Bước 2: So sánh dữ liệu (khóa) cần tìm với dữ liệu (khóa) của node hiện hành.</a:t>
            </a:r>
          </a:p>
          <a:p>
            <a:pPr lvl="1">
              <a:lnSpc>
                <a:spcPct val="90000"/>
              </a:lnSpc>
            </a:pPr>
            <a:r>
              <a:rPr lang="en-US"/>
              <a:t>Nếu bằng nhau =&gt; Tìm thấy. Kết thúc</a:t>
            </a:r>
          </a:p>
          <a:p>
            <a:pPr lvl="1">
              <a:lnSpc>
                <a:spcPct val="90000"/>
              </a:lnSpc>
            </a:pPr>
            <a:r>
              <a:rPr lang="en-US"/>
              <a:t>Nếu nhỏ hơn =&gt; Đi qua nhánh trái, Tiếp bước 2.</a:t>
            </a:r>
          </a:p>
          <a:p>
            <a:pPr lvl="1">
              <a:lnSpc>
                <a:spcPct val="90000"/>
              </a:lnSpc>
            </a:pPr>
            <a:r>
              <a:rPr lang="en-US"/>
              <a:t>Nếu lớn hơn =&gt; Đi qua nhánh phải, Tiếp bước 2.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Bước 3: Không thể đi tiếp nữa =&gt; Không tìm thấy. Kết thúc.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Xóa phần tử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Tìm đến node chứa dữ liệu (khóa) cần xóa.</a:t>
            </a:r>
          </a:p>
          <a:p>
            <a:endParaRPr lang="en-US"/>
          </a:p>
          <a:p>
            <a:r>
              <a:rPr lang="en-US"/>
              <a:t>Xét các trường hợp:</a:t>
            </a:r>
          </a:p>
          <a:p>
            <a:pPr lvl="1"/>
            <a:r>
              <a:rPr lang="en-US"/>
              <a:t>Node lá</a:t>
            </a:r>
          </a:p>
          <a:p>
            <a:pPr lvl="1"/>
            <a:r>
              <a:rPr lang="en-US"/>
              <a:t>Node chỉ có 1 con</a:t>
            </a:r>
          </a:p>
          <a:p>
            <a:pPr lvl="1"/>
            <a:r>
              <a:rPr lang="en-US"/>
              <a:t>Node có 2 con: dùng phần tử thế mạng để xóa thế.</a:t>
            </a:r>
            <a:endParaRPr lang="vi-V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Sắp xếp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Cho cây nhị phân tìm kiếm</a:t>
            </a:r>
          </a:p>
          <a:p>
            <a:endParaRPr lang="en-US"/>
          </a:p>
          <a:p>
            <a:r>
              <a:rPr lang="en-US"/>
              <a:t>Thứ tự duyệt các node</a:t>
            </a:r>
            <a:br>
              <a:rPr lang="en-US"/>
            </a:br>
            <a:r>
              <a:rPr lang="en-US"/>
              <a:t>nếu sử dụng Duyệt giữa?</a:t>
            </a:r>
          </a:p>
          <a:p>
            <a:endParaRPr lang="en-US"/>
          </a:p>
          <a:p>
            <a:r>
              <a:rPr lang="en-US"/>
              <a:t>Nêu nhận xét</a:t>
            </a:r>
          </a:p>
          <a:p>
            <a:pPr lvl="1"/>
            <a:r>
              <a:rPr lang="en-US" b="1"/>
              <a:t>Có thể dễ dàng tạo dữ liệu sắp xếp</a:t>
            </a:r>
            <a:br>
              <a:rPr lang="en-US" b="1"/>
            </a:br>
            <a:r>
              <a:rPr lang="en-US" b="1"/>
              <a:t>nếu dùng phép duyệt giữa</a:t>
            </a:r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486400" y="1600200"/>
            <a:ext cx="3429000" cy="4038600"/>
            <a:chOff x="-2514600" y="1981200"/>
            <a:chExt cx="3429000" cy="4038600"/>
          </a:xfrm>
        </p:grpSpPr>
        <p:sp>
          <p:nvSpPr>
            <p:cNvPr id="36" name="Oval 35"/>
            <p:cNvSpPr/>
            <p:nvPr/>
          </p:nvSpPr>
          <p:spPr>
            <a:xfrm>
              <a:off x="-914399" y="1981200"/>
              <a:ext cx="685800" cy="533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15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-2017470" y="3029354"/>
              <a:ext cx="480559" cy="45464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8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0" y="3029354"/>
              <a:ext cx="700175" cy="47584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19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Connector 38"/>
            <p:cNvCxnSpPr>
              <a:stCxn id="36" idx="3"/>
              <a:endCxn id="37" idx="0"/>
            </p:cNvCxnSpPr>
            <p:nvPr/>
          </p:nvCxnSpPr>
          <p:spPr>
            <a:xfrm rot="5400000">
              <a:off x="-1592012" y="2251307"/>
              <a:ext cx="592869" cy="9632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5"/>
              <a:endCxn id="38" idx="0"/>
            </p:cNvCxnSpPr>
            <p:nvPr/>
          </p:nvCxnSpPr>
          <p:spPr>
            <a:xfrm rot="16200000" flipH="1">
              <a:off x="-285906" y="2393359"/>
              <a:ext cx="592869" cy="67912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-533400" y="3886201"/>
              <a:ext cx="6858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16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41"/>
            <p:cNvCxnSpPr>
              <a:stCxn id="38" idx="3"/>
              <a:endCxn id="41" idx="0"/>
            </p:cNvCxnSpPr>
            <p:nvPr/>
          </p:nvCxnSpPr>
          <p:spPr>
            <a:xfrm rot="5400000">
              <a:off x="-269324" y="3514338"/>
              <a:ext cx="450687" cy="29303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-2514600" y="3916253"/>
              <a:ext cx="480559" cy="45464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1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Connector 43"/>
            <p:cNvCxnSpPr>
              <a:stCxn id="37" idx="3"/>
              <a:endCxn id="43" idx="0"/>
            </p:cNvCxnSpPr>
            <p:nvPr/>
          </p:nvCxnSpPr>
          <p:spPr>
            <a:xfrm rot="5400000">
              <a:off x="-2360123" y="3503222"/>
              <a:ext cx="498834" cy="3272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-381000" y="5638800"/>
              <a:ext cx="762000" cy="381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14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-940355" y="4803152"/>
              <a:ext cx="711755" cy="45464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13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Straight Connector 47"/>
            <p:cNvCxnSpPr>
              <a:stCxn id="49" idx="5"/>
              <a:endCxn id="47" idx="0"/>
            </p:cNvCxnSpPr>
            <p:nvPr/>
          </p:nvCxnSpPr>
          <p:spPr>
            <a:xfrm rot="16200000" flipH="1">
              <a:off x="-1055306" y="4332322"/>
              <a:ext cx="498833" cy="44282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-1437485" y="3916253"/>
              <a:ext cx="480559" cy="45464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9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Connector 49"/>
            <p:cNvCxnSpPr>
              <a:stCxn id="37" idx="5"/>
              <a:endCxn id="49" idx="0"/>
            </p:cNvCxnSpPr>
            <p:nvPr/>
          </p:nvCxnSpPr>
          <p:spPr>
            <a:xfrm rot="16200000" flipH="1">
              <a:off x="-1651663" y="3461795"/>
              <a:ext cx="498834" cy="41008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19616" y="4803152"/>
              <a:ext cx="694784" cy="45464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900" b="1">
                  <a:latin typeface="Arial" pitchFamily="34" charset="0"/>
                  <a:cs typeface="Arial" pitchFamily="34" charset="0"/>
                </a:rPr>
                <a:t>18</a:t>
              </a:r>
            </a:p>
          </p:txBody>
        </p:sp>
        <p:cxnSp>
          <p:nvCxnSpPr>
            <p:cNvPr id="54" name="Straight Connector 53"/>
            <p:cNvCxnSpPr>
              <a:stCxn id="41" idx="5"/>
              <a:endCxn id="53" idx="0"/>
            </p:cNvCxnSpPr>
            <p:nvPr/>
          </p:nvCxnSpPr>
          <p:spPr>
            <a:xfrm rot="16200000" flipH="1">
              <a:off x="46134" y="4282278"/>
              <a:ext cx="526706" cy="51504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5"/>
              <a:endCxn id="45" idx="0"/>
            </p:cNvCxnSpPr>
            <p:nvPr/>
          </p:nvCxnSpPr>
          <p:spPr>
            <a:xfrm rot="16200000" flipH="1">
              <a:off x="-390208" y="5248592"/>
              <a:ext cx="447582" cy="33283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/>
          <p:nvPr/>
        </p:nvSpPr>
        <p:spPr>
          <a:xfrm>
            <a:off x="137160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7117080" y="568452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19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3340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13360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92608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13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76428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14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60248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44068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278880" y="5638800"/>
            <a:ext cx="640080" cy="6400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18</a:t>
            </a:r>
            <a:endParaRPr lang="en-GB" sz="1700" b="1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7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Duyệt trước</a:t>
            </a:r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5410200" y="3048000"/>
            <a:ext cx="2667000" cy="2590800"/>
            <a:chOff x="3408" y="1920"/>
            <a:chExt cx="1680" cy="1632"/>
          </a:xfrm>
        </p:grpSpPr>
        <p:sp>
          <p:nvSpPr>
            <p:cNvPr id="7" name="Oval 22"/>
            <p:cNvSpPr>
              <a:spLocks noChangeArrowheads="1"/>
            </p:cNvSpPr>
            <p:nvPr/>
          </p:nvSpPr>
          <p:spPr bwMode="auto">
            <a:xfrm>
              <a:off x="4128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>
              <a:off x="3696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3408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3984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848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460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4560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  <p:cxnSp>
          <p:nvCxnSpPr>
            <p:cNvPr id="14" name="AutoShape 29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3901" y="2125"/>
              <a:ext cx="26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7" idx="5"/>
              <a:endCxn id="12" idx="1"/>
            </p:cNvCxnSpPr>
            <p:nvPr/>
          </p:nvCxnSpPr>
          <p:spPr bwMode="auto">
            <a:xfrm>
              <a:off x="4333" y="2125"/>
              <a:ext cx="310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8" idx="3"/>
              <a:endCxn id="9" idx="0"/>
            </p:cNvCxnSpPr>
            <p:nvPr/>
          </p:nvCxnSpPr>
          <p:spPr bwMode="auto">
            <a:xfrm flipH="1">
              <a:off x="3528" y="255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8" idx="5"/>
              <a:endCxn id="10" idx="0"/>
            </p:cNvCxnSpPr>
            <p:nvPr/>
          </p:nvCxnSpPr>
          <p:spPr bwMode="auto">
            <a:xfrm>
              <a:off x="3901" y="255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2" idx="5"/>
              <a:endCxn id="11" idx="0"/>
            </p:cNvCxnSpPr>
            <p:nvPr/>
          </p:nvCxnSpPr>
          <p:spPr bwMode="auto">
            <a:xfrm>
              <a:off x="4813" y="2557"/>
              <a:ext cx="15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3"/>
              <a:endCxn id="13" idx="0"/>
            </p:cNvCxnSpPr>
            <p:nvPr/>
          </p:nvCxnSpPr>
          <p:spPr bwMode="auto">
            <a:xfrm flipH="1">
              <a:off x="4680" y="303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0" name="Oval 69"/>
          <p:cNvSpPr>
            <a:spLocks noChangeArrowheads="1"/>
          </p:cNvSpPr>
          <p:nvPr/>
        </p:nvSpPr>
        <p:spPr bwMode="auto">
          <a:xfrm>
            <a:off x="6553200" y="30480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Oval 70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71"/>
          <p:cNvSpPr>
            <a:spLocks noChangeArrowheads="1"/>
          </p:cNvSpPr>
          <p:nvPr/>
        </p:nvSpPr>
        <p:spPr bwMode="auto">
          <a:xfrm>
            <a:off x="54102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72"/>
          <p:cNvSpPr>
            <a:spLocks noChangeArrowheads="1"/>
          </p:cNvSpPr>
          <p:nvPr/>
        </p:nvSpPr>
        <p:spPr bwMode="auto">
          <a:xfrm>
            <a:off x="63246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Oval 73"/>
          <p:cNvSpPr>
            <a:spLocks noChangeArrowheads="1"/>
          </p:cNvSpPr>
          <p:nvPr/>
        </p:nvSpPr>
        <p:spPr bwMode="auto">
          <a:xfrm>
            <a:off x="7315200" y="3733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5" name="Oval 74"/>
          <p:cNvSpPr>
            <a:spLocks noChangeArrowheads="1"/>
          </p:cNvSpPr>
          <p:nvPr/>
        </p:nvSpPr>
        <p:spPr bwMode="auto">
          <a:xfrm>
            <a:off x="76962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6" name="Oval 75"/>
          <p:cNvSpPr>
            <a:spLocks noChangeArrowheads="1"/>
          </p:cNvSpPr>
          <p:nvPr/>
        </p:nvSpPr>
        <p:spPr bwMode="auto">
          <a:xfrm>
            <a:off x="7239000" y="5257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tổng quát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Duyệt giữa</a:t>
            </a:r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5410200" y="3048000"/>
            <a:ext cx="2667000" cy="2590800"/>
            <a:chOff x="3408" y="1920"/>
            <a:chExt cx="1680" cy="1632"/>
          </a:xfrm>
        </p:grpSpPr>
        <p:sp>
          <p:nvSpPr>
            <p:cNvPr id="7" name="Oval 83"/>
            <p:cNvSpPr>
              <a:spLocks noChangeArrowheads="1"/>
            </p:cNvSpPr>
            <p:nvPr/>
          </p:nvSpPr>
          <p:spPr bwMode="auto">
            <a:xfrm>
              <a:off x="4128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" name="Oval 84"/>
            <p:cNvSpPr>
              <a:spLocks noChangeArrowheads="1"/>
            </p:cNvSpPr>
            <p:nvPr/>
          </p:nvSpPr>
          <p:spPr bwMode="auto">
            <a:xfrm>
              <a:off x="3696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" name="Oval 85"/>
            <p:cNvSpPr>
              <a:spLocks noChangeArrowheads="1"/>
            </p:cNvSpPr>
            <p:nvPr/>
          </p:nvSpPr>
          <p:spPr bwMode="auto">
            <a:xfrm>
              <a:off x="3408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86"/>
            <p:cNvSpPr>
              <a:spLocks noChangeArrowheads="1"/>
            </p:cNvSpPr>
            <p:nvPr/>
          </p:nvSpPr>
          <p:spPr bwMode="auto">
            <a:xfrm>
              <a:off x="3984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" name="Oval 87"/>
            <p:cNvSpPr>
              <a:spLocks noChangeArrowheads="1"/>
            </p:cNvSpPr>
            <p:nvPr/>
          </p:nvSpPr>
          <p:spPr bwMode="auto">
            <a:xfrm>
              <a:off x="4848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12" name="Oval 88"/>
            <p:cNvSpPr>
              <a:spLocks noChangeArrowheads="1"/>
            </p:cNvSpPr>
            <p:nvPr/>
          </p:nvSpPr>
          <p:spPr bwMode="auto">
            <a:xfrm>
              <a:off x="460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" name="Oval 89"/>
            <p:cNvSpPr>
              <a:spLocks noChangeArrowheads="1"/>
            </p:cNvSpPr>
            <p:nvPr/>
          </p:nvSpPr>
          <p:spPr bwMode="auto">
            <a:xfrm>
              <a:off x="4560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  <p:cxnSp>
          <p:nvCxnSpPr>
            <p:cNvPr id="14" name="AutoShape 90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3901" y="2125"/>
              <a:ext cx="26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91"/>
            <p:cNvCxnSpPr>
              <a:cxnSpLocks noChangeShapeType="1"/>
              <a:stCxn id="7" idx="5"/>
              <a:endCxn id="12" idx="1"/>
            </p:cNvCxnSpPr>
            <p:nvPr/>
          </p:nvCxnSpPr>
          <p:spPr bwMode="auto">
            <a:xfrm>
              <a:off x="4333" y="2125"/>
              <a:ext cx="310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92"/>
            <p:cNvCxnSpPr>
              <a:cxnSpLocks noChangeShapeType="1"/>
              <a:stCxn id="8" idx="3"/>
              <a:endCxn id="9" idx="0"/>
            </p:cNvCxnSpPr>
            <p:nvPr/>
          </p:nvCxnSpPr>
          <p:spPr bwMode="auto">
            <a:xfrm flipH="1">
              <a:off x="3528" y="255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93"/>
            <p:cNvCxnSpPr>
              <a:cxnSpLocks noChangeShapeType="1"/>
              <a:stCxn id="8" idx="5"/>
              <a:endCxn id="10" idx="0"/>
            </p:cNvCxnSpPr>
            <p:nvPr/>
          </p:nvCxnSpPr>
          <p:spPr bwMode="auto">
            <a:xfrm>
              <a:off x="3901" y="255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94"/>
            <p:cNvCxnSpPr>
              <a:cxnSpLocks noChangeShapeType="1"/>
              <a:stCxn id="12" idx="5"/>
              <a:endCxn id="11" idx="0"/>
            </p:cNvCxnSpPr>
            <p:nvPr/>
          </p:nvCxnSpPr>
          <p:spPr bwMode="auto">
            <a:xfrm>
              <a:off x="4813" y="2557"/>
              <a:ext cx="15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95"/>
            <p:cNvCxnSpPr>
              <a:cxnSpLocks noChangeShapeType="1"/>
              <a:stCxn id="11" idx="3"/>
              <a:endCxn id="13" idx="0"/>
            </p:cNvCxnSpPr>
            <p:nvPr/>
          </p:nvCxnSpPr>
          <p:spPr bwMode="auto">
            <a:xfrm flipH="1">
              <a:off x="4680" y="303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0" name="Oval 61"/>
          <p:cNvSpPr>
            <a:spLocks noChangeArrowheads="1"/>
          </p:cNvSpPr>
          <p:nvPr/>
        </p:nvSpPr>
        <p:spPr bwMode="auto">
          <a:xfrm>
            <a:off x="54102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62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63"/>
          <p:cNvSpPr>
            <a:spLocks noChangeArrowheads="1"/>
          </p:cNvSpPr>
          <p:nvPr/>
        </p:nvSpPr>
        <p:spPr bwMode="auto">
          <a:xfrm>
            <a:off x="63246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Oval 64"/>
          <p:cNvSpPr>
            <a:spLocks noChangeArrowheads="1"/>
          </p:cNvSpPr>
          <p:nvPr/>
        </p:nvSpPr>
        <p:spPr bwMode="auto">
          <a:xfrm>
            <a:off x="6553200" y="30480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Oval 65"/>
          <p:cNvSpPr>
            <a:spLocks noChangeArrowheads="1"/>
          </p:cNvSpPr>
          <p:nvPr/>
        </p:nvSpPr>
        <p:spPr bwMode="auto">
          <a:xfrm>
            <a:off x="7315200" y="3733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5" name="Oval 66"/>
          <p:cNvSpPr>
            <a:spLocks noChangeArrowheads="1"/>
          </p:cNvSpPr>
          <p:nvPr/>
        </p:nvSpPr>
        <p:spPr bwMode="auto">
          <a:xfrm>
            <a:off x="7239000" y="5257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6" name="Oval 67"/>
          <p:cNvSpPr>
            <a:spLocks noChangeArrowheads="1"/>
          </p:cNvSpPr>
          <p:nvPr/>
        </p:nvSpPr>
        <p:spPr bwMode="auto">
          <a:xfrm>
            <a:off x="76962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duyệt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Duyệt sau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410200" y="3048000"/>
            <a:ext cx="2667000" cy="2590800"/>
            <a:chOff x="3408" y="1920"/>
            <a:chExt cx="1680" cy="1632"/>
          </a:xfrm>
        </p:grpSpPr>
        <p:sp>
          <p:nvSpPr>
            <p:cNvPr id="49" name="Oval 42"/>
            <p:cNvSpPr>
              <a:spLocks noChangeArrowheads="1"/>
            </p:cNvSpPr>
            <p:nvPr/>
          </p:nvSpPr>
          <p:spPr bwMode="auto">
            <a:xfrm>
              <a:off x="4128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3696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Oval 44"/>
            <p:cNvSpPr>
              <a:spLocks noChangeArrowheads="1"/>
            </p:cNvSpPr>
            <p:nvPr/>
          </p:nvSpPr>
          <p:spPr bwMode="auto">
            <a:xfrm>
              <a:off x="3408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" name="Oval 45"/>
            <p:cNvSpPr>
              <a:spLocks noChangeArrowheads="1"/>
            </p:cNvSpPr>
            <p:nvPr/>
          </p:nvSpPr>
          <p:spPr bwMode="auto">
            <a:xfrm>
              <a:off x="3984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4848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54" name="Oval 47"/>
            <p:cNvSpPr>
              <a:spLocks noChangeArrowheads="1"/>
            </p:cNvSpPr>
            <p:nvPr/>
          </p:nvSpPr>
          <p:spPr bwMode="auto">
            <a:xfrm>
              <a:off x="460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5" name="Oval 48"/>
            <p:cNvSpPr>
              <a:spLocks noChangeArrowheads="1"/>
            </p:cNvSpPr>
            <p:nvPr/>
          </p:nvSpPr>
          <p:spPr bwMode="auto">
            <a:xfrm>
              <a:off x="4560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23</a:t>
              </a:r>
            </a:p>
          </p:txBody>
        </p:sp>
        <p:cxnSp>
          <p:nvCxnSpPr>
            <p:cNvPr id="56" name="AutoShape 49"/>
            <p:cNvCxnSpPr>
              <a:cxnSpLocks noChangeShapeType="1"/>
              <a:stCxn id="49" idx="3"/>
              <a:endCxn id="50" idx="7"/>
            </p:cNvCxnSpPr>
            <p:nvPr/>
          </p:nvCxnSpPr>
          <p:spPr bwMode="auto">
            <a:xfrm flipH="1">
              <a:off x="3901" y="2125"/>
              <a:ext cx="26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50"/>
            <p:cNvCxnSpPr>
              <a:cxnSpLocks noChangeShapeType="1"/>
              <a:stCxn id="49" idx="5"/>
              <a:endCxn id="54" idx="1"/>
            </p:cNvCxnSpPr>
            <p:nvPr/>
          </p:nvCxnSpPr>
          <p:spPr bwMode="auto">
            <a:xfrm>
              <a:off x="4333" y="2125"/>
              <a:ext cx="310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51"/>
            <p:cNvCxnSpPr>
              <a:cxnSpLocks noChangeShapeType="1"/>
              <a:stCxn id="50" idx="3"/>
              <a:endCxn id="51" idx="0"/>
            </p:cNvCxnSpPr>
            <p:nvPr/>
          </p:nvCxnSpPr>
          <p:spPr bwMode="auto">
            <a:xfrm flipH="1">
              <a:off x="3528" y="255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52"/>
            <p:cNvCxnSpPr>
              <a:cxnSpLocks noChangeShapeType="1"/>
              <a:stCxn id="50" idx="5"/>
              <a:endCxn id="52" idx="0"/>
            </p:cNvCxnSpPr>
            <p:nvPr/>
          </p:nvCxnSpPr>
          <p:spPr bwMode="auto">
            <a:xfrm>
              <a:off x="3901" y="255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53"/>
            <p:cNvCxnSpPr>
              <a:cxnSpLocks noChangeShapeType="1"/>
              <a:stCxn id="54" idx="5"/>
              <a:endCxn id="53" idx="0"/>
            </p:cNvCxnSpPr>
            <p:nvPr/>
          </p:nvCxnSpPr>
          <p:spPr bwMode="auto">
            <a:xfrm>
              <a:off x="4813" y="2557"/>
              <a:ext cx="15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54"/>
            <p:cNvCxnSpPr>
              <a:cxnSpLocks noChangeShapeType="1"/>
              <a:stCxn id="53" idx="3"/>
              <a:endCxn id="55" idx="0"/>
            </p:cNvCxnSpPr>
            <p:nvPr/>
          </p:nvCxnSpPr>
          <p:spPr bwMode="auto">
            <a:xfrm flipH="1">
              <a:off x="4680" y="3037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54102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63246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5867400" y="3733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7239000" y="5257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66" name="Oval 38"/>
          <p:cNvSpPr>
            <a:spLocks noChangeArrowheads="1"/>
          </p:cNvSpPr>
          <p:nvPr/>
        </p:nvSpPr>
        <p:spPr bwMode="auto">
          <a:xfrm>
            <a:off x="7696200" y="4495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67" name="Oval 39"/>
          <p:cNvSpPr>
            <a:spLocks noChangeArrowheads="1"/>
          </p:cNvSpPr>
          <p:nvPr/>
        </p:nvSpPr>
        <p:spPr bwMode="auto">
          <a:xfrm>
            <a:off x="7315200" y="37338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6553200" y="3048000"/>
            <a:ext cx="381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quay trái</a:t>
            </a: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43000" y="22098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9718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b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381000" y="3200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1447800" y="3962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2743200" y="3962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3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rot="5400000">
            <a:off x="704850" y="2672976"/>
            <a:ext cx="470274" cy="584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739526" y="2590800"/>
            <a:ext cx="330948" cy="4833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7" idx="0"/>
          </p:cNvCxnSpPr>
          <p:nvPr/>
        </p:nvCxnSpPr>
        <p:spPr>
          <a:xfrm rot="5400000">
            <a:off x="1695450" y="3511176"/>
            <a:ext cx="470274" cy="4321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58676" y="3448050"/>
            <a:ext cx="470274" cy="4321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 rot="5400000">
            <a:off x="1143000" y="1905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38800" y="29718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29400" y="21336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b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 Single Corner Rectangle 21"/>
          <p:cNvSpPr/>
          <p:nvPr/>
        </p:nvSpPr>
        <p:spPr>
          <a:xfrm>
            <a:off x="5105400" y="3962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 Single Corner Rectangle 22"/>
          <p:cNvSpPr/>
          <p:nvPr/>
        </p:nvSpPr>
        <p:spPr>
          <a:xfrm>
            <a:off x="6172200" y="3962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7620000" y="31242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3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>
            <a:stCxn id="20" idx="3"/>
            <a:endCxn id="22" idx="0"/>
          </p:cNvCxnSpPr>
          <p:nvPr/>
        </p:nvCxnSpPr>
        <p:spPr>
          <a:xfrm rot="5400000">
            <a:off x="5314950" y="3549276"/>
            <a:ext cx="470274" cy="355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0"/>
            <a:endCxn id="21" idx="3"/>
          </p:cNvCxnSpPr>
          <p:nvPr/>
        </p:nvCxnSpPr>
        <p:spPr>
          <a:xfrm rot="5400000" flipH="1" flipV="1">
            <a:off x="6172200" y="2425326"/>
            <a:ext cx="317874" cy="775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063876" y="3574124"/>
            <a:ext cx="470274" cy="279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7283076" y="2494072"/>
            <a:ext cx="470274" cy="736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630194" y="1828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Curved Down Arrow 32"/>
          <p:cNvSpPr/>
          <p:nvPr/>
        </p:nvSpPr>
        <p:spPr>
          <a:xfrm>
            <a:off x="3124200" y="2133600"/>
            <a:ext cx="2133600" cy="762000"/>
          </a:xfrm>
          <a:prstGeom prst="curvedDown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trái cây 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quay trái</a:t>
            </a:r>
          </a:p>
        </p:txBody>
      </p:sp>
      <p:sp>
        <p:nvSpPr>
          <p:cNvPr id="4" name="Oval 3"/>
          <p:cNvSpPr/>
          <p:nvPr/>
        </p:nvSpPr>
        <p:spPr>
          <a:xfrm>
            <a:off x="1676400" y="2459491"/>
            <a:ext cx="629844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7682" y="32766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2692682" y="3352800"/>
            <a:ext cx="660118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4" idx="5"/>
            <a:endCxn id="6" idx="0"/>
          </p:cNvCxnSpPr>
          <p:nvPr/>
        </p:nvCxnSpPr>
        <p:spPr>
          <a:xfrm rot="16200000" flipH="1">
            <a:off x="2357840" y="2687898"/>
            <a:ext cx="521067" cy="8087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33600" y="4149958"/>
            <a:ext cx="629844" cy="42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stCxn id="4" idx="3"/>
            <a:endCxn id="5" idx="7"/>
          </p:cNvCxnSpPr>
          <p:nvPr/>
        </p:nvCxnSpPr>
        <p:spPr>
          <a:xfrm rot="5400000">
            <a:off x="1215233" y="2787061"/>
            <a:ext cx="508734" cy="5980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8" idx="0"/>
          </p:cNvCxnSpPr>
          <p:nvPr/>
        </p:nvCxnSpPr>
        <p:spPr>
          <a:xfrm rot="5400000">
            <a:off x="2415482" y="3776085"/>
            <a:ext cx="406913" cy="34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25" idx="0"/>
          </p:cNvCxnSpPr>
          <p:nvPr/>
        </p:nvCxnSpPr>
        <p:spPr>
          <a:xfrm rot="16200000" flipH="1">
            <a:off x="3242824" y="3756348"/>
            <a:ext cx="385823" cy="3592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5"/>
            <a:endCxn id="24" idx="0"/>
          </p:cNvCxnSpPr>
          <p:nvPr/>
        </p:nvCxnSpPr>
        <p:spPr>
          <a:xfrm rot="16200000" flipH="1">
            <a:off x="3821977" y="4545876"/>
            <a:ext cx="598295" cy="5207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7337655" y="2727554"/>
            <a:ext cx="521067" cy="729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7" idx="0"/>
          </p:cNvCxnSpPr>
          <p:nvPr/>
        </p:nvCxnSpPr>
        <p:spPr>
          <a:xfrm rot="10800000" flipV="1">
            <a:off x="6210300" y="2831734"/>
            <a:ext cx="654842" cy="5210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7" idx="3"/>
          </p:cNvCxnSpPr>
          <p:nvPr/>
        </p:nvCxnSpPr>
        <p:spPr>
          <a:xfrm rot="5400000">
            <a:off x="5580037" y="3762163"/>
            <a:ext cx="406914" cy="3686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8011581" y="3806838"/>
            <a:ext cx="449781" cy="3185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7400" y="33528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81800" y="25146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34000" y="41148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6477000" y="41148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96200" y="33528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1000" y="41910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stCxn id="17" idx="5"/>
            <a:endCxn id="20" idx="0"/>
          </p:cNvCxnSpPr>
          <p:nvPr/>
        </p:nvCxnSpPr>
        <p:spPr>
          <a:xfrm rot="16200000" flipH="1">
            <a:off x="6450456" y="3745355"/>
            <a:ext cx="371755" cy="3671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38600" y="5105400"/>
            <a:ext cx="685800" cy="4860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68286" y="4128868"/>
            <a:ext cx="694114" cy="4431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3600" y="214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urved Down Arrow 29"/>
          <p:cNvSpPr/>
          <p:nvPr/>
        </p:nvSpPr>
        <p:spPr>
          <a:xfrm>
            <a:off x="3485272" y="2133600"/>
            <a:ext cx="2133600" cy="762000"/>
          </a:xfrm>
          <a:prstGeom prst="curvedDown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5272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trái cây 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939413" y="2920181"/>
            <a:ext cx="376084" cy="1268361"/>
          </a:xfrm>
          <a:custGeom>
            <a:avLst/>
            <a:gdLst>
              <a:gd name="connsiteX0" fmla="*/ 66368 w 376084"/>
              <a:gd name="connsiteY0" fmla="*/ 0 h 1268361"/>
              <a:gd name="connsiteX1" fmla="*/ 51619 w 376084"/>
              <a:gd name="connsiteY1" fmla="*/ 501445 h 1268361"/>
              <a:gd name="connsiteX2" fmla="*/ 376084 w 376084"/>
              <a:gd name="connsiteY2" fmla="*/ 1268361 h 1268361"/>
              <a:gd name="connsiteX3" fmla="*/ 376084 w 376084"/>
              <a:gd name="connsiteY3" fmla="*/ 1268361 h 1268361"/>
              <a:gd name="connsiteX4" fmla="*/ 376084 w 376084"/>
              <a:gd name="connsiteY4" fmla="*/ 1268361 h 1268361"/>
              <a:gd name="connsiteX5" fmla="*/ 376084 w 376084"/>
              <a:gd name="connsiteY5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084" h="1268361">
                <a:moveTo>
                  <a:pt x="66368" y="0"/>
                </a:moveTo>
                <a:cubicBezTo>
                  <a:pt x="33184" y="145026"/>
                  <a:pt x="0" y="290052"/>
                  <a:pt x="51619" y="501445"/>
                </a:cubicBezTo>
                <a:cubicBezTo>
                  <a:pt x="103238" y="712838"/>
                  <a:pt x="376084" y="1268361"/>
                  <a:pt x="376084" y="1268361"/>
                </a:cubicBezTo>
                <a:lnTo>
                  <a:pt x="376084" y="1268361"/>
                </a:lnTo>
                <a:lnTo>
                  <a:pt x="376084" y="1268361"/>
                </a:lnTo>
                <a:lnTo>
                  <a:pt x="376084" y="1238864"/>
                </a:ln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300748" y="2639961"/>
            <a:ext cx="823452" cy="707923"/>
          </a:xfrm>
          <a:custGeom>
            <a:avLst/>
            <a:gdLst>
              <a:gd name="connsiteX0" fmla="*/ 781665 w 823452"/>
              <a:gd name="connsiteY0" fmla="*/ 707923 h 707923"/>
              <a:gd name="connsiteX1" fmla="*/ 693175 w 823452"/>
              <a:gd name="connsiteY1" fmla="*/ 132736 h 707923"/>
              <a:gd name="connsiteX2" fmla="*/ 0 w 823452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452" h="707923">
                <a:moveTo>
                  <a:pt x="781665" y="707923"/>
                </a:moveTo>
                <a:cubicBezTo>
                  <a:pt x="802558" y="479323"/>
                  <a:pt x="823452" y="250723"/>
                  <a:pt x="693175" y="132736"/>
                </a:cubicBezTo>
                <a:cubicBezTo>
                  <a:pt x="562898" y="14749"/>
                  <a:pt x="281449" y="7374"/>
                  <a:pt x="0" y="0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31" grpId="0"/>
      <p:bldP spid="32" grpId="0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quay phải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81200" y="2919327"/>
            <a:ext cx="481508" cy="48150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b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ound Single Corner Rectangle 57"/>
          <p:cNvSpPr/>
          <p:nvPr/>
        </p:nvSpPr>
        <p:spPr>
          <a:xfrm>
            <a:off x="990600" y="4671927"/>
            <a:ext cx="497519" cy="662073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 Single Corner Rectangle 58"/>
          <p:cNvSpPr/>
          <p:nvPr/>
        </p:nvSpPr>
        <p:spPr>
          <a:xfrm>
            <a:off x="2362200" y="3757527"/>
            <a:ext cx="497519" cy="662073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3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Connector 61"/>
          <p:cNvCxnSpPr>
            <a:stCxn id="56" idx="3"/>
            <a:endCxn id="71" idx="0"/>
          </p:cNvCxnSpPr>
          <p:nvPr/>
        </p:nvCxnSpPr>
        <p:spPr>
          <a:xfrm rot="5400000">
            <a:off x="1694632" y="3400443"/>
            <a:ext cx="427207" cy="2869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2307023" y="3398572"/>
            <a:ext cx="427207" cy="256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86000" y="2462127"/>
            <a:ext cx="42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1969213" y="2626514"/>
            <a:ext cx="481508" cy="3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524000" y="3757527"/>
            <a:ext cx="481508" cy="48150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ound Single Corner Rectangle 71"/>
          <p:cNvSpPr/>
          <p:nvPr/>
        </p:nvSpPr>
        <p:spPr>
          <a:xfrm>
            <a:off x="1981200" y="4671927"/>
            <a:ext cx="497519" cy="662073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Straight Connector 72"/>
          <p:cNvCxnSpPr>
            <a:stCxn id="71" idx="3"/>
            <a:endCxn id="58" idx="0"/>
          </p:cNvCxnSpPr>
          <p:nvPr/>
        </p:nvCxnSpPr>
        <p:spPr>
          <a:xfrm rot="5400000">
            <a:off x="1165235" y="4242646"/>
            <a:ext cx="503407" cy="3551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1849823" y="4236771"/>
            <a:ext cx="503407" cy="333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849704" y="2932401"/>
            <a:ext cx="481508" cy="48150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ound Single Corner Rectangle 79"/>
          <p:cNvSpPr/>
          <p:nvPr/>
        </p:nvSpPr>
        <p:spPr>
          <a:xfrm>
            <a:off x="7010400" y="4685001"/>
            <a:ext cx="489223" cy="648999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ound Single Corner Rectangle 80"/>
          <p:cNvSpPr/>
          <p:nvPr/>
        </p:nvSpPr>
        <p:spPr>
          <a:xfrm>
            <a:off x="6172200" y="3770601"/>
            <a:ext cx="489223" cy="648999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7266774" y="3307325"/>
            <a:ext cx="427207" cy="4393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3"/>
            <a:endCxn id="81" idx="0"/>
          </p:cNvCxnSpPr>
          <p:nvPr/>
        </p:nvCxnSpPr>
        <p:spPr>
          <a:xfrm rot="5400000">
            <a:off x="6454913" y="3305294"/>
            <a:ext cx="427207" cy="503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154504" y="2475201"/>
            <a:ext cx="42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6837717" y="2639588"/>
            <a:ext cx="481508" cy="3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459304" y="3770601"/>
            <a:ext cx="481508" cy="48150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b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ound Single Corner Rectangle 93"/>
          <p:cNvSpPr/>
          <p:nvPr/>
        </p:nvSpPr>
        <p:spPr>
          <a:xfrm>
            <a:off x="7992704" y="4685001"/>
            <a:ext cx="465496" cy="648999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3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Straight Connector 94"/>
          <p:cNvCxnSpPr>
            <a:stCxn id="93" idx="3"/>
            <a:endCxn id="80" idx="0"/>
          </p:cNvCxnSpPr>
          <p:nvPr/>
        </p:nvCxnSpPr>
        <p:spPr>
          <a:xfrm rot="5400000">
            <a:off x="7140713" y="4295894"/>
            <a:ext cx="503407" cy="274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H="1">
            <a:off x="7785127" y="4236772"/>
            <a:ext cx="503407" cy="333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urved Down Arrow 25"/>
          <p:cNvSpPr/>
          <p:nvPr/>
        </p:nvSpPr>
        <p:spPr>
          <a:xfrm>
            <a:off x="3124200" y="2057400"/>
            <a:ext cx="2133600" cy="762000"/>
          </a:xfrm>
          <a:prstGeom prst="curvedDown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160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phải cây 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quay phải</a:t>
            </a:r>
          </a:p>
        </p:txBody>
      </p:sp>
      <p:sp>
        <p:nvSpPr>
          <p:cNvPr id="61" name="Oval 60"/>
          <p:cNvSpPr/>
          <p:nvPr/>
        </p:nvSpPr>
        <p:spPr>
          <a:xfrm>
            <a:off x="2158562" y="26670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703576" y="347633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712976" y="347633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83208" y="4267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46376" y="423833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49808" y="52578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/>
          <p:cNvCxnSpPr>
            <a:stCxn id="61" idx="3"/>
            <a:endCxn id="64" idx="0"/>
          </p:cNvCxnSpPr>
          <p:nvPr/>
        </p:nvCxnSpPr>
        <p:spPr>
          <a:xfrm rot="5400000">
            <a:off x="1927201" y="3153917"/>
            <a:ext cx="419093" cy="225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2" idx="0"/>
          </p:cNvCxnSpPr>
          <p:nvPr/>
        </p:nvCxnSpPr>
        <p:spPr>
          <a:xfrm rot="16200000" flipH="1">
            <a:off x="2642337" y="3104202"/>
            <a:ext cx="419093" cy="325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3"/>
            <a:endCxn id="65" idx="0"/>
          </p:cNvCxnSpPr>
          <p:nvPr/>
        </p:nvCxnSpPr>
        <p:spPr>
          <a:xfrm rot="5400000">
            <a:off x="1498762" y="3961926"/>
            <a:ext cx="400617" cy="2099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3"/>
            <a:endCxn id="67" idx="0"/>
          </p:cNvCxnSpPr>
          <p:nvPr/>
        </p:nvCxnSpPr>
        <p:spPr>
          <a:xfrm rot="5400000">
            <a:off x="917309" y="4800841"/>
            <a:ext cx="600355" cy="313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5"/>
            <a:endCxn id="66" idx="0"/>
          </p:cNvCxnSpPr>
          <p:nvPr/>
        </p:nvCxnSpPr>
        <p:spPr>
          <a:xfrm rot="16200000" flipH="1">
            <a:off x="2214613" y="3895678"/>
            <a:ext cx="371755" cy="313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770186" y="25908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315200" y="340013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324600" y="340013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772400" y="416213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931408" y="41910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922008" y="4267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Connector 86"/>
          <p:cNvCxnSpPr>
            <a:stCxn id="80" idx="3"/>
            <a:endCxn id="83" idx="0"/>
          </p:cNvCxnSpPr>
          <p:nvPr/>
        </p:nvCxnSpPr>
        <p:spPr>
          <a:xfrm rot="5400000">
            <a:off x="6538825" y="3077717"/>
            <a:ext cx="419093" cy="225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0" idx="5"/>
            <a:endCxn id="81" idx="0"/>
          </p:cNvCxnSpPr>
          <p:nvPr/>
        </p:nvCxnSpPr>
        <p:spPr>
          <a:xfrm rot="16200000" flipH="1">
            <a:off x="7253961" y="3028002"/>
            <a:ext cx="419093" cy="325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3" idx="3"/>
            <a:endCxn id="85" idx="0"/>
          </p:cNvCxnSpPr>
          <p:nvPr/>
        </p:nvCxnSpPr>
        <p:spPr>
          <a:xfrm rot="5400000">
            <a:off x="6128674" y="3904014"/>
            <a:ext cx="400617" cy="173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3"/>
            <a:endCxn id="86" idx="0"/>
          </p:cNvCxnSpPr>
          <p:nvPr/>
        </p:nvCxnSpPr>
        <p:spPr>
          <a:xfrm rot="5400000">
            <a:off x="7081174" y="3942114"/>
            <a:ext cx="476817" cy="173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1" idx="5"/>
            <a:endCxn id="84" idx="0"/>
          </p:cNvCxnSpPr>
          <p:nvPr/>
        </p:nvCxnSpPr>
        <p:spPr>
          <a:xfrm rot="16200000" flipH="1">
            <a:off x="7778737" y="3857578"/>
            <a:ext cx="371755" cy="2373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Curved Down Arrow 91"/>
          <p:cNvSpPr/>
          <p:nvPr/>
        </p:nvSpPr>
        <p:spPr>
          <a:xfrm>
            <a:off x="3429000" y="2286000"/>
            <a:ext cx="1828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00400" y="190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phải </a:t>
            </a:r>
            <a:r>
              <a:rPr lang="en-US" b="1" err="1">
                <a:latin typeface="Arial" pitchFamily="34" charset="0"/>
                <a:cs typeface="Arial" pitchFamily="34" charset="0"/>
              </a:rPr>
              <a:t>cây</a:t>
            </a:r>
            <a:r>
              <a:rPr lang="en-US" b="1">
                <a:latin typeface="Arial" pitchFamily="34" charset="0"/>
                <a:cs typeface="Arial" pitchFamily="34" charset="0"/>
              </a:rPr>
              <a:t> 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908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2210594" y="23614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1626418" y="2814485"/>
            <a:ext cx="553064" cy="707922"/>
          </a:xfrm>
          <a:custGeom>
            <a:avLst/>
            <a:gdLst>
              <a:gd name="connsiteX0" fmla="*/ 154858 w 553064"/>
              <a:gd name="connsiteY0" fmla="*/ 707922 h 707922"/>
              <a:gd name="connsiteX1" fmla="*/ 66368 w 553064"/>
              <a:gd name="connsiteY1" fmla="*/ 412954 h 707922"/>
              <a:gd name="connsiteX2" fmla="*/ 553064 w 553064"/>
              <a:gd name="connsiteY2" fmla="*/ 0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064" h="707922">
                <a:moveTo>
                  <a:pt x="154858" y="707922"/>
                </a:moveTo>
                <a:cubicBezTo>
                  <a:pt x="77429" y="619431"/>
                  <a:pt x="0" y="530941"/>
                  <a:pt x="66368" y="412954"/>
                </a:cubicBezTo>
                <a:cubicBezTo>
                  <a:pt x="132736" y="294967"/>
                  <a:pt x="342900" y="147483"/>
                  <a:pt x="553064" y="0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2532727" y="3143251"/>
            <a:ext cx="210473" cy="1095374"/>
          </a:xfrm>
          <a:custGeom>
            <a:avLst/>
            <a:gdLst>
              <a:gd name="connsiteX0" fmla="*/ 0 w 120445"/>
              <a:gd name="connsiteY0" fmla="*/ 0 h 1194619"/>
              <a:gd name="connsiteX1" fmla="*/ 117987 w 120445"/>
              <a:gd name="connsiteY1" fmla="*/ 265471 h 1194619"/>
              <a:gd name="connsiteX2" fmla="*/ 14749 w 120445"/>
              <a:gd name="connsiteY2" fmla="*/ 1194619 h 119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45" h="1194619">
                <a:moveTo>
                  <a:pt x="0" y="0"/>
                </a:moveTo>
                <a:cubicBezTo>
                  <a:pt x="57764" y="33184"/>
                  <a:pt x="115529" y="66368"/>
                  <a:pt x="117987" y="265471"/>
                </a:cubicBezTo>
                <a:cubicBezTo>
                  <a:pt x="120445" y="464574"/>
                  <a:pt x="67597" y="829596"/>
                  <a:pt x="14749" y="1194619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10192" y="423770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Connector 100"/>
          <p:cNvCxnSpPr>
            <a:stCxn id="62" idx="5"/>
          </p:cNvCxnSpPr>
          <p:nvPr/>
        </p:nvCxnSpPr>
        <p:spPr>
          <a:xfrm rot="16200000" flipH="1">
            <a:off x="3196611" y="3904280"/>
            <a:ext cx="379878" cy="3044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305800" y="5029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Connector 102"/>
          <p:cNvCxnSpPr>
            <a:stCxn id="84" idx="5"/>
            <a:endCxn id="102" idx="0"/>
          </p:cNvCxnSpPr>
          <p:nvPr/>
        </p:nvCxnSpPr>
        <p:spPr>
          <a:xfrm rot="16200000" flipH="1">
            <a:off x="8221506" y="4634009"/>
            <a:ext cx="476817" cy="313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92" grpId="0" animBg="1"/>
      <p:bldP spid="93" grpId="0"/>
      <p:bldP spid="98" grpId="0" animBg="1"/>
      <p:bldP spid="99" grpId="0" animBg="1"/>
      <p:bldP spid="10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Thời gian thực hiện các phép toán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Đối với phép tìm kiếm:</a:t>
            </a:r>
          </a:p>
          <a:p>
            <a:pPr lvl="1"/>
            <a:r>
              <a:rPr lang="en-US"/>
              <a:t>Trường hợp tốt nhất: mỗi nút (trừ nút lá) đều có 2 con: </a:t>
            </a:r>
            <a:r>
              <a:rPr lang="en-US" b="1">
                <a:solidFill>
                  <a:srgbClr val="FF0000"/>
                </a:solidFill>
              </a:rPr>
              <a:t>O(log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en-US" b="1">
                <a:solidFill>
                  <a:srgbClr val="FF0000"/>
                </a:solidFill>
              </a:rPr>
              <a:t>n)</a:t>
            </a:r>
            <a:r>
              <a:rPr lang="en-US"/>
              <a:t> (chính là chiều cao của cây).</a:t>
            </a:r>
          </a:p>
          <a:p>
            <a:pPr lvl="1"/>
            <a:r>
              <a:rPr lang="en-US"/>
              <a:t>Trường hợp xấu nhất: cây trở thành danh sách liên kết: </a:t>
            </a:r>
            <a:r>
              <a:rPr lang="en-US" b="1">
                <a:solidFill>
                  <a:srgbClr val="FF0000"/>
                </a:solidFill>
              </a:rPr>
              <a:t>O(n)</a:t>
            </a:r>
            <a:r>
              <a:rPr lang="en-US"/>
              <a:t>.</a:t>
            </a:r>
          </a:p>
          <a:p>
            <a:pPr lvl="1"/>
            <a:r>
              <a:rPr lang="en-US"/>
              <a:t>Trường hợp trung bình là bao nhiêu?</a:t>
            </a:r>
          </a:p>
          <a:p>
            <a:pPr lvl="1">
              <a:buNone/>
            </a:pPr>
            <a:r>
              <a:rPr lang="en-US" b="1">
                <a:solidFill>
                  <a:srgbClr val="FF0000"/>
                </a:solidFill>
              </a:rPr>
              <a:t>	O(log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en-US" b="1">
                <a:solidFill>
                  <a:srgbClr val="FF0000"/>
                </a:solidFill>
              </a:rPr>
              <a:t>n)</a:t>
            </a:r>
            <a:endParaRPr lang="en-GB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Tạo cây nhị phân tìm kiếm theo thứ tự nhập như sau: 1, 8, 9, 12, 14, 15, 16, 18, 19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Tạo cây nhị phân tìm kiếm theo thứ tự nhập như sau: 1, 8, 9, 12, 14, 15, 16, 18, 19</a:t>
            </a:r>
          </a:p>
        </p:txBody>
      </p:sp>
      <p:sp>
        <p:nvSpPr>
          <p:cNvPr id="9" name="Oval 8"/>
          <p:cNvSpPr/>
          <p:nvPr/>
        </p:nvSpPr>
        <p:spPr>
          <a:xfrm>
            <a:off x="2514600" y="2895600"/>
            <a:ext cx="480559" cy="4546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8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22161" y="6153554"/>
            <a:ext cx="700175" cy="4758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19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81200" y="2441448"/>
            <a:ext cx="480559" cy="4546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1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48000" y="3352800"/>
            <a:ext cx="480559" cy="4546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9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9425" y="3733800"/>
            <a:ext cx="700175" cy="4758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12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40352" y="4248554"/>
            <a:ext cx="700175" cy="4758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14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9200" y="4705754"/>
            <a:ext cx="700175" cy="4758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15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91200" y="5162954"/>
            <a:ext cx="700175" cy="4758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16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53200" y="5620154"/>
            <a:ext cx="700175" cy="4758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>
                <a:latin typeface="Arial" pitchFamily="34" charset="0"/>
                <a:cs typeface="Arial" pitchFamily="34" charset="0"/>
              </a:rPr>
              <a:t>18</a:t>
            </a:r>
            <a:endParaRPr lang="en-GB" sz="19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stCxn id="11" idx="5"/>
            <a:endCxn id="9" idx="1"/>
          </p:cNvCxnSpPr>
          <p:nvPr/>
        </p:nvCxnSpPr>
        <p:spPr>
          <a:xfrm rot="16200000" flipH="1">
            <a:off x="2421845" y="2799051"/>
            <a:ext cx="132668" cy="1935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5"/>
            <a:endCxn id="12" idx="1"/>
          </p:cNvCxnSpPr>
          <p:nvPr/>
        </p:nvCxnSpPr>
        <p:spPr>
          <a:xfrm rot="16200000" flipH="1">
            <a:off x="2953721" y="3254727"/>
            <a:ext cx="135716" cy="1935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608763" y="3583220"/>
            <a:ext cx="62620" cy="3637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5"/>
            <a:endCxn id="14" idx="1"/>
          </p:cNvCxnSpPr>
          <p:nvPr/>
        </p:nvCxnSpPr>
        <p:spPr>
          <a:xfrm rot="16200000" flipH="1">
            <a:off x="4290836" y="4166186"/>
            <a:ext cx="178280" cy="1258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5"/>
            <a:endCxn id="15" idx="1"/>
          </p:cNvCxnSpPr>
          <p:nvPr/>
        </p:nvCxnSpPr>
        <p:spPr>
          <a:xfrm rot="16200000" flipH="1">
            <a:off x="4974500" y="4618202"/>
            <a:ext cx="120726" cy="193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5"/>
            <a:endCxn id="16" idx="1"/>
          </p:cNvCxnSpPr>
          <p:nvPr/>
        </p:nvCxnSpPr>
        <p:spPr>
          <a:xfrm rot="16200000" flipH="1">
            <a:off x="5699924" y="5038826"/>
            <a:ext cx="120726" cy="266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5"/>
            <a:endCxn id="17" idx="1"/>
          </p:cNvCxnSpPr>
          <p:nvPr/>
        </p:nvCxnSpPr>
        <p:spPr>
          <a:xfrm rot="16200000" flipH="1">
            <a:off x="6461924" y="5496026"/>
            <a:ext cx="120726" cy="266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5"/>
            <a:endCxn id="10" idx="1"/>
          </p:cNvCxnSpPr>
          <p:nvPr/>
        </p:nvCxnSpPr>
        <p:spPr>
          <a:xfrm rot="16200000" flipH="1">
            <a:off x="7189305" y="5987846"/>
            <a:ext cx="196926" cy="27386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AVL tree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AVL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tổng quát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8" name="Picture 3" descr="tpwdorgch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584325"/>
            <a:ext cx="6019800" cy="4359275"/>
          </a:xfrm>
          <a:prstGeom prst="rect">
            <a:avLst/>
          </a:prstGeom>
          <a:noFill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1600200"/>
            <a:ext cx="2543175" cy="4419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05000" y="59391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Sơ đồ tổ chức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9391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itchFamily="34" charset="0"/>
                <a:cs typeface="Arial" pitchFamily="34" charset="0"/>
              </a:rPr>
              <a:t>Cây thư mục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Do G.M. </a:t>
            </a: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/>
              <a:t>delsen </a:t>
            </a: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/>
              <a:t>elskii và E.M. </a:t>
            </a:r>
            <a:r>
              <a:rPr lang="en-US" b="1">
                <a:solidFill>
                  <a:srgbClr val="FF0000"/>
                </a:solidFill>
              </a:rPr>
              <a:t>L</a:t>
            </a:r>
            <a:r>
              <a:rPr lang="en-US"/>
              <a:t>endis đưa ra vào năm 1962, đặt tên là cây AVL.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Cây cân bằng AVL là cây nhị phân tìm kiếm mà tại mỗi đỉnh của cây, độ cao của cây con trái và cây con phải </a:t>
            </a:r>
            <a:r>
              <a:rPr lang="en-US" b="1"/>
              <a:t>không chênh lệch quá 1</a:t>
            </a:r>
            <a:r>
              <a:rPr lang="en-US"/>
              <a:t>.</a:t>
            </a:r>
            <a:endParaRPr lang="en-GB"/>
          </a:p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AVL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 :</a:t>
            </a:r>
          </a:p>
        </p:txBody>
      </p:sp>
      <p:sp>
        <p:nvSpPr>
          <p:cNvPr id="17" name="Oval 16"/>
          <p:cNvSpPr/>
          <p:nvPr/>
        </p:nvSpPr>
        <p:spPr>
          <a:xfrm>
            <a:off x="6858000" y="1849891"/>
            <a:ext cx="68580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27432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9" name="Oval 18"/>
          <p:cNvSpPr/>
          <p:nvPr/>
        </p:nvSpPr>
        <p:spPr>
          <a:xfrm>
            <a:off x="5404762" y="363765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6553200" y="3637650"/>
            <a:ext cx="668748" cy="4771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1000" y="28194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38362" y="3637650"/>
            <a:ext cx="691238" cy="4771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89724" y="46482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932724" y="46482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25" name="Oval 24"/>
          <p:cNvSpPr/>
          <p:nvPr/>
        </p:nvSpPr>
        <p:spPr>
          <a:xfrm>
            <a:off x="4267200" y="5583691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2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33400" y="1926091"/>
            <a:ext cx="3810000" cy="3103109"/>
            <a:chOff x="533400" y="1926091"/>
            <a:chExt cx="3810000" cy="3103109"/>
          </a:xfrm>
        </p:grpSpPr>
        <p:sp>
          <p:nvSpPr>
            <p:cNvPr id="8" name="Oval 7"/>
            <p:cNvSpPr/>
            <p:nvPr/>
          </p:nvSpPr>
          <p:spPr>
            <a:xfrm>
              <a:off x="2749518" y="1926091"/>
              <a:ext cx="679482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751862" y="2743200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72238" y="3616559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616559"/>
              <a:ext cx="679624" cy="4220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2819401"/>
              <a:ext cx="762000" cy="38099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18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>
              <a:stCxn id="8" idx="5"/>
              <a:endCxn id="12" idx="0"/>
            </p:cNvCxnSpPr>
            <p:nvPr/>
          </p:nvCxnSpPr>
          <p:spPr>
            <a:xfrm rot="16200000" flipH="1">
              <a:off x="3385412" y="2242413"/>
              <a:ext cx="521068" cy="63290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205838" y="3616559"/>
              <a:ext cx="680362" cy="4220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17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33400" y="4593091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648264" y="4573163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cxnSp>
          <p:nvCxnSpPr>
            <p:cNvPr id="26" name="Straight Connector 25"/>
            <p:cNvCxnSpPr>
              <a:stCxn id="8" idx="3"/>
              <a:endCxn id="9" idx="7"/>
            </p:cNvCxnSpPr>
            <p:nvPr/>
          </p:nvCxnSpPr>
          <p:spPr>
            <a:xfrm rot="5400000">
              <a:off x="2237516" y="2195557"/>
              <a:ext cx="508734" cy="714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3"/>
              <a:endCxn id="10" idx="0"/>
            </p:cNvCxnSpPr>
            <p:nvPr/>
          </p:nvCxnSpPr>
          <p:spPr>
            <a:xfrm rot="5400000">
              <a:off x="1306481" y="3105485"/>
              <a:ext cx="501117" cy="52103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5"/>
              <a:endCxn id="11" idx="0"/>
            </p:cNvCxnSpPr>
            <p:nvPr/>
          </p:nvCxnSpPr>
          <p:spPr>
            <a:xfrm rot="16200000" flipH="1">
              <a:off x="2091618" y="3158564"/>
              <a:ext cx="501117" cy="4148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3"/>
              <a:endCxn id="15" idx="0"/>
            </p:cNvCxnSpPr>
            <p:nvPr/>
          </p:nvCxnSpPr>
          <p:spPr>
            <a:xfrm rot="5400000">
              <a:off x="645663" y="4100824"/>
              <a:ext cx="604290" cy="3802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5"/>
              <a:endCxn id="16" idx="0"/>
            </p:cNvCxnSpPr>
            <p:nvPr/>
          </p:nvCxnSpPr>
          <p:spPr>
            <a:xfrm rot="16200000" flipH="1">
              <a:off x="1371651" y="4072265"/>
              <a:ext cx="584362" cy="4174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3"/>
              <a:endCxn id="14" idx="0"/>
            </p:cNvCxnSpPr>
            <p:nvPr/>
          </p:nvCxnSpPr>
          <p:spPr>
            <a:xfrm rot="5400000">
              <a:off x="3383529" y="3307095"/>
              <a:ext cx="471955" cy="146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>
            <a:stCxn id="17" idx="3"/>
            <a:endCxn id="18" idx="0"/>
          </p:cNvCxnSpPr>
          <p:nvPr/>
        </p:nvCxnSpPr>
        <p:spPr>
          <a:xfrm rot="5400000">
            <a:off x="6378826" y="2163592"/>
            <a:ext cx="521067" cy="6381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5"/>
            <a:endCxn id="21" idx="0"/>
          </p:cNvCxnSpPr>
          <p:nvPr/>
        </p:nvCxnSpPr>
        <p:spPr>
          <a:xfrm rot="16200000" flipH="1">
            <a:off x="7595000" y="2070499"/>
            <a:ext cx="597267" cy="900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9" idx="0"/>
          </p:cNvCxnSpPr>
          <p:nvPr/>
        </p:nvCxnSpPr>
        <p:spPr>
          <a:xfrm rot="5400000">
            <a:off x="5634266" y="3110224"/>
            <a:ext cx="522208" cy="5326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5"/>
            <a:endCxn id="20" idx="0"/>
          </p:cNvCxnSpPr>
          <p:nvPr/>
        </p:nvCxnSpPr>
        <p:spPr>
          <a:xfrm rot="16200000" flipH="1">
            <a:off x="6422122" y="3172198"/>
            <a:ext cx="522208" cy="4086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3"/>
            <a:endCxn id="22" idx="0"/>
          </p:cNvCxnSpPr>
          <p:nvPr/>
        </p:nvCxnSpPr>
        <p:spPr>
          <a:xfrm rot="5400000">
            <a:off x="7778705" y="3314921"/>
            <a:ext cx="428005" cy="2174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3"/>
            <a:endCxn id="23" idx="0"/>
          </p:cNvCxnSpPr>
          <p:nvPr/>
        </p:nvCxnSpPr>
        <p:spPr>
          <a:xfrm rot="5400000">
            <a:off x="4923078" y="4100824"/>
            <a:ext cx="638308" cy="4564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5"/>
            <a:endCxn id="24" idx="0"/>
          </p:cNvCxnSpPr>
          <p:nvPr/>
        </p:nvCxnSpPr>
        <p:spPr>
          <a:xfrm rot="16200000" flipH="1">
            <a:off x="5653170" y="4144361"/>
            <a:ext cx="638308" cy="3693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3"/>
            <a:endCxn id="25" idx="0"/>
          </p:cNvCxnSpPr>
          <p:nvPr/>
        </p:nvCxnSpPr>
        <p:spPr>
          <a:xfrm rot="5400000">
            <a:off x="4391827" y="5120101"/>
            <a:ext cx="563249" cy="3639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548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Cây AVL?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0" y="548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Cây AVL?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cây cân bằng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ý:</a:t>
            </a:r>
          </a:p>
          <a:p>
            <a:pPr lvl="1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key;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>
                <a:latin typeface="Courier New" pitchFamily="49" charset="0"/>
                <a:cs typeface="Courier New" pitchFamily="49" charset="0"/>
              </a:rPr>
              <a:t> *pLeft, *pRight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bal; </a:t>
            </a:r>
          </a:p>
          <a:p>
            <a:pPr lvl="1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err="1"/>
              <a:t>trị</a:t>
            </a:r>
            <a:r>
              <a:rPr lang="en-US"/>
              <a:t> bal (balance, cân bằng)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0: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; 1: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; 2: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GB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trường hợp mất cân bằng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Mất cân bằng trái-trái (L-L)</a:t>
            </a:r>
          </a:p>
          <a:p>
            <a:endParaRPr lang="en-US"/>
          </a:p>
          <a:p>
            <a:r>
              <a:rPr lang="en-US"/>
              <a:t>Mất cân bằn trái-phải (L-R)</a:t>
            </a:r>
          </a:p>
          <a:p>
            <a:endParaRPr lang="en-US"/>
          </a:p>
          <a:p>
            <a:r>
              <a:rPr lang="en-US"/>
              <a:t>Mất cân bằng phải-phải (R-R)</a:t>
            </a:r>
          </a:p>
          <a:p>
            <a:endParaRPr lang="en-US"/>
          </a:p>
          <a:p>
            <a:r>
              <a:rPr lang="en-US"/>
              <a:t>Mất cân bằng phải-trái (R-L)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trường hợp mất cân bằng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Mất cân bằng trái-trái (L-L)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33600" y="2438400"/>
            <a:ext cx="3810000" cy="3103109"/>
            <a:chOff x="4648200" y="2438400"/>
            <a:chExt cx="3810000" cy="3103109"/>
          </a:xfrm>
        </p:grpSpPr>
        <p:sp>
          <p:nvSpPr>
            <p:cNvPr id="7" name="Oval 6"/>
            <p:cNvSpPr/>
            <p:nvPr/>
          </p:nvSpPr>
          <p:spPr>
            <a:xfrm>
              <a:off x="6864318" y="2438400"/>
              <a:ext cx="679482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66662" y="3255509"/>
              <a:ext cx="448570" cy="43610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87038" y="4128868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696200" y="3331710"/>
              <a:ext cx="762000" cy="38099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18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7" idx="5"/>
              <a:endCxn id="11" idx="0"/>
            </p:cNvCxnSpPr>
            <p:nvPr/>
          </p:nvCxnSpPr>
          <p:spPr>
            <a:xfrm rot="16200000" flipH="1">
              <a:off x="7500212" y="2754722"/>
              <a:ext cx="521068" cy="63290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320638" y="4128868"/>
              <a:ext cx="680362" cy="4220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17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5105400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3"/>
              <a:endCxn id="8" idx="7"/>
            </p:cNvCxnSpPr>
            <p:nvPr/>
          </p:nvCxnSpPr>
          <p:spPr>
            <a:xfrm rot="5400000">
              <a:off x="6352316" y="2707866"/>
              <a:ext cx="508734" cy="714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9" idx="0"/>
            </p:cNvCxnSpPr>
            <p:nvPr/>
          </p:nvCxnSpPr>
          <p:spPr>
            <a:xfrm rot="5400000">
              <a:off x="5421281" y="3617794"/>
              <a:ext cx="501117" cy="52103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3"/>
              <a:endCxn id="14" idx="0"/>
            </p:cNvCxnSpPr>
            <p:nvPr/>
          </p:nvCxnSpPr>
          <p:spPr>
            <a:xfrm rot="5400000">
              <a:off x="4760463" y="4613133"/>
              <a:ext cx="604290" cy="3802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3"/>
              <a:endCxn id="13" idx="0"/>
            </p:cNvCxnSpPr>
            <p:nvPr/>
          </p:nvCxnSpPr>
          <p:spPr>
            <a:xfrm rot="5400000">
              <a:off x="7498329" y="3819404"/>
              <a:ext cx="471955" cy="146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trường hợp mất cân bằng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Mất cân bằng trái-phải (L-R)</a:t>
            </a:r>
          </a:p>
        </p:txBody>
      </p:sp>
      <p:sp>
        <p:nvSpPr>
          <p:cNvPr id="7" name="Oval 6"/>
          <p:cNvSpPr/>
          <p:nvPr/>
        </p:nvSpPr>
        <p:spPr>
          <a:xfrm>
            <a:off x="4425918" y="2438400"/>
            <a:ext cx="679482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28262" y="3255509"/>
            <a:ext cx="448570" cy="4361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2748638" y="4128868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5257800" y="3331710"/>
            <a:ext cx="762000" cy="3809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7" idx="5"/>
            <a:endCxn id="11" idx="0"/>
          </p:cNvCxnSpPr>
          <p:nvPr/>
        </p:nvCxnSpPr>
        <p:spPr>
          <a:xfrm rot="16200000" flipH="1">
            <a:off x="5061812" y="2754722"/>
            <a:ext cx="521068" cy="6329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82238" y="4128868"/>
            <a:ext cx="680362" cy="42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24664" y="5085472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7</a:t>
            </a:r>
          </a:p>
        </p:txBody>
      </p:sp>
      <p:cxnSp>
        <p:nvCxnSpPr>
          <p:cNvPr id="16" name="Straight Connector 15"/>
          <p:cNvCxnSpPr>
            <a:stCxn id="7" idx="3"/>
            <a:endCxn id="8" idx="7"/>
          </p:cNvCxnSpPr>
          <p:nvPr/>
        </p:nvCxnSpPr>
        <p:spPr>
          <a:xfrm rot="5400000">
            <a:off x="3913916" y="2707866"/>
            <a:ext cx="508734" cy="714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9" idx="0"/>
          </p:cNvCxnSpPr>
          <p:nvPr/>
        </p:nvCxnSpPr>
        <p:spPr>
          <a:xfrm rot="5400000">
            <a:off x="2982881" y="3617794"/>
            <a:ext cx="501117" cy="5210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15" idx="0"/>
          </p:cNvCxnSpPr>
          <p:nvPr/>
        </p:nvCxnSpPr>
        <p:spPr>
          <a:xfrm rot="16200000" flipH="1">
            <a:off x="3048051" y="4584574"/>
            <a:ext cx="584362" cy="4174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rot="5400000">
            <a:off x="5039520" y="3798995"/>
            <a:ext cx="471955" cy="1877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trường hợp mất cân bằng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Mất cân bằng phải-phải (R-R)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09800" y="2438400"/>
            <a:ext cx="5250484" cy="3103109"/>
            <a:chOff x="2209800" y="2438400"/>
            <a:chExt cx="5250484" cy="3103109"/>
          </a:xfrm>
        </p:grpSpPr>
        <p:sp>
          <p:nvSpPr>
            <p:cNvPr id="7" name="Oval 6"/>
            <p:cNvSpPr/>
            <p:nvPr/>
          </p:nvSpPr>
          <p:spPr>
            <a:xfrm>
              <a:off x="4425918" y="2438400"/>
              <a:ext cx="679482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28262" y="3255509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748638" y="4128868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886200" y="4128868"/>
              <a:ext cx="679624" cy="4220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3331710"/>
              <a:ext cx="762000" cy="38099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18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7" idx="5"/>
              <a:endCxn id="11" idx="0"/>
            </p:cNvCxnSpPr>
            <p:nvPr/>
          </p:nvCxnSpPr>
          <p:spPr>
            <a:xfrm rot="16200000" flipH="1">
              <a:off x="5061812" y="2754722"/>
              <a:ext cx="521068" cy="63290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209800" y="5105400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324664" y="5085472"/>
              <a:ext cx="448570" cy="43610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7" idx="3"/>
              <a:endCxn id="8" idx="7"/>
            </p:cNvCxnSpPr>
            <p:nvPr/>
          </p:nvCxnSpPr>
          <p:spPr>
            <a:xfrm rot="5400000">
              <a:off x="3913916" y="2707866"/>
              <a:ext cx="508734" cy="714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9" idx="0"/>
            </p:cNvCxnSpPr>
            <p:nvPr/>
          </p:nvCxnSpPr>
          <p:spPr>
            <a:xfrm rot="5400000">
              <a:off x="2982881" y="3617794"/>
              <a:ext cx="501117" cy="52103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0" idx="0"/>
            </p:cNvCxnSpPr>
            <p:nvPr/>
          </p:nvCxnSpPr>
          <p:spPr>
            <a:xfrm rot="16200000" flipH="1">
              <a:off x="3768018" y="3670873"/>
              <a:ext cx="501117" cy="4148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3"/>
              <a:endCxn id="14" idx="0"/>
            </p:cNvCxnSpPr>
            <p:nvPr/>
          </p:nvCxnSpPr>
          <p:spPr>
            <a:xfrm rot="5400000">
              <a:off x="2322063" y="4613133"/>
              <a:ext cx="604290" cy="3802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5" idx="0"/>
            </p:cNvCxnSpPr>
            <p:nvPr/>
          </p:nvCxnSpPr>
          <p:spPr>
            <a:xfrm rot="16200000" flipH="1">
              <a:off x="3048051" y="4584574"/>
              <a:ext cx="584362" cy="4174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094860" y="4158718"/>
              <a:ext cx="679624" cy="4220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22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>
              <a:stCxn id="11" idx="5"/>
              <a:endCxn id="22" idx="0"/>
            </p:cNvCxnSpPr>
            <p:nvPr/>
          </p:nvCxnSpPr>
          <p:spPr>
            <a:xfrm rot="16200000" flipH="1">
              <a:off x="5920538" y="3644583"/>
              <a:ext cx="501805" cy="5264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780660" y="4996919"/>
              <a:ext cx="679624" cy="4220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25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>
              <a:stCxn id="22" idx="5"/>
              <a:endCxn id="25" idx="0"/>
            </p:cNvCxnSpPr>
            <p:nvPr/>
          </p:nvCxnSpPr>
          <p:spPr>
            <a:xfrm rot="16200000" flipH="1">
              <a:off x="6658730" y="4535177"/>
              <a:ext cx="477966" cy="4455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trường hợp mất cân bằng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68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Mất cân bằng phải-trái (R-L)</a:t>
            </a:r>
          </a:p>
        </p:txBody>
      </p:sp>
      <p:sp>
        <p:nvSpPr>
          <p:cNvPr id="23" name="Oval 22"/>
          <p:cNvSpPr/>
          <p:nvPr/>
        </p:nvSpPr>
        <p:spPr>
          <a:xfrm>
            <a:off x="4425918" y="2438400"/>
            <a:ext cx="679482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28262" y="3255509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25" name="Oval 24"/>
          <p:cNvSpPr/>
          <p:nvPr/>
        </p:nvSpPr>
        <p:spPr>
          <a:xfrm>
            <a:off x="2748638" y="4128868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3886200" y="4128868"/>
            <a:ext cx="679624" cy="42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257800" y="3331710"/>
            <a:ext cx="762000" cy="3809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>
            <a:stCxn id="23" idx="5"/>
            <a:endCxn id="27" idx="0"/>
          </p:cNvCxnSpPr>
          <p:nvPr/>
        </p:nvCxnSpPr>
        <p:spPr>
          <a:xfrm rot="16200000" flipH="1">
            <a:off x="5061812" y="2754722"/>
            <a:ext cx="521068" cy="6329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09800" y="51054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3324664" y="5085472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7</a:t>
            </a:r>
          </a:p>
        </p:txBody>
      </p:sp>
      <p:cxnSp>
        <p:nvCxnSpPr>
          <p:cNvPr id="31" name="Straight Connector 30"/>
          <p:cNvCxnSpPr>
            <a:stCxn id="23" idx="3"/>
            <a:endCxn id="24" idx="7"/>
          </p:cNvCxnSpPr>
          <p:nvPr/>
        </p:nvCxnSpPr>
        <p:spPr>
          <a:xfrm rot="5400000">
            <a:off x="3913916" y="2707866"/>
            <a:ext cx="508734" cy="714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3"/>
            <a:endCxn id="25" idx="0"/>
          </p:cNvCxnSpPr>
          <p:nvPr/>
        </p:nvCxnSpPr>
        <p:spPr>
          <a:xfrm rot="5400000">
            <a:off x="2982881" y="3617794"/>
            <a:ext cx="501117" cy="5210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6" idx="0"/>
          </p:cNvCxnSpPr>
          <p:nvPr/>
        </p:nvCxnSpPr>
        <p:spPr>
          <a:xfrm rot="16200000" flipH="1">
            <a:off x="3768018" y="3670873"/>
            <a:ext cx="501117" cy="4148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3"/>
            <a:endCxn id="29" idx="0"/>
          </p:cNvCxnSpPr>
          <p:nvPr/>
        </p:nvCxnSpPr>
        <p:spPr>
          <a:xfrm rot="5400000">
            <a:off x="2322063" y="4613133"/>
            <a:ext cx="604290" cy="3802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5"/>
            <a:endCxn id="30" idx="0"/>
          </p:cNvCxnSpPr>
          <p:nvPr/>
        </p:nvCxnSpPr>
        <p:spPr>
          <a:xfrm rot="16200000" flipH="1">
            <a:off x="3048051" y="4584574"/>
            <a:ext cx="584362" cy="4174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94860" y="4158718"/>
            <a:ext cx="679624" cy="42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27" idx="5"/>
            <a:endCxn id="36" idx="0"/>
          </p:cNvCxnSpPr>
          <p:nvPr/>
        </p:nvCxnSpPr>
        <p:spPr>
          <a:xfrm rot="16200000" flipH="1">
            <a:off x="5920538" y="3644583"/>
            <a:ext cx="501805" cy="5264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334000" y="5100090"/>
            <a:ext cx="762000" cy="46251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20</a:t>
            </a:r>
          </a:p>
        </p:txBody>
      </p:sp>
      <p:cxnSp>
        <p:nvCxnSpPr>
          <p:cNvPr id="41" name="Straight Connector 40"/>
          <p:cNvCxnSpPr>
            <a:stCxn id="36" idx="3"/>
            <a:endCxn id="40" idx="0"/>
          </p:cNvCxnSpPr>
          <p:nvPr/>
        </p:nvCxnSpPr>
        <p:spPr>
          <a:xfrm rot="5400000">
            <a:off x="5664127" y="4569827"/>
            <a:ext cx="581137" cy="479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69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Giả sử tại một node cây xảy ra mất cân bằng bên phải (cây con phải chênh lệch với cây con trái hơn một đơn vị):</a:t>
            </a:r>
          </a:p>
          <a:p>
            <a:pPr lvl="1"/>
            <a:r>
              <a:rPr lang="en-US"/>
              <a:t>Mất cân bằng phải-phải (RR)</a:t>
            </a:r>
          </a:p>
          <a:p>
            <a:pPr lvl="2"/>
            <a:r>
              <a:rPr lang="en-US"/>
              <a:t>Quay trái</a:t>
            </a:r>
          </a:p>
          <a:p>
            <a:pPr lvl="1"/>
            <a:endParaRPr lang="en-US"/>
          </a:p>
          <a:p>
            <a:pPr lvl="1"/>
            <a:r>
              <a:rPr lang="en-US"/>
              <a:t>Mất cân bằng phải-trái (R-L)</a:t>
            </a:r>
          </a:p>
          <a:p>
            <a:pPr lvl="2"/>
            <a:r>
              <a:rPr lang="en-US"/>
              <a:t>Quay phải</a:t>
            </a:r>
          </a:p>
          <a:p>
            <a:pPr lvl="2"/>
            <a:r>
              <a:rPr lang="en-US"/>
              <a:t>Quay trái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Cây</a:t>
            </a:r>
            <a:r>
              <a:rPr lang="en-US" dirty="0"/>
              <a:t> (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 </a:t>
            </a:r>
            <a:r>
              <a:rPr lang="en-US" b="1" dirty="0" err="1"/>
              <a:t>đỉnh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Gọi </a:t>
            </a:r>
            <a:r>
              <a:rPr lang="en-US" dirty="0"/>
              <a:t>T</a:t>
            </a:r>
            <a:r>
              <a:rPr lang="en-US" baseline="-25000" dirty="0"/>
              <a:t>1,</a:t>
            </a:r>
            <a:r>
              <a:rPr lang="en-US" dirty="0"/>
              <a:t> T</a:t>
            </a:r>
            <a:r>
              <a:rPr lang="en-US" baseline="-25000" dirty="0"/>
              <a:t>2,</a:t>
            </a:r>
            <a:r>
              <a:rPr lang="en-US" dirty="0"/>
              <a:t> …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(k ≥ 1)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r</a:t>
            </a:r>
            <a:r>
              <a:rPr lang="en-US" baseline="-25000" dirty="0"/>
              <a:t>1,</a:t>
            </a:r>
            <a:r>
              <a:rPr lang="en-US" dirty="0"/>
              <a:t> r</a:t>
            </a:r>
            <a:r>
              <a:rPr lang="en-US" baseline="-25000" dirty="0"/>
              <a:t>2,</a:t>
            </a:r>
            <a:r>
              <a:rPr lang="en-US" dirty="0"/>
              <a:t> …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/>
              <a:t>. </a:t>
            </a:r>
          </a:p>
          <a:p>
            <a:pPr marL="914400" lvl="1" indent="-514350">
              <a:buNone/>
            </a:pPr>
            <a:r>
              <a:rPr lang="en-US"/>
              <a:t>Giả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b="1" i="1" dirty="0"/>
              <a:t>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b="1" i="1" dirty="0"/>
              <a:t>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b="1" i="1" dirty="0"/>
              <a:t>r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</a:t>
            </a:r>
            <a:r>
              <a:rPr lang="en-US" baseline="-25000" dirty="0"/>
              <a:t>1,</a:t>
            </a:r>
            <a:r>
              <a:rPr lang="en-US" dirty="0"/>
              <a:t> T</a:t>
            </a:r>
            <a:r>
              <a:rPr lang="en-US" baseline="-25000" dirty="0"/>
              <a:t>2,</a:t>
            </a:r>
            <a:r>
              <a:rPr lang="en-US" dirty="0"/>
              <a:t> …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r.</a:t>
            </a:r>
            <a:endParaRPr lang="en-GB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Xử lý mất cân bằng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 mất cân bằng phải-phải </a:t>
            </a:r>
            <a:r>
              <a:rPr lang="en-US" dirty="0"/>
              <a:t>(RR):</a:t>
            </a:r>
          </a:p>
        </p:txBody>
      </p:sp>
      <p:sp>
        <p:nvSpPr>
          <p:cNvPr id="8" name="Oval 7"/>
          <p:cNvSpPr/>
          <p:nvPr/>
        </p:nvSpPr>
        <p:spPr>
          <a:xfrm>
            <a:off x="1143000" y="29718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57400" y="37338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b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381000" y="3962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1447800" y="4724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 Single Corner Rectangle 13"/>
          <p:cNvSpPr/>
          <p:nvPr/>
        </p:nvSpPr>
        <p:spPr>
          <a:xfrm>
            <a:off x="2743200" y="4724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3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>
            <a:stCxn id="8" idx="3"/>
            <a:endCxn id="12" idx="0"/>
          </p:cNvCxnSpPr>
          <p:nvPr/>
        </p:nvCxnSpPr>
        <p:spPr>
          <a:xfrm rot="5400000">
            <a:off x="704850" y="3434976"/>
            <a:ext cx="470274" cy="584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739526" y="3352800"/>
            <a:ext cx="330948" cy="4833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0"/>
          </p:cNvCxnSpPr>
          <p:nvPr/>
        </p:nvCxnSpPr>
        <p:spPr>
          <a:xfrm rot="5400000">
            <a:off x="1695450" y="4273176"/>
            <a:ext cx="470274" cy="4321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558676" y="4210050"/>
            <a:ext cx="470274" cy="4321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44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h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h+1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h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2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Q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endCxn id="8" idx="0"/>
          </p:cNvCxnSpPr>
          <p:nvPr/>
        </p:nvCxnSpPr>
        <p:spPr>
          <a:xfrm rot="5400000">
            <a:off x="1143000" y="2667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2058194" y="34282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638800" y="37338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629400" y="2895600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b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 Single Corner Rectangle 48"/>
          <p:cNvSpPr/>
          <p:nvPr/>
        </p:nvSpPr>
        <p:spPr>
          <a:xfrm>
            <a:off x="5105400" y="4724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 Single Corner Rectangle 49"/>
          <p:cNvSpPr/>
          <p:nvPr/>
        </p:nvSpPr>
        <p:spPr>
          <a:xfrm>
            <a:off x="6172200" y="47244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2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7620000" y="3886200"/>
            <a:ext cx="533400" cy="83820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T</a:t>
            </a:r>
            <a:r>
              <a:rPr lang="en-US" b="1" baseline="-25000">
                <a:latin typeface="Arial" pitchFamily="34" charset="0"/>
                <a:cs typeface="Arial" pitchFamily="34" charset="0"/>
              </a:rPr>
              <a:t>3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Connector 51"/>
          <p:cNvCxnSpPr>
            <a:stCxn id="47" idx="3"/>
            <a:endCxn id="49" idx="0"/>
          </p:cNvCxnSpPr>
          <p:nvPr/>
        </p:nvCxnSpPr>
        <p:spPr>
          <a:xfrm rot="5400000">
            <a:off x="5314950" y="4311276"/>
            <a:ext cx="470274" cy="355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0"/>
            <a:endCxn id="48" idx="3"/>
          </p:cNvCxnSpPr>
          <p:nvPr/>
        </p:nvCxnSpPr>
        <p:spPr>
          <a:xfrm rot="5400000" flipH="1" flipV="1">
            <a:off x="6172200" y="3187326"/>
            <a:ext cx="317874" cy="775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6063876" y="4336124"/>
            <a:ext cx="470274" cy="279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7283076" y="3256072"/>
            <a:ext cx="470274" cy="736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388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h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4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h+1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056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h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32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6630194" y="2590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urved Down Arrow 77"/>
          <p:cNvSpPr/>
          <p:nvPr/>
        </p:nvSpPr>
        <p:spPr>
          <a:xfrm>
            <a:off x="3124200" y="2895600"/>
            <a:ext cx="2133600" cy="762000"/>
          </a:xfrm>
          <a:prstGeom prst="curvedDown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24200" y="243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trái cây 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 mất cân bằng phải-phải (RR):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2840491"/>
            <a:ext cx="629844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7682" y="36576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2692682" y="3733800"/>
            <a:ext cx="660118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8" idx="5"/>
            <a:endCxn id="12" idx="0"/>
          </p:cNvCxnSpPr>
          <p:nvPr/>
        </p:nvCxnSpPr>
        <p:spPr>
          <a:xfrm rot="16200000" flipH="1">
            <a:off x="2357840" y="3068898"/>
            <a:ext cx="521067" cy="8087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33600" y="4530958"/>
            <a:ext cx="629844" cy="42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8" idx="3"/>
            <a:endCxn id="9" idx="7"/>
          </p:cNvCxnSpPr>
          <p:nvPr/>
        </p:nvCxnSpPr>
        <p:spPr>
          <a:xfrm rot="5400000">
            <a:off x="1215233" y="3168061"/>
            <a:ext cx="508734" cy="5980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  <a:endCxn id="14" idx="0"/>
          </p:cNvCxnSpPr>
          <p:nvPr/>
        </p:nvCxnSpPr>
        <p:spPr>
          <a:xfrm rot="5400000">
            <a:off x="2415482" y="4157085"/>
            <a:ext cx="406913" cy="34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5"/>
          </p:cNvCxnSpPr>
          <p:nvPr/>
        </p:nvCxnSpPr>
        <p:spPr>
          <a:xfrm rot="16200000" flipH="1">
            <a:off x="3145431" y="4234741"/>
            <a:ext cx="431776" cy="2103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537362" y="5019288"/>
            <a:ext cx="564561" cy="3373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7337655" y="3108554"/>
            <a:ext cx="521067" cy="729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265243" y="3121569"/>
            <a:ext cx="508734" cy="691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3"/>
          </p:cNvCxnSpPr>
          <p:nvPr/>
        </p:nvCxnSpPr>
        <p:spPr>
          <a:xfrm rot="5400000">
            <a:off x="5580037" y="4143163"/>
            <a:ext cx="406914" cy="3686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011581" y="4187838"/>
            <a:ext cx="449781" cy="3185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67400" y="37338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81800" y="2895600"/>
            <a:ext cx="6858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334000" y="4495800"/>
            <a:ext cx="448570" cy="436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40" name="Oval 39"/>
          <p:cNvSpPr/>
          <p:nvPr/>
        </p:nvSpPr>
        <p:spPr>
          <a:xfrm>
            <a:off x="6477000" y="44958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96200" y="37338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001000" y="4572000"/>
            <a:ext cx="6858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35" idx="5"/>
            <a:endCxn id="40" idx="0"/>
          </p:cNvCxnSpPr>
          <p:nvPr/>
        </p:nvCxnSpPr>
        <p:spPr>
          <a:xfrm rot="16200000" flipH="1">
            <a:off x="6450456" y="4126355"/>
            <a:ext cx="371755" cy="3671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657600" y="5457538"/>
            <a:ext cx="685800" cy="4860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68286" y="4509868"/>
            <a:ext cx="694114" cy="4431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3600" y="23274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19864" y="321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Q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1752600" y="247981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2715858" y="336607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Curved Down Arrow 52"/>
          <p:cNvSpPr/>
          <p:nvPr/>
        </p:nvSpPr>
        <p:spPr>
          <a:xfrm>
            <a:off x="3485272" y="2514600"/>
            <a:ext cx="2133600" cy="762000"/>
          </a:xfrm>
          <a:prstGeom prst="curvedDown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52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trái cây 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1939413" y="3301181"/>
            <a:ext cx="376084" cy="1268361"/>
          </a:xfrm>
          <a:custGeom>
            <a:avLst/>
            <a:gdLst>
              <a:gd name="connsiteX0" fmla="*/ 66368 w 376084"/>
              <a:gd name="connsiteY0" fmla="*/ 0 h 1268361"/>
              <a:gd name="connsiteX1" fmla="*/ 51619 w 376084"/>
              <a:gd name="connsiteY1" fmla="*/ 501445 h 1268361"/>
              <a:gd name="connsiteX2" fmla="*/ 376084 w 376084"/>
              <a:gd name="connsiteY2" fmla="*/ 1268361 h 1268361"/>
              <a:gd name="connsiteX3" fmla="*/ 376084 w 376084"/>
              <a:gd name="connsiteY3" fmla="*/ 1268361 h 1268361"/>
              <a:gd name="connsiteX4" fmla="*/ 376084 w 376084"/>
              <a:gd name="connsiteY4" fmla="*/ 1268361 h 1268361"/>
              <a:gd name="connsiteX5" fmla="*/ 376084 w 376084"/>
              <a:gd name="connsiteY5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084" h="1268361">
                <a:moveTo>
                  <a:pt x="66368" y="0"/>
                </a:moveTo>
                <a:cubicBezTo>
                  <a:pt x="33184" y="145026"/>
                  <a:pt x="0" y="290052"/>
                  <a:pt x="51619" y="501445"/>
                </a:cubicBezTo>
                <a:cubicBezTo>
                  <a:pt x="103238" y="712838"/>
                  <a:pt x="376084" y="1268361"/>
                  <a:pt x="376084" y="1268361"/>
                </a:cubicBezTo>
                <a:lnTo>
                  <a:pt x="376084" y="1268361"/>
                </a:lnTo>
                <a:lnTo>
                  <a:pt x="376084" y="1268361"/>
                </a:lnTo>
                <a:lnTo>
                  <a:pt x="376084" y="1238864"/>
                </a:ln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2300748" y="3020961"/>
            <a:ext cx="823452" cy="707923"/>
          </a:xfrm>
          <a:custGeom>
            <a:avLst/>
            <a:gdLst>
              <a:gd name="connsiteX0" fmla="*/ 781665 w 823452"/>
              <a:gd name="connsiteY0" fmla="*/ 707923 h 707923"/>
              <a:gd name="connsiteX1" fmla="*/ 693175 w 823452"/>
              <a:gd name="connsiteY1" fmla="*/ 132736 h 707923"/>
              <a:gd name="connsiteX2" fmla="*/ 0 w 823452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452" h="707923">
                <a:moveTo>
                  <a:pt x="781665" y="707923"/>
                </a:moveTo>
                <a:cubicBezTo>
                  <a:pt x="802558" y="479323"/>
                  <a:pt x="823452" y="250723"/>
                  <a:pt x="693175" y="132736"/>
                </a:cubicBezTo>
                <a:cubicBezTo>
                  <a:pt x="562898" y="14749"/>
                  <a:pt x="281449" y="7374"/>
                  <a:pt x="0" y="0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50" grpId="0"/>
      <p:bldP spid="53" grpId="0" animBg="1"/>
      <p:bldP spid="54" grpId="0"/>
      <p:bldP spid="55" grpId="0" animBg="1"/>
      <p:bldP spid="5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5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 mất cân bằng phải-trái (RL):</a:t>
            </a:r>
          </a:p>
          <a:p>
            <a:pPr lvl="1"/>
            <a:r>
              <a:rPr lang="en-US"/>
              <a:t>Bước 1: quay phải Q</a:t>
            </a:r>
          </a:p>
          <a:p>
            <a:pPr lvl="1"/>
            <a:r>
              <a:rPr lang="en-US"/>
              <a:t>Bước 2: quay trái cây P</a:t>
            </a:r>
            <a:endParaRPr lang="en-US" dirty="0"/>
          </a:p>
        </p:txBody>
      </p:sp>
      <p:grpSp>
        <p:nvGrpSpPr>
          <p:cNvPr id="3" name="Group 182"/>
          <p:cNvGrpSpPr/>
          <p:nvPr/>
        </p:nvGrpSpPr>
        <p:grpSpPr>
          <a:xfrm>
            <a:off x="5943600" y="2362200"/>
            <a:ext cx="2631119" cy="3773199"/>
            <a:chOff x="63126" y="1066800"/>
            <a:chExt cx="2631119" cy="3773199"/>
          </a:xfrm>
        </p:grpSpPr>
        <p:sp>
          <p:nvSpPr>
            <p:cNvPr id="8" name="Oval 7"/>
            <p:cNvSpPr/>
            <p:nvPr/>
          </p:nvSpPr>
          <p:spPr>
            <a:xfrm>
              <a:off x="685800" y="16764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58526" y="2425326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63126" y="25015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367926" y="41779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1739526" y="32635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8" idx="3"/>
              <a:endCxn id="12" idx="0"/>
            </p:cNvCxnSpPr>
            <p:nvPr/>
          </p:nvCxnSpPr>
          <p:spPr>
            <a:xfrm rot="5400000">
              <a:off x="327035" y="2072245"/>
              <a:ext cx="414133" cy="44442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1058693" y="2095501"/>
              <a:ext cx="408448" cy="3322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3"/>
              <a:endCxn id="81" idx="0"/>
            </p:cNvCxnSpPr>
            <p:nvPr/>
          </p:nvCxnSpPr>
          <p:spPr>
            <a:xfrm rot="5400000">
              <a:off x="1071958" y="2906442"/>
              <a:ext cx="427207" cy="2869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684349" y="2904571"/>
              <a:ext cx="427207" cy="2568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6526" y="26539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1926" y="4330326"/>
              <a:ext cx="54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h-1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1326" y="43303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7526" y="12061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P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3326" y="19681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Q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>
              <a:off x="610394" y="13708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1346539" y="2132513"/>
              <a:ext cx="481508" cy="3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901326" y="3263526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ound Single Corner Rectangle 82"/>
            <p:cNvSpPr/>
            <p:nvPr/>
          </p:nvSpPr>
          <p:spPr>
            <a:xfrm>
              <a:off x="1358526" y="41779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3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>
              <a:stCxn id="81" idx="3"/>
              <a:endCxn id="13" idx="0"/>
            </p:cNvCxnSpPr>
            <p:nvPr/>
          </p:nvCxnSpPr>
          <p:spPr>
            <a:xfrm rot="5400000">
              <a:off x="542561" y="3748645"/>
              <a:ext cx="503407" cy="3551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1227149" y="3742770"/>
              <a:ext cx="503407" cy="3330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272926" y="33397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5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 mất cân bằng phải-trái (RL):</a:t>
            </a:r>
          </a:p>
          <a:p>
            <a:pPr lvl="1"/>
            <a:r>
              <a:rPr lang="en-US"/>
              <a:t>Bước 1: quay phải cây Q</a:t>
            </a:r>
            <a:endParaRPr lang="en-US" dirty="0"/>
          </a:p>
        </p:txBody>
      </p:sp>
      <p:sp>
        <p:nvSpPr>
          <p:cNvPr id="78" name="Curved Down Arrow 77"/>
          <p:cNvSpPr/>
          <p:nvPr/>
        </p:nvSpPr>
        <p:spPr>
          <a:xfrm>
            <a:off x="3048000" y="3084801"/>
            <a:ext cx="2209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" name="Group 182"/>
          <p:cNvGrpSpPr/>
          <p:nvPr/>
        </p:nvGrpSpPr>
        <p:grpSpPr>
          <a:xfrm>
            <a:off x="685800" y="2551401"/>
            <a:ext cx="2631119" cy="3773199"/>
            <a:chOff x="63126" y="1066800"/>
            <a:chExt cx="2631119" cy="3773199"/>
          </a:xfrm>
        </p:grpSpPr>
        <p:sp>
          <p:nvSpPr>
            <p:cNvPr id="8" name="Oval 7"/>
            <p:cNvSpPr/>
            <p:nvPr/>
          </p:nvSpPr>
          <p:spPr>
            <a:xfrm>
              <a:off x="685800" y="16764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58526" y="2425326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63126" y="25015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367926" y="41779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1739526" y="32635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8" idx="3"/>
              <a:endCxn id="12" idx="0"/>
            </p:cNvCxnSpPr>
            <p:nvPr/>
          </p:nvCxnSpPr>
          <p:spPr>
            <a:xfrm rot="5400000">
              <a:off x="327035" y="2072245"/>
              <a:ext cx="414133" cy="44442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1058693" y="2095501"/>
              <a:ext cx="408448" cy="3322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3"/>
              <a:endCxn id="81" idx="0"/>
            </p:cNvCxnSpPr>
            <p:nvPr/>
          </p:nvCxnSpPr>
          <p:spPr>
            <a:xfrm rot="5400000">
              <a:off x="1071958" y="2906442"/>
              <a:ext cx="427207" cy="2869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684349" y="2904571"/>
              <a:ext cx="427207" cy="2568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6526" y="26539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1926" y="4330326"/>
              <a:ext cx="54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h-1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1326" y="43303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7526" y="12061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P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3326" y="19681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Q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>
              <a:off x="610394" y="13708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1346539" y="2132513"/>
              <a:ext cx="481508" cy="3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901326" y="3263526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ound Single Corner Rectangle 82"/>
            <p:cNvSpPr/>
            <p:nvPr/>
          </p:nvSpPr>
          <p:spPr>
            <a:xfrm>
              <a:off x="1358526" y="4177926"/>
              <a:ext cx="497519" cy="662073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3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>
              <a:stCxn id="81" idx="3"/>
              <a:endCxn id="13" idx="0"/>
            </p:cNvCxnSpPr>
            <p:nvPr/>
          </p:nvCxnSpPr>
          <p:spPr>
            <a:xfrm rot="5400000">
              <a:off x="542561" y="3748645"/>
              <a:ext cx="503407" cy="3551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1227149" y="3742770"/>
              <a:ext cx="503407" cy="3330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272926" y="3339726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80"/>
          <p:cNvGrpSpPr/>
          <p:nvPr/>
        </p:nvGrpSpPr>
        <p:grpSpPr>
          <a:xfrm>
            <a:off x="5486400" y="2551401"/>
            <a:ext cx="3429000" cy="3696999"/>
            <a:chOff x="3361096" y="1905000"/>
            <a:chExt cx="3429000" cy="3696999"/>
          </a:xfrm>
        </p:grpSpPr>
        <p:sp>
          <p:nvSpPr>
            <p:cNvPr id="104" name="Oval 103"/>
            <p:cNvSpPr/>
            <p:nvPr/>
          </p:nvSpPr>
          <p:spPr>
            <a:xfrm>
              <a:off x="3975474" y="2451474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4648200" y="32004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ound Single Corner Rectangle 105"/>
            <p:cNvSpPr/>
            <p:nvPr/>
          </p:nvSpPr>
          <p:spPr>
            <a:xfrm>
              <a:off x="3361096" y="3276600"/>
              <a:ext cx="489223" cy="725199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ound Single Corner Rectangle 106"/>
            <p:cNvSpPr/>
            <p:nvPr/>
          </p:nvSpPr>
          <p:spPr>
            <a:xfrm>
              <a:off x="4808896" y="4953000"/>
              <a:ext cx="489223" cy="648999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3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ound Single Corner Rectangle 107"/>
            <p:cNvSpPr/>
            <p:nvPr/>
          </p:nvSpPr>
          <p:spPr>
            <a:xfrm>
              <a:off x="3970696" y="4038600"/>
              <a:ext cx="489223" cy="648999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9" name="Straight Connector 108"/>
            <p:cNvCxnSpPr>
              <a:stCxn id="104" idx="3"/>
              <a:endCxn id="106" idx="0"/>
            </p:cNvCxnSpPr>
            <p:nvPr/>
          </p:nvCxnSpPr>
          <p:spPr>
            <a:xfrm rot="5400000">
              <a:off x="3618783" y="2849393"/>
              <a:ext cx="414133" cy="4402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4348367" y="2857501"/>
              <a:ext cx="408448" cy="3322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20" idx="0"/>
            </p:cNvCxnSpPr>
            <p:nvPr/>
          </p:nvCxnSpPr>
          <p:spPr>
            <a:xfrm rot="16200000" flipH="1">
              <a:off x="5050274" y="3590319"/>
              <a:ext cx="457199" cy="4393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5" idx="3"/>
              <a:endCxn id="108" idx="0"/>
            </p:cNvCxnSpPr>
            <p:nvPr/>
          </p:nvCxnSpPr>
          <p:spPr>
            <a:xfrm rot="5400000">
              <a:off x="4253409" y="3573293"/>
              <a:ext cx="427207" cy="5034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886200" y="34290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248400" y="5105400"/>
              <a:ext cx="54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39512" y="5105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h- 1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67200" y="19812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P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953000" y="27432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Q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rot="16200000" flipH="1">
              <a:off x="3930377" y="2165623"/>
              <a:ext cx="546474" cy="252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>
              <a:off x="4636213" y="2907587"/>
              <a:ext cx="481508" cy="3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257800" y="40386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ound Single Corner Rectangle 120"/>
            <p:cNvSpPr/>
            <p:nvPr/>
          </p:nvSpPr>
          <p:spPr>
            <a:xfrm>
              <a:off x="5791200" y="4953000"/>
              <a:ext cx="465496" cy="648999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2" name="Straight Connector 121"/>
            <p:cNvCxnSpPr>
              <a:stCxn id="120" idx="3"/>
              <a:endCxn id="107" idx="0"/>
            </p:cNvCxnSpPr>
            <p:nvPr/>
          </p:nvCxnSpPr>
          <p:spPr>
            <a:xfrm rot="5400000">
              <a:off x="4939209" y="4563893"/>
              <a:ext cx="503407" cy="2748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5583623" y="4504771"/>
              <a:ext cx="503407" cy="3330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419600" y="41148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048000" y="27038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phải cây Q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 mất cân bằng phải-trái (RL):</a:t>
            </a:r>
          </a:p>
          <a:p>
            <a:pPr lvl="1"/>
            <a:r>
              <a:rPr lang="en-US"/>
              <a:t>Bước 2: quay trái cây P</a:t>
            </a:r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5257800" y="2590800"/>
            <a:ext cx="3132496" cy="3188732"/>
            <a:chOff x="5943600" y="1905000"/>
            <a:chExt cx="3132496" cy="3188732"/>
          </a:xfrm>
        </p:grpSpPr>
        <p:sp>
          <p:nvSpPr>
            <p:cNvPr id="9" name="Oval 8"/>
            <p:cNvSpPr/>
            <p:nvPr/>
          </p:nvSpPr>
          <p:spPr>
            <a:xfrm>
              <a:off x="6400800" y="31242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39000" y="24384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ound Single Corner Rectangle 10"/>
            <p:cNvSpPr/>
            <p:nvPr/>
          </p:nvSpPr>
          <p:spPr>
            <a:xfrm>
              <a:off x="5943600" y="4038601"/>
              <a:ext cx="497519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7543800" y="4038601"/>
              <a:ext cx="457200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3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6858000" y="4038601"/>
              <a:ext cx="497519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1" idx="0"/>
            </p:cNvCxnSpPr>
            <p:nvPr/>
          </p:nvCxnSpPr>
          <p:spPr>
            <a:xfrm rot="5400000">
              <a:off x="6080134" y="3647420"/>
              <a:ext cx="503408" cy="2789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3" idx="0"/>
            </p:cNvCxnSpPr>
            <p:nvPr/>
          </p:nvCxnSpPr>
          <p:spPr>
            <a:xfrm rot="16200000" flipH="1">
              <a:off x="6707572" y="3639413"/>
              <a:ext cx="503408" cy="29496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5"/>
              <a:endCxn id="23" idx="0"/>
            </p:cNvCxnSpPr>
            <p:nvPr/>
          </p:nvCxnSpPr>
          <p:spPr>
            <a:xfrm rot="16200000" flipH="1">
              <a:off x="7770370" y="2729015"/>
              <a:ext cx="351007" cy="5917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3"/>
              <a:endCxn id="9" idx="7"/>
            </p:cNvCxnSpPr>
            <p:nvPr/>
          </p:nvCxnSpPr>
          <p:spPr>
            <a:xfrm rot="5400000">
              <a:off x="6887993" y="2773193"/>
              <a:ext cx="345322" cy="49772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34200" y="47244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34400" y="4724400"/>
              <a:ext cx="54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67600" y="4724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h- 1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19812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P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6200000" flipH="1">
              <a:off x="7206977" y="2165623"/>
              <a:ext cx="546474" cy="252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8001000" y="32004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ound Single Corner Rectangle 23"/>
            <p:cNvSpPr/>
            <p:nvPr/>
          </p:nvSpPr>
          <p:spPr>
            <a:xfrm>
              <a:off x="8534400" y="4038601"/>
              <a:ext cx="457200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>
              <a:stCxn id="23" idx="3"/>
              <a:endCxn id="12" idx="0"/>
            </p:cNvCxnSpPr>
            <p:nvPr/>
          </p:nvCxnSpPr>
          <p:spPr>
            <a:xfrm rot="5400000">
              <a:off x="7708354" y="3675440"/>
              <a:ext cx="427208" cy="2991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4" idx="0"/>
            </p:cNvCxnSpPr>
            <p:nvPr/>
          </p:nvCxnSpPr>
          <p:spPr>
            <a:xfrm rot="16200000" flipH="1">
              <a:off x="8373892" y="3649493"/>
              <a:ext cx="427208" cy="3510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400800" y="41910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7"/>
          <p:cNvGrpSpPr/>
          <p:nvPr/>
        </p:nvGrpSpPr>
        <p:grpSpPr>
          <a:xfrm>
            <a:off x="762000" y="2590800"/>
            <a:ext cx="3361096" cy="3657600"/>
            <a:chOff x="3352800" y="1905000"/>
            <a:chExt cx="3361096" cy="3657600"/>
          </a:xfrm>
        </p:grpSpPr>
        <p:sp>
          <p:nvSpPr>
            <p:cNvPr id="29" name="Oval 28"/>
            <p:cNvSpPr/>
            <p:nvPr/>
          </p:nvSpPr>
          <p:spPr>
            <a:xfrm>
              <a:off x="3975474" y="2451474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a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648200" y="32004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c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ound Single Corner Rectangle 30"/>
            <p:cNvSpPr/>
            <p:nvPr/>
          </p:nvSpPr>
          <p:spPr>
            <a:xfrm>
              <a:off x="3352800" y="3276601"/>
              <a:ext cx="497519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ound Single Corner Rectangle 31"/>
            <p:cNvSpPr/>
            <p:nvPr/>
          </p:nvSpPr>
          <p:spPr>
            <a:xfrm>
              <a:off x="4800600" y="4953000"/>
              <a:ext cx="497519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3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ound Single Corner Rectangle 32"/>
            <p:cNvSpPr/>
            <p:nvPr/>
          </p:nvSpPr>
          <p:spPr>
            <a:xfrm>
              <a:off x="3962400" y="4038601"/>
              <a:ext cx="497519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2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>
              <a:stCxn id="29" idx="3"/>
              <a:endCxn id="31" idx="0"/>
            </p:cNvCxnSpPr>
            <p:nvPr/>
          </p:nvCxnSpPr>
          <p:spPr>
            <a:xfrm rot="5400000">
              <a:off x="3616708" y="2847320"/>
              <a:ext cx="414134" cy="44442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5"/>
              <a:endCxn id="30" idx="1"/>
            </p:cNvCxnSpPr>
            <p:nvPr/>
          </p:nvCxnSpPr>
          <p:spPr>
            <a:xfrm rot="16200000" flipH="1">
              <a:off x="4348367" y="2900567"/>
              <a:ext cx="408448" cy="3322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5"/>
              <a:endCxn id="45" idx="0"/>
            </p:cNvCxnSpPr>
            <p:nvPr/>
          </p:nvCxnSpPr>
          <p:spPr>
            <a:xfrm rot="16200000" flipH="1">
              <a:off x="5065270" y="3605315"/>
              <a:ext cx="427207" cy="4393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3"/>
              <a:endCxn id="33" idx="0"/>
            </p:cNvCxnSpPr>
            <p:nvPr/>
          </p:nvCxnSpPr>
          <p:spPr>
            <a:xfrm rot="5400000">
              <a:off x="4251334" y="3571220"/>
              <a:ext cx="427208" cy="5075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86200" y="34290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5105400"/>
              <a:ext cx="54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99888" y="5105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h- 1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7200" y="19812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P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27432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Q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3930377" y="2165623"/>
              <a:ext cx="546474" cy="252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4636213" y="2907587"/>
              <a:ext cx="481508" cy="3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257800" y="4038600"/>
              <a:ext cx="481508" cy="4815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b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ound Single Corner Rectangle 45"/>
            <p:cNvSpPr/>
            <p:nvPr/>
          </p:nvSpPr>
          <p:spPr>
            <a:xfrm>
              <a:off x="5715000" y="4953000"/>
              <a:ext cx="533400" cy="609600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b="1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Straight Connector 46"/>
            <p:cNvCxnSpPr>
              <a:stCxn id="45" idx="3"/>
              <a:endCxn id="32" idx="0"/>
            </p:cNvCxnSpPr>
            <p:nvPr/>
          </p:nvCxnSpPr>
          <p:spPr>
            <a:xfrm rot="5400000">
              <a:off x="4937135" y="4561819"/>
              <a:ext cx="503407" cy="2789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5"/>
              <a:endCxn id="46" idx="0"/>
            </p:cNvCxnSpPr>
            <p:nvPr/>
          </p:nvCxnSpPr>
          <p:spPr>
            <a:xfrm rot="16200000" flipH="1">
              <a:off x="5573543" y="4544842"/>
              <a:ext cx="503407" cy="312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19600" y="4114800"/>
              <a:ext cx="42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Arial" pitchFamily="34" charset="0"/>
                  <a:cs typeface="Arial" pitchFamily="34" charset="0"/>
                </a:rPr>
                <a:t>h</a:t>
              </a:r>
              <a:endParaRPr lang="en-GB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Curved Down Arrow 49"/>
          <p:cNvSpPr/>
          <p:nvPr/>
        </p:nvSpPr>
        <p:spPr>
          <a:xfrm>
            <a:off x="3124200" y="3124200"/>
            <a:ext cx="2209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4200" y="2743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Quay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trái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 mất cân bằng phải-trái (RL) – Bước 1:</a:t>
            </a:r>
            <a:endParaRPr lang="en-US" dirty="0"/>
          </a:p>
        </p:txBody>
      </p:sp>
      <p:cxnSp>
        <p:nvCxnSpPr>
          <p:cNvPr id="8" name="Straight Connector 7"/>
          <p:cNvCxnSpPr>
            <a:endCxn id="16" idx="0"/>
          </p:cNvCxnSpPr>
          <p:nvPr/>
        </p:nvCxnSpPr>
        <p:spPr>
          <a:xfrm>
            <a:off x="1890847" y="3060966"/>
            <a:ext cx="1230819" cy="473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0"/>
          </p:cNvCxnSpPr>
          <p:nvPr/>
        </p:nvCxnSpPr>
        <p:spPr>
          <a:xfrm rot="10800000" flipV="1">
            <a:off x="924360" y="3060966"/>
            <a:ext cx="1067848" cy="5499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3"/>
            <a:endCxn id="14" idx="0"/>
          </p:cNvCxnSpPr>
          <p:nvPr/>
        </p:nvCxnSpPr>
        <p:spPr>
          <a:xfrm rot="5400000">
            <a:off x="398033" y="4066405"/>
            <a:ext cx="371754" cy="241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3464" y="361089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43970" y="274383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" y="4372895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5" name="Oval 14"/>
          <p:cNvSpPr/>
          <p:nvPr/>
        </p:nvSpPr>
        <p:spPr>
          <a:xfrm>
            <a:off x="981970" y="437289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10770" y="353469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55784" y="434403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stCxn id="12" idx="5"/>
            <a:endCxn id="15" idx="0"/>
          </p:cNvCxnSpPr>
          <p:nvPr/>
        </p:nvCxnSpPr>
        <p:spPr>
          <a:xfrm rot="16200000" flipH="1">
            <a:off x="1032654" y="4112683"/>
            <a:ext cx="371755" cy="1486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65184" y="434403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5584" y="510603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98584" y="510603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45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61808" y="573697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Connector 30"/>
          <p:cNvCxnSpPr>
            <a:stCxn id="16" idx="3"/>
            <a:endCxn id="23" idx="0"/>
          </p:cNvCxnSpPr>
          <p:nvPr/>
        </p:nvCxnSpPr>
        <p:spPr>
          <a:xfrm rot="5400000">
            <a:off x="2579409" y="4021613"/>
            <a:ext cx="419093" cy="225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5"/>
            <a:endCxn id="17" idx="0"/>
          </p:cNvCxnSpPr>
          <p:nvPr/>
        </p:nvCxnSpPr>
        <p:spPr>
          <a:xfrm rot="16200000" flipH="1">
            <a:off x="3294545" y="3971898"/>
            <a:ext cx="419093" cy="325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3"/>
            <a:endCxn id="25" idx="0"/>
          </p:cNvCxnSpPr>
          <p:nvPr/>
        </p:nvCxnSpPr>
        <p:spPr>
          <a:xfrm rot="5400000">
            <a:off x="2075485" y="4725275"/>
            <a:ext cx="371755" cy="38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3"/>
          </p:cNvCxnSpPr>
          <p:nvPr/>
        </p:nvCxnSpPr>
        <p:spPr>
          <a:xfrm rot="5400000">
            <a:off x="1590872" y="5496978"/>
            <a:ext cx="256470" cy="255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5"/>
            <a:endCxn id="26" idx="0"/>
          </p:cNvCxnSpPr>
          <p:nvPr/>
        </p:nvCxnSpPr>
        <p:spPr>
          <a:xfrm rot="16200000" flipH="1">
            <a:off x="2866821" y="4763374"/>
            <a:ext cx="371755" cy="3135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51" idx="0"/>
          </p:cNvCxnSpPr>
          <p:nvPr/>
        </p:nvCxnSpPr>
        <p:spPr>
          <a:xfrm>
            <a:off x="6395277" y="2984132"/>
            <a:ext cx="1230819" cy="473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7" idx="0"/>
          </p:cNvCxnSpPr>
          <p:nvPr/>
        </p:nvCxnSpPr>
        <p:spPr>
          <a:xfrm rot="10800000" flipV="1">
            <a:off x="5428790" y="2984133"/>
            <a:ext cx="1067850" cy="549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3"/>
            <a:endCxn id="49" idx="0"/>
          </p:cNvCxnSpPr>
          <p:nvPr/>
        </p:nvCxnSpPr>
        <p:spPr>
          <a:xfrm rot="5400000">
            <a:off x="4902463" y="3989570"/>
            <a:ext cx="371755" cy="241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117894" y="353406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248400" y="26670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656830" y="429606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5486400" y="42960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15200" y="34578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860214" y="4267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Connector 52"/>
          <p:cNvCxnSpPr>
            <a:stCxn id="47" idx="5"/>
            <a:endCxn id="50" idx="0"/>
          </p:cNvCxnSpPr>
          <p:nvPr/>
        </p:nvCxnSpPr>
        <p:spPr>
          <a:xfrm rot="16200000" flipH="1">
            <a:off x="5537083" y="4035849"/>
            <a:ext cx="371756" cy="1486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869614" y="4267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8382000" y="5029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60014" y="5029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7403014" y="50292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45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Straight Connector 58"/>
          <p:cNvCxnSpPr>
            <a:stCxn id="51" idx="3"/>
            <a:endCxn id="54" idx="0"/>
          </p:cNvCxnSpPr>
          <p:nvPr/>
        </p:nvCxnSpPr>
        <p:spPr>
          <a:xfrm rot="5400000">
            <a:off x="7083839" y="3944779"/>
            <a:ext cx="419093" cy="225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5"/>
            <a:endCxn id="52" idx="0"/>
          </p:cNvCxnSpPr>
          <p:nvPr/>
        </p:nvCxnSpPr>
        <p:spPr>
          <a:xfrm rot="16200000" flipH="1">
            <a:off x="7798975" y="3895064"/>
            <a:ext cx="419093" cy="325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4" idx="3"/>
            <a:endCxn id="56" idx="0"/>
          </p:cNvCxnSpPr>
          <p:nvPr/>
        </p:nvCxnSpPr>
        <p:spPr>
          <a:xfrm rot="5400000">
            <a:off x="6579915" y="4648441"/>
            <a:ext cx="371755" cy="38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3"/>
            <a:endCxn id="57" idx="0"/>
          </p:cNvCxnSpPr>
          <p:nvPr/>
        </p:nvCxnSpPr>
        <p:spPr>
          <a:xfrm rot="5400000">
            <a:off x="7646715" y="4724641"/>
            <a:ext cx="371755" cy="2373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5"/>
            <a:endCxn id="55" idx="0"/>
          </p:cNvCxnSpPr>
          <p:nvPr/>
        </p:nvCxnSpPr>
        <p:spPr>
          <a:xfrm rot="16200000" flipH="1">
            <a:off x="8356044" y="4692347"/>
            <a:ext cx="371755" cy="3019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Curved Down Arrow 67"/>
          <p:cNvSpPr/>
          <p:nvPr/>
        </p:nvSpPr>
        <p:spPr>
          <a:xfrm>
            <a:off x="3429000" y="2590800"/>
            <a:ext cx="1828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004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phải </a:t>
            </a:r>
            <a:r>
              <a:rPr lang="en-US" b="1" err="1">
                <a:latin typeface="Arial" pitchFamily="34" charset="0"/>
                <a:cs typeface="Arial" pitchFamily="34" charset="0"/>
              </a:rPr>
              <a:t>cây</a:t>
            </a:r>
            <a:r>
              <a:rPr lang="en-US" b="1">
                <a:latin typeface="Arial" pitchFamily="34" charset="0"/>
                <a:cs typeface="Arial" pitchFamily="34" charset="0"/>
              </a:rPr>
              <a:t> Q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72148" y="22852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4200" y="30472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Q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691148" y="2437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2820194" y="31988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278626" y="3682181"/>
            <a:ext cx="553064" cy="707922"/>
          </a:xfrm>
          <a:custGeom>
            <a:avLst/>
            <a:gdLst>
              <a:gd name="connsiteX0" fmla="*/ 154858 w 553064"/>
              <a:gd name="connsiteY0" fmla="*/ 707922 h 707922"/>
              <a:gd name="connsiteX1" fmla="*/ 66368 w 553064"/>
              <a:gd name="connsiteY1" fmla="*/ 412954 h 707922"/>
              <a:gd name="connsiteX2" fmla="*/ 553064 w 553064"/>
              <a:gd name="connsiteY2" fmla="*/ 0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064" h="707922">
                <a:moveTo>
                  <a:pt x="154858" y="707922"/>
                </a:moveTo>
                <a:cubicBezTo>
                  <a:pt x="77429" y="619431"/>
                  <a:pt x="0" y="530941"/>
                  <a:pt x="66368" y="412954"/>
                </a:cubicBezTo>
                <a:cubicBezTo>
                  <a:pt x="132736" y="294967"/>
                  <a:pt x="342900" y="147483"/>
                  <a:pt x="553064" y="0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156155" y="3962400"/>
            <a:ext cx="120445" cy="1194619"/>
          </a:xfrm>
          <a:custGeom>
            <a:avLst/>
            <a:gdLst>
              <a:gd name="connsiteX0" fmla="*/ 0 w 120445"/>
              <a:gd name="connsiteY0" fmla="*/ 0 h 1194619"/>
              <a:gd name="connsiteX1" fmla="*/ 117987 w 120445"/>
              <a:gd name="connsiteY1" fmla="*/ 265471 h 1194619"/>
              <a:gd name="connsiteX2" fmla="*/ 14749 w 120445"/>
              <a:gd name="connsiteY2" fmla="*/ 1194619 h 119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45" h="1194619">
                <a:moveTo>
                  <a:pt x="0" y="0"/>
                </a:moveTo>
                <a:cubicBezTo>
                  <a:pt x="57764" y="33184"/>
                  <a:pt x="115529" y="66368"/>
                  <a:pt x="117987" y="265471"/>
                </a:cubicBezTo>
                <a:cubicBezTo>
                  <a:pt x="120445" y="464574"/>
                  <a:pt x="67597" y="829596"/>
                  <a:pt x="14749" y="1194619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62400" y="51054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65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Connector 65"/>
          <p:cNvCxnSpPr>
            <a:stCxn id="17" idx="5"/>
          </p:cNvCxnSpPr>
          <p:nvPr/>
        </p:nvCxnSpPr>
        <p:spPr>
          <a:xfrm rot="16200000" flipH="1">
            <a:off x="3848819" y="4771976"/>
            <a:ext cx="379878" cy="3044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546014" y="58674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65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traight Connector 80"/>
          <p:cNvCxnSpPr>
            <a:endCxn id="80" idx="0"/>
          </p:cNvCxnSpPr>
          <p:nvPr/>
        </p:nvCxnSpPr>
        <p:spPr>
          <a:xfrm rot="16200000" flipH="1">
            <a:off x="8583622" y="5594111"/>
            <a:ext cx="411529" cy="1350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13" idx="4"/>
            <a:endCxn id="23" idx="2"/>
          </p:cNvCxnSpPr>
          <p:nvPr/>
        </p:nvCxnSpPr>
        <p:spPr>
          <a:xfrm rot="16200000" flipH="1">
            <a:off x="1524225" y="3731675"/>
            <a:ext cx="1371600" cy="310318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68" grpId="0" animBg="1"/>
      <p:bldP spid="69" grpId="0"/>
      <p:bldP spid="70" grpId="0"/>
      <p:bldP spid="71" grpId="0"/>
      <p:bldP spid="75" grpId="0" animBg="1"/>
      <p:bldP spid="76" grpId="0" animBg="1"/>
      <p:bldP spid="8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 mất cân bằng phải-trái (RL) - Bước 2:</a:t>
            </a:r>
            <a:endParaRPr lang="en-US" dirty="0"/>
          </a:p>
        </p:txBody>
      </p:sp>
      <p:cxnSp>
        <p:nvCxnSpPr>
          <p:cNvPr id="8" name="Straight Connector 7"/>
          <p:cNvCxnSpPr>
            <a:stCxn id="12" idx="5"/>
            <a:endCxn id="15" idx="0"/>
          </p:cNvCxnSpPr>
          <p:nvPr/>
        </p:nvCxnSpPr>
        <p:spPr>
          <a:xfrm rot="16200000" flipH="1">
            <a:off x="2081598" y="2848322"/>
            <a:ext cx="400618" cy="7591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3"/>
            <a:endCxn id="11" idx="0"/>
          </p:cNvCxnSpPr>
          <p:nvPr/>
        </p:nvCxnSpPr>
        <p:spPr>
          <a:xfrm rot="5400000">
            <a:off x="917002" y="2958747"/>
            <a:ext cx="476817" cy="6144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13" idx="0"/>
          </p:cNvCxnSpPr>
          <p:nvPr/>
        </p:nvCxnSpPr>
        <p:spPr>
          <a:xfrm rot="5400000">
            <a:off x="321833" y="3959914"/>
            <a:ext cx="371755" cy="241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7264" y="3504405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71600" y="2637343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200" y="4266405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4" name="Oval 13"/>
          <p:cNvSpPr/>
          <p:nvPr/>
        </p:nvSpPr>
        <p:spPr>
          <a:xfrm>
            <a:off x="905770" y="426640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50586" y="342820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95600" y="423754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>
            <a:stCxn id="11" idx="5"/>
            <a:endCxn id="14" idx="0"/>
          </p:cNvCxnSpPr>
          <p:nvPr/>
        </p:nvCxnSpPr>
        <p:spPr>
          <a:xfrm rot="16200000" flipH="1">
            <a:off x="956453" y="4006193"/>
            <a:ext cx="371756" cy="1486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05000" y="423754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17386" y="499954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95400" y="499954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38400" y="499954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45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15" idx="3"/>
            <a:endCxn id="18" idx="0"/>
          </p:cNvCxnSpPr>
          <p:nvPr/>
        </p:nvCxnSpPr>
        <p:spPr>
          <a:xfrm rot="5400000">
            <a:off x="2119225" y="3915123"/>
            <a:ext cx="419093" cy="225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16" idx="0"/>
          </p:cNvCxnSpPr>
          <p:nvPr/>
        </p:nvCxnSpPr>
        <p:spPr>
          <a:xfrm rot="16200000" flipH="1">
            <a:off x="2834361" y="3865408"/>
            <a:ext cx="419093" cy="325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3"/>
            <a:endCxn id="20" idx="0"/>
          </p:cNvCxnSpPr>
          <p:nvPr/>
        </p:nvCxnSpPr>
        <p:spPr>
          <a:xfrm rot="5400000">
            <a:off x="1615301" y="4618785"/>
            <a:ext cx="371755" cy="38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3"/>
            <a:endCxn id="21" idx="0"/>
          </p:cNvCxnSpPr>
          <p:nvPr/>
        </p:nvCxnSpPr>
        <p:spPr>
          <a:xfrm rot="5400000">
            <a:off x="2682101" y="4694985"/>
            <a:ext cx="371755" cy="2373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5"/>
            <a:endCxn id="19" idx="0"/>
          </p:cNvCxnSpPr>
          <p:nvPr/>
        </p:nvCxnSpPr>
        <p:spPr>
          <a:xfrm rot="16200000" flipH="1">
            <a:off x="3391430" y="4662691"/>
            <a:ext cx="371755" cy="3019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4"/>
          </p:cNvCxnSpPr>
          <p:nvPr/>
        </p:nvCxnSpPr>
        <p:spPr>
          <a:xfrm rot="16200000" flipH="1">
            <a:off x="3588980" y="5596045"/>
            <a:ext cx="381000" cy="1023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6" idx="0"/>
          </p:cNvCxnSpPr>
          <p:nvPr/>
        </p:nvCxnSpPr>
        <p:spPr>
          <a:xfrm>
            <a:off x="6623877" y="2975567"/>
            <a:ext cx="1230819" cy="473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2" idx="0"/>
          </p:cNvCxnSpPr>
          <p:nvPr/>
        </p:nvCxnSpPr>
        <p:spPr>
          <a:xfrm rot="10800000" flipV="1">
            <a:off x="5657390" y="2975568"/>
            <a:ext cx="1067850" cy="549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2" idx="3"/>
            <a:endCxn id="57" idx="0"/>
          </p:cNvCxnSpPr>
          <p:nvPr/>
        </p:nvCxnSpPr>
        <p:spPr>
          <a:xfrm rot="5400000">
            <a:off x="5018254" y="3944398"/>
            <a:ext cx="447956" cy="390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46494" y="352549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477000" y="265843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543800" y="3449297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>
            <a:stCxn id="32" idx="5"/>
            <a:endCxn id="54" idx="0"/>
          </p:cNvCxnSpPr>
          <p:nvPr/>
        </p:nvCxnSpPr>
        <p:spPr>
          <a:xfrm rot="16200000" flipH="1">
            <a:off x="5862121" y="3930846"/>
            <a:ext cx="419094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077200" y="419020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Connector 42"/>
          <p:cNvCxnSpPr>
            <a:stCxn id="36" idx="3"/>
          </p:cNvCxnSpPr>
          <p:nvPr/>
        </p:nvCxnSpPr>
        <p:spPr>
          <a:xfrm rot="5400000">
            <a:off x="7287439" y="3911214"/>
            <a:ext cx="419093" cy="2757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5"/>
          </p:cNvCxnSpPr>
          <p:nvPr/>
        </p:nvCxnSpPr>
        <p:spPr>
          <a:xfrm rot="16200000" flipH="1">
            <a:off x="8002573" y="3911501"/>
            <a:ext cx="419092" cy="275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469814" y="502840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>
            <a:stCxn id="40" idx="4"/>
            <a:endCxn id="48" idx="0"/>
          </p:cNvCxnSpPr>
          <p:nvPr/>
        </p:nvCxnSpPr>
        <p:spPr>
          <a:xfrm rot="16200000" flipH="1">
            <a:off x="8393903" y="4641599"/>
            <a:ext cx="381000" cy="3926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428230" y="512569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51" name="Oval 50"/>
          <p:cNvSpPr/>
          <p:nvPr/>
        </p:nvSpPr>
        <p:spPr>
          <a:xfrm>
            <a:off x="5105400" y="5125697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55214" y="4334835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802814" y="5096835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736014" y="4363697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086600" y="419020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45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Connector 62"/>
          <p:cNvCxnSpPr>
            <a:stCxn id="57" idx="3"/>
            <a:endCxn id="50" idx="0"/>
          </p:cNvCxnSpPr>
          <p:nvPr/>
        </p:nvCxnSpPr>
        <p:spPr>
          <a:xfrm rot="5400000">
            <a:off x="4597223" y="4895846"/>
            <a:ext cx="371754" cy="87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5"/>
            <a:endCxn id="51" idx="0"/>
          </p:cNvCxnSpPr>
          <p:nvPr/>
        </p:nvCxnSpPr>
        <p:spPr>
          <a:xfrm rot="16200000" flipH="1">
            <a:off x="5155644" y="4865044"/>
            <a:ext cx="371755" cy="149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4"/>
            <a:endCxn id="55" idx="0"/>
          </p:cNvCxnSpPr>
          <p:nvPr/>
        </p:nvCxnSpPr>
        <p:spPr>
          <a:xfrm rot="5400000">
            <a:off x="6037510" y="4868235"/>
            <a:ext cx="304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Curved Down Arrow 67"/>
          <p:cNvSpPr/>
          <p:nvPr/>
        </p:nvSpPr>
        <p:spPr>
          <a:xfrm>
            <a:off x="3276600" y="2513806"/>
            <a:ext cx="2209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6600" y="21328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Quay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trái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P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77194" y="22090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P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9246" y="29710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Q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296194" y="23614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2425240" y="3122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1828800" y="2707993"/>
            <a:ext cx="953729" cy="722671"/>
          </a:xfrm>
          <a:custGeom>
            <a:avLst/>
            <a:gdLst>
              <a:gd name="connsiteX0" fmla="*/ 855406 w 953729"/>
              <a:gd name="connsiteY0" fmla="*/ 722671 h 722671"/>
              <a:gd name="connsiteX1" fmla="*/ 811161 w 953729"/>
              <a:gd name="connsiteY1" fmla="*/ 176981 h 722671"/>
              <a:gd name="connsiteX2" fmla="*/ 0 w 953729"/>
              <a:gd name="connsiteY2" fmla="*/ 0 h 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729" h="722671">
                <a:moveTo>
                  <a:pt x="855406" y="722671"/>
                </a:moveTo>
                <a:cubicBezTo>
                  <a:pt x="904567" y="510048"/>
                  <a:pt x="953729" y="297426"/>
                  <a:pt x="811161" y="176981"/>
                </a:cubicBezTo>
                <a:cubicBezTo>
                  <a:pt x="668593" y="56536"/>
                  <a:pt x="334296" y="28268"/>
                  <a:pt x="0" y="0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656736" y="3091451"/>
            <a:ext cx="363793" cy="1179871"/>
          </a:xfrm>
          <a:custGeom>
            <a:avLst/>
            <a:gdLst>
              <a:gd name="connsiteX0" fmla="*/ 39329 w 363793"/>
              <a:gd name="connsiteY0" fmla="*/ 0 h 1179871"/>
              <a:gd name="connsiteX1" fmla="*/ 54077 w 363793"/>
              <a:gd name="connsiteY1" fmla="*/ 663678 h 1179871"/>
              <a:gd name="connsiteX2" fmla="*/ 363793 w 363793"/>
              <a:gd name="connsiteY2" fmla="*/ 1179871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793" h="1179871">
                <a:moveTo>
                  <a:pt x="39329" y="0"/>
                </a:moveTo>
                <a:cubicBezTo>
                  <a:pt x="19664" y="233516"/>
                  <a:pt x="0" y="467033"/>
                  <a:pt x="54077" y="663678"/>
                </a:cubicBezTo>
                <a:cubicBezTo>
                  <a:pt x="108154" y="860323"/>
                  <a:pt x="235973" y="1020097"/>
                  <a:pt x="363793" y="1179871"/>
                </a:cubicBezTo>
              </a:path>
            </a:pathLst>
          </a:custGeom>
          <a:ln w="381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581400" y="579040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65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6" grpId="0" animBg="1"/>
      <p:bldP spid="40" grpId="0" animBg="1"/>
      <p:bldP spid="48" grpId="0" animBg="1"/>
      <p:bldP spid="50" grpId="0" animBg="1"/>
      <p:bldP spid="51" grpId="0" animBg="1"/>
      <p:bldP spid="54" grpId="0" animBg="1"/>
      <p:bldP spid="55" grpId="0" animBg="1"/>
      <p:bldP spid="57" grpId="0" animBg="1"/>
      <p:bldP spid="60" grpId="0" animBg="1"/>
      <p:bldP spid="68" grpId="0" animBg="1"/>
      <p:bldP spid="69" grpId="0"/>
      <p:bldP spid="74" grpId="0" animBg="1"/>
      <p:bldP spid="7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Khi một node cây xảy ra mất cân bằng bên trái (cây con trái chênh lệch với cây con phải hơn một đơn vị): (thực hiện đối xứng với trường hợp mất cân bằng bên phải)</a:t>
            </a:r>
          </a:p>
          <a:p>
            <a:pPr lvl="1"/>
            <a:r>
              <a:rPr lang="en-US"/>
              <a:t>Mất cân bằng trái-trái (LL)</a:t>
            </a:r>
          </a:p>
          <a:p>
            <a:pPr lvl="2"/>
            <a:r>
              <a:rPr lang="en-US"/>
              <a:t>Quay phải</a:t>
            </a:r>
          </a:p>
          <a:p>
            <a:pPr lvl="1"/>
            <a:endParaRPr lang="en-US"/>
          </a:p>
          <a:p>
            <a:pPr lvl="1"/>
            <a:r>
              <a:rPr lang="en-US"/>
              <a:t>Mất cân bằng trái-trái (L-R)</a:t>
            </a:r>
          </a:p>
          <a:p>
            <a:pPr lvl="2"/>
            <a:r>
              <a:rPr lang="en-US"/>
              <a:t>Quay trái</a:t>
            </a:r>
          </a:p>
          <a:p>
            <a:pPr lvl="2"/>
            <a:r>
              <a:rPr lang="en-US"/>
              <a:t>Quay phải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mất cân bằng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78</a:t>
            </a:fld>
            <a:endParaRPr lang="en-GB"/>
          </a:p>
        </p:txBody>
      </p:sp>
      <p:pic>
        <p:nvPicPr>
          <p:cNvPr id="8" name="Content Placeholder 7" descr="Tree_Rebalancing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11556" y="1600200"/>
            <a:ext cx="6355838" cy="4495800"/>
          </a:xfrm>
        </p:spPr>
      </p:pic>
      <p:sp>
        <p:nvSpPr>
          <p:cNvPr id="9" name="TextBox 8"/>
          <p:cNvSpPr txBox="1"/>
          <p:nvPr/>
        </p:nvSpPr>
        <p:spPr>
          <a:xfrm>
            <a:off x="304800" y="6096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Theo Wikipedia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tìm kiếm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Thực hiện hoàn toàn tương tự cây nhị phân tìm kiếm.</a:t>
            </a:r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1143000" y="2057400"/>
            <a:ext cx="6828385" cy="4080962"/>
            <a:chOff x="1143000" y="1524000"/>
            <a:chExt cx="6828385" cy="4600357"/>
          </a:xfrm>
        </p:grpSpPr>
        <p:sp>
          <p:nvSpPr>
            <p:cNvPr id="37" name="Oval 36"/>
            <p:cNvSpPr/>
            <p:nvPr/>
          </p:nvSpPr>
          <p:spPr>
            <a:xfrm>
              <a:off x="4343400" y="1524000"/>
              <a:ext cx="656185" cy="63795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8</a:t>
              </a:r>
              <a:endParaRPr lang="en-GB" sz="2800"/>
            </a:p>
          </p:txBody>
        </p:sp>
        <p:sp>
          <p:nvSpPr>
            <p:cNvPr id="38" name="Oval 37"/>
            <p:cNvSpPr/>
            <p:nvPr/>
          </p:nvSpPr>
          <p:spPr>
            <a:xfrm>
              <a:off x="1904999" y="27432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4</a:t>
              </a:r>
              <a:endParaRPr lang="en-GB" sz="2800"/>
            </a:p>
          </p:txBody>
        </p:sp>
        <p:sp>
          <p:nvSpPr>
            <p:cNvPr id="39" name="Oval 38"/>
            <p:cNvSpPr/>
            <p:nvPr/>
          </p:nvSpPr>
          <p:spPr>
            <a:xfrm>
              <a:off x="6553199" y="28194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/>
                <a:t>10</a:t>
              </a:r>
              <a:endParaRPr lang="en-GB" sz="2800"/>
            </a:p>
          </p:txBody>
        </p:sp>
        <p:cxnSp>
          <p:nvCxnSpPr>
            <p:cNvPr id="40" name="Straight Connector 39"/>
            <p:cNvCxnSpPr>
              <a:stCxn id="37" idx="3"/>
              <a:endCxn id="38" idx="0"/>
            </p:cNvCxnSpPr>
            <p:nvPr/>
          </p:nvCxnSpPr>
          <p:spPr>
            <a:xfrm rot="5400000">
              <a:off x="2998959" y="1302663"/>
              <a:ext cx="674670" cy="22064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5"/>
              <a:endCxn id="39" idx="0"/>
            </p:cNvCxnSpPr>
            <p:nvPr/>
          </p:nvCxnSpPr>
          <p:spPr>
            <a:xfrm rot="16200000" flipH="1">
              <a:off x="5516955" y="1455063"/>
              <a:ext cx="750870" cy="197780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867400" y="41148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9</a:t>
              </a:r>
              <a:endParaRPr lang="en-GB" sz="2800"/>
            </a:p>
          </p:txBody>
        </p:sp>
        <p:cxnSp>
          <p:nvCxnSpPr>
            <p:cNvPr id="43" name="Straight Connector 42"/>
            <p:cNvCxnSpPr>
              <a:stCxn id="39" idx="3"/>
              <a:endCxn id="42" idx="0"/>
            </p:cNvCxnSpPr>
            <p:nvPr/>
          </p:nvCxnSpPr>
          <p:spPr>
            <a:xfrm rot="5400000">
              <a:off x="6046960" y="3512464"/>
              <a:ext cx="750870" cy="4538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143000" y="41910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2</a:t>
              </a:r>
              <a:endParaRPr lang="en-GB" sz="2800"/>
            </a:p>
          </p:txBody>
        </p:sp>
        <p:cxnSp>
          <p:nvCxnSpPr>
            <p:cNvPr id="45" name="Straight Connector 44"/>
            <p:cNvCxnSpPr>
              <a:stCxn id="38" idx="3"/>
              <a:endCxn id="44" idx="0"/>
            </p:cNvCxnSpPr>
            <p:nvPr/>
          </p:nvCxnSpPr>
          <p:spPr>
            <a:xfrm rot="5400000">
              <a:off x="1284459" y="3474365"/>
              <a:ext cx="903270" cy="5300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057400" y="54864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5</a:t>
              </a:r>
              <a:endParaRPr lang="en-GB" sz="2800"/>
            </a:p>
          </p:txBody>
        </p:sp>
        <p:cxnSp>
          <p:nvCxnSpPr>
            <p:cNvPr id="47" name="Straight Connector 46"/>
            <p:cNvCxnSpPr>
              <a:stCxn id="50" idx="3"/>
              <a:endCxn id="46" idx="0"/>
            </p:cNvCxnSpPr>
            <p:nvPr/>
          </p:nvCxnSpPr>
          <p:spPr>
            <a:xfrm rot="5400000">
              <a:off x="2198860" y="4922165"/>
              <a:ext cx="750870" cy="37760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3352800" y="54864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7</a:t>
              </a:r>
              <a:endParaRPr lang="en-GB" sz="2800"/>
            </a:p>
          </p:txBody>
        </p:sp>
        <p:cxnSp>
          <p:nvCxnSpPr>
            <p:cNvPr id="49" name="Straight Connector 48"/>
            <p:cNvCxnSpPr>
              <a:stCxn id="50" idx="5"/>
              <a:endCxn id="48" idx="0"/>
            </p:cNvCxnSpPr>
            <p:nvPr/>
          </p:nvCxnSpPr>
          <p:spPr>
            <a:xfrm rot="16200000" flipH="1">
              <a:off x="3078556" y="4884062"/>
              <a:ext cx="750870" cy="4538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667000" y="41910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6</a:t>
              </a:r>
              <a:endParaRPr lang="en-GB" sz="2800"/>
            </a:p>
          </p:txBody>
        </p:sp>
        <p:cxnSp>
          <p:nvCxnSpPr>
            <p:cNvPr id="51" name="Straight Connector 50"/>
            <p:cNvCxnSpPr>
              <a:stCxn id="38" idx="5"/>
              <a:endCxn id="50" idx="0"/>
            </p:cNvCxnSpPr>
            <p:nvPr/>
          </p:nvCxnSpPr>
          <p:spPr>
            <a:xfrm rot="16200000" flipH="1">
              <a:off x="2278456" y="3474363"/>
              <a:ext cx="903270" cy="5300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315200" y="41148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/>
                <a:t>23</a:t>
              </a:r>
              <a:endParaRPr lang="en-GB" sz="2800"/>
            </a:p>
          </p:txBody>
        </p:sp>
        <p:cxnSp>
          <p:nvCxnSpPr>
            <p:cNvPr id="53" name="Straight Connector 52"/>
            <p:cNvCxnSpPr>
              <a:stCxn id="39" idx="5"/>
              <a:endCxn id="52" idx="0"/>
            </p:cNvCxnSpPr>
            <p:nvPr/>
          </p:nvCxnSpPr>
          <p:spPr>
            <a:xfrm rot="16200000" flipH="1">
              <a:off x="7002856" y="3474363"/>
              <a:ext cx="750870" cy="5300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857999" y="5410200"/>
              <a:ext cx="656185" cy="6379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/>
                <a:t>20</a:t>
              </a:r>
              <a:endParaRPr lang="en-GB" sz="2800"/>
            </a:p>
          </p:txBody>
        </p:sp>
        <p:cxnSp>
          <p:nvCxnSpPr>
            <p:cNvPr id="55" name="Straight Connector 54"/>
            <p:cNvCxnSpPr>
              <a:stCxn id="52" idx="3"/>
              <a:endCxn id="54" idx="0"/>
            </p:cNvCxnSpPr>
            <p:nvPr/>
          </p:nvCxnSpPr>
          <p:spPr>
            <a:xfrm rot="5400000">
              <a:off x="6923260" y="4922165"/>
              <a:ext cx="750870" cy="22520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600200"/>
            <a:ext cx="4730496" cy="3276600"/>
            <a:chOff x="2059315" y="1983116"/>
            <a:chExt cx="4730496" cy="3276600"/>
          </a:xfrm>
        </p:grpSpPr>
        <p:sp>
          <p:nvSpPr>
            <p:cNvPr id="8" name="Oval 7"/>
            <p:cNvSpPr/>
            <p:nvPr/>
          </p:nvSpPr>
          <p:spPr>
            <a:xfrm>
              <a:off x="4192915" y="1983116"/>
              <a:ext cx="533400" cy="533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>
                  <a:latin typeface="Arial" pitchFamily="34" charset="0"/>
                  <a:cs typeface="Arial" pitchFamily="34" charset="0"/>
                </a:rPr>
                <a:t>r</a:t>
              </a:r>
              <a:endParaRPr lang="en-GB" sz="1900" b="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59315" y="3735716"/>
              <a:ext cx="1149096" cy="1524000"/>
              <a:chOff x="2286000" y="2971800"/>
              <a:chExt cx="1149096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1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1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659515" y="3735716"/>
              <a:ext cx="1149096" cy="1524000"/>
              <a:chOff x="2286000" y="2971800"/>
              <a:chExt cx="1149096" cy="1524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2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2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640715" y="3735716"/>
              <a:ext cx="1149096" cy="1524000"/>
              <a:chOff x="2286000" y="2971800"/>
              <a:chExt cx="1149096" cy="1524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90800" y="2971800"/>
                <a:ext cx="533400" cy="533400"/>
              </a:xfrm>
              <a:prstGeom prst="ellips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k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286000" y="3505200"/>
                <a:ext cx="1149096" cy="990600"/>
              </a:xfrm>
              <a:prstGeom prst="triangle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en-US" sz="1900" b="1" baseline="-25000">
                    <a:latin typeface="Arial" pitchFamily="34" charset="0"/>
                    <a:cs typeface="Arial" pitchFamily="34" charset="0"/>
                  </a:rPr>
                  <a:t>k</a:t>
                </a:r>
                <a:endParaRPr lang="en-GB" sz="1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1" name="Straight Connector 20"/>
            <p:cNvCxnSpPr>
              <a:stCxn id="8" idx="3"/>
            </p:cNvCxnSpPr>
            <p:nvPr/>
          </p:nvCxnSpPr>
          <p:spPr>
            <a:xfrm rot="5400000">
              <a:off x="2802266" y="2266951"/>
              <a:ext cx="1297315" cy="16402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</p:cNvCxnSpPr>
            <p:nvPr/>
          </p:nvCxnSpPr>
          <p:spPr>
            <a:xfrm rot="5400000">
              <a:off x="3735715" y="3011816"/>
              <a:ext cx="121920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5"/>
            </p:cNvCxnSpPr>
            <p:nvPr/>
          </p:nvCxnSpPr>
          <p:spPr>
            <a:xfrm rot="16200000" flipH="1">
              <a:off x="4781550" y="2305050"/>
              <a:ext cx="1297315" cy="1564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Callout 28"/>
          <p:cNvSpPr/>
          <p:nvPr/>
        </p:nvSpPr>
        <p:spPr>
          <a:xfrm>
            <a:off x="3657600" y="1600200"/>
            <a:ext cx="2209800" cy="533400"/>
          </a:xfrm>
          <a:prstGeom prst="wedgeEllipseCallout">
            <a:avLst>
              <a:gd name="adj1" fmla="val -74458"/>
              <a:gd name="adj2" fmla="val 70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Nút gốc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00400" y="3581400"/>
            <a:ext cx="533400" cy="76200"/>
            <a:chOff x="6324600" y="4191000"/>
            <a:chExt cx="533400" cy="76200"/>
          </a:xfrm>
        </p:grpSpPr>
        <p:sp>
          <p:nvSpPr>
            <p:cNvPr id="31" name="Oval 30"/>
            <p:cNvSpPr/>
            <p:nvPr/>
          </p:nvSpPr>
          <p:spPr>
            <a:xfrm>
              <a:off x="63246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65532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Oval Callout 29"/>
          <p:cNvSpPr/>
          <p:nvPr/>
        </p:nvSpPr>
        <p:spPr>
          <a:xfrm>
            <a:off x="381000" y="5334000"/>
            <a:ext cx="1447800" cy="533400"/>
          </a:xfrm>
          <a:prstGeom prst="wedgeEllipseCallout">
            <a:avLst>
              <a:gd name="adj1" fmla="val -35576"/>
              <a:gd name="adj2" fmla="val -1353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Cây con</a:t>
            </a:r>
            <a:endParaRPr lang="en-GB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thêm phần tử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80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Thực hiện tương tự với việc thêm phần tử của cây nhị phân tìm kiếm.</a:t>
            </a:r>
          </a:p>
          <a:p>
            <a:endParaRPr lang="en-US"/>
          </a:p>
          <a:p>
            <a:r>
              <a:rPr lang="en-US"/>
              <a:t>Nếu xảy ra việc mất cân bằng thì xử lý bằng các trường hợp mất cân bằng đã biết.</a:t>
            </a:r>
            <a:endParaRPr lang="en-GB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xóa </a:t>
            </a:r>
            <a:r>
              <a:rPr lang="en-US" err="1"/>
              <a:t>phần</a:t>
            </a:r>
            <a:r>
              <a:rPr lang="en-US"/>
              <a:t> tử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81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 </a:t>
            </a:r>
            <a:r>
              <a:rPr lang="en-US" dirty="0" err="1"/>
              <a:t>xét</a:t>
            </a:r>
            <a:r>
              <a:rPr lang="en-US" dirty="0"/>
              <a:t> 3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.</a:t>
            </a:r>
          </a:p>
          <a:p>
            <a:endParaRPr lang="en-US"/>
          </a:p>
          <a:p>
            <a:r>
              <a:rPr lang="en-US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err="1"/>
              <a:t>cây</a:t>
            </a:r>
            <a:r>
              <a:rPr lang="en-US"/>
              <a:t> mất cân bằng,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err="1"/>
              <a:t>cây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Lưu ý: </a:t>
            </a:r>
            <a:r>
              <a:rPr lang="en-US" i="1"/>
              <a:t>việc </a:t>
            </a:r>
            <a:r>
              <a:rPr lang="en-US" i="1">
                <a:solidFill>
                  <a:srgbClr val="00B050"/>
                </a:solidFill>
              </a:rPr>
              <a:t>cân bằng </a:t>
            </a:r>
            <a:r>
              <a:rPr lang="en-US" i="1"/>
              <a:t>sau khi hủy có thể xảy ra </a:t>
            </a:r>
            <a:r>
              <a:rPr lang="en-US" i="1">
                <a:solidFill>
                  <a:srgbClr val="00B050"/>
                </a:solidFill>
              </a:rPr>
              <a:t>dây chuyền</a:t>
            </a:r>
            <a:r>
              <a:rPr lang="en-US"/>
              <a:t>.</a:t>
            </a:r>
            <a:endParaRPr lang="en-US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xóa phần tử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dụ: xóa 35</a:t>
            </a:r>
          </a:p>
        </p:txBody>
      </p:sp>
      <p:cxnSp>
        <p:nvCxnSpPr>
          <p:cNvPr id="8" name="Straight Connector 7"/>
          <p:cNvCxnSpPr>
            <a:endCxn id="13" idx="0"/>
          </p:cNvCxnSpPr>
          <p:nvPr/>
        </p:nvCxnSpPr>
        <p:spPr>
          <a:xfrm>
            <a:off x="2195647" y="2603132"/>
            <a:ext cx="1230819" cy="4737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 rot="10800000" flipV="1">
            <a:off x="1229160" y="2603133"/>
            <a:ext cx="1067850" cy="549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24" idx="0"/>
          </p:cNvCxnSpPr>
          <p:nvPr/>
        </p:nvCxnSpPr>
        <p:spPr>
          <a:xfrm rot="5400000">
            <a:off x="590024" y="3571963"/>
            <a:ext cx="447956" cy="390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18264" y="315306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48770" y="2285999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15570" y="30768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11" idx="5"/>
            <a:endCxn id="22" idx="0"/>
          </p:cNvCxnSpPr>
          <p:nvPr/>
        </p:nvCxnSpPr>
        <p:spPr>
          <a:xfrm rot="16200000" flipH="1">
            <a:off x="1433891" y="3558411"/>
            <a:ext cx="419094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48970" y="390031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rot="5400000">
            <a:off x="2859209" y="3538779"/>
            <a:ext cx="419093" cy="2757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5"/>
          </p:cNvCxnSpPr>
          <p:nvPr/>
        </p:nvCxnSpPr>
        <p:spPr>
          <a:xfrm rot="16200000" flipH="1">
            <a:off x="3574343" y="3539066"/>
            <a:ext cx="419092" cy="275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2400" y="47532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stCxn id="15" idx="4"/>
            <a:endCxn id="18" idx="0"/>
          </p:cNvCxnSpPr>
          <p:nvPr/>
        </p:nvCxnSpPr>
        <p:spPr>
          <a:xfrm rot="16200000" flipH="1">
            <a:off x="3918707" y="4398673"/>
            <a:ext cx="395748" cy="3134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0" y="475326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677170" y="47532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26984" y="39624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74584" y="47244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7784" y="39912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58370" y="39150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>
            <a:stCxn id="24" idx="3"/>
            <a:endCxn id="20" idx="0"/>
          </p:cNvCxnSpPr>
          <p:nvPr/>
        </p:nvCxnSpPr>
        <p:spPr>
          <a:xfrm rot="5400000">
            <a:off x="168993" y="4523411"/>
            <a:ext cx="371754" cy="87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5"/>
            <a:endCxn id="21" idx="0"/>
          </p:cNvCxnSpPr>
          <p:nvPr/>
        </p:nvCxnSpPr>
        <p:spPr>
          <a:xfrm rot="16200000" flipH="1">
            <a:off x="727414" y="4492609"/>
            <a:ext cx="371755" cy="149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4"/>
            <a:endCxn id="23" idx="0"/>
          </p:cNvCxnSpPr>
          <p:nvPr/>
        </p:nvCxnSpPr>
        <p:spPr>
          <a:xfrm rot="5400000">
            <a:off x="1609280" y="4495800"/>
            <a:ext cx="304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3" idx="5"/>
            <a:endCxn id="34" idx="0"/>
          </p:cNvCxnSpPr>
          <p:nvPr/>
        </p:nvCxnSpPr>
        <p:spPr>
          <a:xfrm rot="16200000" flipH="1">
            <a:off x="7370360" y="2517185"/>
            <a:ext cx="400618" cy="7031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3"/>
            <a:endCxn id="32" idx="0"/>
          </p:cNvCxnSpPr>
          <p:nvPr/>
        </p:nvCxnSpPr>
        <p:spPr>
          <a:xfrm rot="5400000">
            <a:off x="6166172" y="2532062"/>
            <a:ext cx="476817" cy="7496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2" idx="3"/>
            <a:endCxn id="45" idx="0"/>
          </p:cNvCxnSpPr>
          <p:nvPr/>
        </p:nvCxnSpPr>
        <p:spPr>
          <a:xfrm rot="5400000">
            <a:off x="5390624" y="3564192"/>
            <a:ext cx="447956" cy="390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18864" y="314529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88340" y="227822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11370" y="30690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Connector 34"/>
          <p:cNvCxnSpPr>
            <a:stCxn id="32" idx="5"/>
            <a:endCxn id="43" idx="0"/>
          </p:cNvCxnSpPr>
          <p:nvPr/>
        </p:nvCxnSpPr>
        <p:spPr>
          <a:xfrm rot="16200000" flipH="1">
            <a:off x="6234491" y="3550640"/>
            <a:ext cx="419094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144770" y="3892543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34" idx="3"/>
          </p:cNvCxnSpPr>
          <p:nvPr/>
        </p:nvCxnSpPr>
        <p:spPr>
          <a:xfrm rot="5400000">
            <a:off x="7355009" y="3531008"/>
            <a:ext cx="419093" cy="2757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5"/>
          </p:cNvCxnSpPr>
          <p:nvPr/>
        </p:nvCxnSpPr>
        <p:spPr>
          <a:xfrm rot="16200000" flipH="1">
            <a:off x="8070143" y="3531295"/>
            <a:ext cx="419092" cy="275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382000" y="47454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>
            <a:stCxn id="36" idx="4"/>
            <a:endCxn id="39" idx="0"/>
          </p:cNvCxnSpPr>
          <p:nvPr/>
        </p:nvCxnSpPr>
        <p:spPr>
          <a:xfrm rot="16200000" flipH="1">
            <a:off x="8376407" y="4429002"/>
            <a:ext cx="395748" cy="2372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800600" y="474549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42" name="Oval 41"/>
          <p:cNvSpPr/>
          <p:nvPr/>
        </p:nvSpPr>
        <p:spPr>
          <a:xfrm>
            <a:off x="5477770" y="47454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27584" y="3954629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108384" y="39834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54170" y="39072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traight Connector 46"/>
          <p:cNvCxnSpPr>
            <a:stCxn id="45" idx="3"/>
            <a:endCxn id="41" idx="0"/>
          </p:cNvCxnSpPr>
          <p:nvPr/>
        </p:nvCxnSpPr>
        <p:spPr>
          <a:xfrm rot="5400000">
            <a:off x="4969593" y="4515640"/>
            <a:ext cx="371754" cy="87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5"/>
            <a:endCxn id="42" idx="0"/>
          </p:cNvCxnSpPr>
          <p:nvPr/>
        </p:nvCxnSpPr>
        <p:spPr>
          <a:xfrm rot="16200000" flipH="1">
            <a:off x="5528014" y="4484838"/>
            <a:ext cx="371755" cy="149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Curved Down Arrow 51"/>
          <p:cNvSpPr/>
          <p:nvPr/>
        </p:nvSpPr>
        <p:spPr>
          <a:xfrm>
            <a:off x="3657600" y="2438400"/>
            <a:ext cx="2209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660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Phần tử thế mạng là 36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6400" y="5334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Cây vẫn cân bằng nên không phải hiệu chỉnh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52" grpId="0" animBg="1"/>
      <p:bldP spid="53" grpId="0"/>
      <p:bldP spid="5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xóa phần tử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83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45</a:t>
            </a:r>
          </a:p>
        </p:txBody>
      </p:sp>
      <p:cxnSp>
        <p:nvCxnSpPr>
          <p:cNvPr id="8" name="Straight Connector 7"/>
          <p:cNvCxnSpPr>
            <a:stCxn id="12" idx="5"/>
            <a:endCxn id="13" idx="0"/>
          </p:cNvCxnSpPr>
          <p:nvPr/>
        </p:nvCxnSpPr>
        <p:spPr>
          <a:xfrm rot="16200000" flipH="1">
            <a:off x="2722160" y="2364785"/>
            <a:ext cx="400618" cy="7031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3"/>
            <a:endCxn id="11" idx="0"/>
          </p:cNvCxnSpPr>
          <p:nvPr/>
        </p:nvCxnSpPr>
        <p:spPr>
          <a:xfrm rot="5400000">
            <a:off x="1517972" y="2379662"/>
            <a:ext cx="476817" cy="7496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23" idx="0"/>
          </p:cNvCxnSpPr>
          <p:nvPr/>
        </p:nvCxnSpPr>
        <p:spPr>
          <a:xfrm rot="5400000">
            <a:off x="742424" y="3411792"/>
            <a:ext cx="447956" cy="390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0664" y="299289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40140" y="212582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63170" y="29166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11" idx="5"/>
            <a:endCxn id="22" idx="0"/>
          </p:cNvCxnSpPr>
          <p:nvPr/>
        </p:nvCxnSpPr>
        <p:spPr>
          <a:xfrm rot="16200000" flipH="1">
            <a:off x="1586291" y="3398240"/>
            <a:ext cx="419094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96570" y="3740143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rot="5400000">
            <a:off x="2706809" y="3378608"/>
            <a:ext cx="419093" cy="2757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5"/>
          </p:cNvCxnSpPr>
          <p:nvPr/>
        </p:nvCxnSpPr>
        <p:spPr>
          <a:xfrm rot="16200000" flipH="1">
            <a:off x="3421943" y="3378895"/>
            <a:ext cx="419092" cy="275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0000" y="45930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stCxn id="15" idx="4"/>
            <a:endCxn id="18" idx="0"/>
          </p:cNvCxnSpPr>
          <p:nvPr/>
        </p:nvCxnSpPr>
        <p:spPr>
          <a:xfrm rot="16200000" flipH="1">
            <a:off x="3766307" y="4238502"/>
            <a:ext cx="395748" cy="3134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2400" y="459309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829570" y="45930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79384" y="3802229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0184" y="38310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05970" y="37548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>
            <a:stCxn id="23" idx="3"/>
            <a:endCxn id="20" idx="0"/>
          </p:cNvCxnSpPr>
          <p:nvPr/>
        </p:nvCxnSpPr>
        <p:spPr>
          <a:xfrm rot="5400000">
            <a:off x="321393" y="4363240"/>
            <a:ext cx="371754" cy="87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5"/>
            <a:endCxn id="21" idx="0"/>
          </p:cNvCxnSpPr>
          <p:nvPr/>
        </p:nvCxnSpPr>
        <p:spPr>
          <a:xfrm rot="16200000" flipH="1">
            <a:off x="879814" y="4332438"/>
            <a:ext cx="371755" cy="149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1" idx="5"/>
            <a:endCxn id="32" idx="0"/>
          </p:cNvCxnSpPr>
          <p:nvPr/>
        </p:nvCxnSpPr>
        <p:spPr>
          <a:xfrm rot="16200000" flipH="1">
            <a:off x="7370360" y="2358442"/>
            <a:ext cx="400618" cy="7031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1" idx="3"/>
            <a:endCxn id="30" idx="0"/>
          </p:cNvCxnSpPr>
          <p:nvPr/>
        </p:nvCxnSpPr>
        <p:spPr>
          <a:xfrm rot="5400000">
            <a:off x="6166172" y="2373319"/>
            <a:ext cx="476817" cy="7496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3"/>
            <a:endCxn id="41" idx="0"/>
          </p:cNvCxnSpPr>
          <p:nvPr/>
        </p:nvCxnSpPr>
        <p:spPr>
          <a:xfrm rot="5400000">
            <a:off x="5390624" y="3405449"/>
            <a:ext cx="447956" cy="390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18864" y="2986547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88340" y="2119485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11370" y="291034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Connector 32"/>
          <p:cNvCxnSpPr>
            <a:stCxn id="30" idx="5"/>
            <a:endCxn id="40" idx="0"/>
          </p:cNvCxnSpPr>
          <p:nvPr/>
        </p:nvCxnSpPr>
        <p:spPr>
          <a:xfrm rot="16200000" flipH="1">
            <a:off x="6234491" y="3391897"/>
            <a:ext cx="419094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144770" y="37338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>
            <a:stCxn id="32" idx="5"/>
          </p:cNvCxnSpPr>
          <p:nvPr/>
        </p:nvCxnSpPr>
        <p:spPr>
          <a:xfrm rot="16200000" flipH="1">
            <a:off x="8070143" y="3372552"/>
            <a:ext cx="419092" cy="275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00600" y="4586747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5477770" y="458674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27584" y="3795886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08384" y="382474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Connector 42"/>
          <p:cNvCxnSpPr>
            <a:stCxn id="41" idx="3"/>
            <a:endCxn id="38" idx="0"/>
          </p:cNvCxnSpPr>
          <p:nvPr/>
        </p:nvCxnSpPr>
        <p:spPr>
          <a:xfrm rot="5400000">
            <a:off x="4969593" y="4356897"/>
            <a:ext cx="371754" cy="87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5"/>
            <a:endCxn id="39" idx="0"/>
          </p:cNvCxnSpPr>
          <p:nvPr/>
        </p:nvCxnSpPr>
        <p:spPr>
          <a:xfrm rot="16200000" flipH="1">
            <a:off x="5528014" y="4326095"/>
            <a:ext cx="371755" cy="149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86400" y="5334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Node 50 bị lệch phải !!!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Curved Down Arrow 45"/>
          <p:cNvSpPr/>
          <p:nvPr/>
        </p:nvSpPr>
        <p:spPr>
          <a:xfrm>
            <a:off x="3657600" y="2438400"/>
            <a:ext cx="2209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446008" y="45720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>
            <a:stCxn id="34" idx="4"/>
            <a:endCxn id="47" idx="0"/>
          </p:cNvCxnSpPr>
          <p:nvPr/>
        </p:nvCxnSpPr>
        <p:spPr>
          <a:xfrm rot="16200000" flipH="1">
            <a:off x="8415785" y="4230881"/>
            <a:ext cx="381000" cy="301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5" grpId="0"/>
      <p:bldP spid="46" grpId="0" animBg="1"/>
      <p:bldP spid="4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xóa phần tử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84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Xóa phần tử 45: cân bằng lại cây</a:t>
            </a:r>
          </a:p>
          <a:p>
            <a:endParaRPr lang="en-US"/>
          </a:p>
        </p:txBody>
      </p:sp>
      <p:cxnSp>
        <p:nvCxnSpPr>
          <p:cNvPr id="8" name="Straight Connector 7"/>
          <p:cNvCxnSpPr>
            <a:stCxn id="12" idx="5"/>
            <a:endCxn id="13" idx="0"/>
          </p:cNvCxnSpPr>
          <p:nvPr/>
        </p:nvCxnSpPr>
        <p:spPr>
          <a:xfrm rot="16200000" flipH="1">
            <a:off x="2645960" y="2821985"/>
            <a:ext cx="400618" cy="7031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3"/>
            <a:endCxn id="11" idx="0"/>
          </p:cNvCxnSpPr>
          <p:nvPr/>
        </p:nvCxnSpPr>
        <p:spPr>
          <a:xfrm rot="5400000">
            <a:off x="1441772" y="2836862"/>
            <a:ext cx="476817" cy="7496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21" idx="0"/>
          </p:cNvCxnSpPr>
          <p:nvPr/>
        </p:nvCxnSpPr>
        <p:spPr>
          <a:xfrm rot="5400000">
            <a:off x="666224" y="3868992"/>
            <a:ext cx="447956" cy="390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94464" y="345009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3940" y="2583028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86970" y="33738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11" idx="5"/>
            <a:endCxn id="20" idx="0"/>
          </p:cNvCxnSpPr>
          <p:nvPr/>
        </p:nvCxnSpPr>
        <p:spPr>
          <a:xfrm rot="16200000" flipH="1">
            <a:off x="1510091" y="3855440"/>
            <a:ext cx="419094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20370" y="4197343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>
            <a:stCxn id="13" idx="5"/>
          </p:cNvCxnSpPr>
          <p:nvPr/>
        </p:nvCxnSpPr>
        <p:spPr>
          <a:xfrm rot="16200000" flipH="1">
            <a:off x="3345743" y="3836095"/>
            <a:ext cx="419092" cy="275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200" y="505029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9" name="Oval 18"/>
          <p:cNvSpPr/>
          <p:nvPr/>
        </p:nvSpPr>
        <p:spPr>
          <a:xfrm>
            <a:off x="753370" y="50502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603184" y="4259429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3984" y="428829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65956" y="49530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stCxn id="21" idx="3"/>
            <a:endCxn id="18" idx="0"/>
          </p:cNvCxnSpPr>
          <p:nvPr/>
        </p:nvCxnSpPr>
        <p:spPr>
          <a:xfrm rot="5400000">
            <a:off x="245193" y="4820440"/>
            <a:ext cx="371754" cy="87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19" idx="0"/>
          </p:cNvCxnSpPr>
          <p:nvPr/>
        </p:nvCxnSpPr>
        <p:spPr>
          <a:xfrm rot="16200000" flipH="1">
            <a:off x="803614" y="4789638"/>
            <a:ext cx="371755" cy="149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rved Down Arrow 24"/>
          <p:cNvSpPr/>
          <p:nvPr/>
        </p:nvSpPr>
        <p:spPr>
          <a:xfrm>
            <a:off x="3429000" y="2362200"/>
            <a:ext cx="2209800" cy="457200"/>
          </a:xfrm>
          <a:prstGeom prst="curvedDownArrow">
            <a:avLst>
              <a:gd name="adj1" fmla="val 25000"/>
              <a:gd name="adj2" fmla="val 68609"/>
              <a:gd name="adj3" fmla="val 25000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198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Quay trái tại node 50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3895419" y="4657419"/>
            <a:ext cx="365412" cy="225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1" idx="5"/>
            <a:endCxn id="62" idx="0"/>
          </p:cNvCxnSpPr>
          <p:nvPr/>
        </p:nvCxnSpPr>
        <p:spPr>
          <a:xfrm rot="16200000" flipH="1">
            <a:off x="7402218" y="2753556"/>
            <a:ext cx="400618" cy="7031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1" idx="3"/>
            <a:endCxn id="60" idx="0"/>
          </p:cNvCxnSpPr>
          <p:nvPr/>
        </p:nvCxnSpPr>
        <p:spPr>
          <a:xfrm rot="5400000">
            <a:off x="6198030" y="2768433"/>
            <a:ext cx="476817" cy="7496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0" idx="3"/>
            <a:endCxn id="69" idx="0"/>
          </p:cNvCxnSpPr>
          <p:nvPr/>
        </p:nvCxnSpPr>
        <p:spPr>
          <a:xfrm rot="5400000">
            <a:off x="5422482" y="3800563"/>
            <a:ext cx="447956" cy="390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50722" y="338166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36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720198" y="2514599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40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643228" y="33054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55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Connector 62"/>
          <p:cNvCxnSpPr>
            <a:stCxn id="60" idx="5"/>
            <a:endCxn id="68" idx="0"/>
          </p:cNvCxnSpPr>
          <p:nvPr/>
        </p:nvCxnSpPr>
        <p:spPr>
          <a:xfrm rot="16200000" flipH="1">
            <a:off x="6266349" y="3787011"/>
            <a:ext cx="419094" cy="3888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176628" y="4128914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65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Connector 64"/>
          <p:cNvCxnSpPr>
            <a:stCxn id="62" idx="5"/>
          </p:cNvCxnSpPr>
          <p:nvPr/>
        </p:nvCxnSpPr>
        <p:spPr>
          <a:xfrm rot="16200000" flipH="1">
            <a:off x="8102001" y="3767666"/>
            <a:ext cx="419092" cy="275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832458" y="498186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67" name="Oval 66"/>
          <p:cNvSpPr/>
          <p:nvPr/>
        </p:nvSpPr>
        <p:spPr>
          <a:xfrm>
            <a:off x="5509628" y="49818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20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359442" y="4191000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37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140242" y="4219862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18</a:t>
            </a:r>
            <a:endParaRPr lang="en-GB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Connector 70"/>
          <p:cNvCxnSpPr>
            <a:stCxn id="69" idx="3"/>
            <a:endCxn id="66" idx="0"/>
          </p:cNvCxnSpPr>
          <p:nvPr/>
        </p:nvCxnSpPr>
        <p:spPr>
          <a:xfrm rot="5400000">
            <a:off x="5001451" y="4752011"/>
            <a:ext cx="371754" cy="87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5"/>
            <a:endCxn id="67" idx="0"/>
          </p:cNvCxnSpPr>
          <p:nvPr/>
        </p:nvCxnSpPr>
        <p:spPr>
          <a:xfrm rot="16200000" flipH="1">
            <a:off x="5559872" y="4721209"/>
            <a:ext cx="371755" cy="1495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239000" y="4122571"/>
            <a:ext cx="621792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50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Connector 74"/>
          <p:cNvCxnSpPr>
            <a:endCxn id="74" idx="0"/>
          </p:cNvCxnSpPr>
          <p:nvPr/>
        </p:nvCxnSpPr>
        <p:spPr>
          <a:xfrm rot="5400000">
            <a:off x="7394450" y="3820819"/>
            <a:ext cx="457199" cy="146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AA tree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AA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thành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Được đặt tên theo tác giả </a:t>
            </a:r>
            <a:r>
              <a:rPr lang="en-US" b="1"/>
              <a:t>A</a:t>
            </a:r>
            <a:r>
              <a:rPr lang="en-US"/>
              <a:t>rne </a:t>
            </a:r>
            <a:r>
              <a:rPr lang="en-US" b="1"/>
              <a:t>A</a:t>
            </a:r>
            <a:r>
              <a:rPr lang="en-US"/>
              <a:t>nderson (Thụy Điển).</a:t>
            </a:r>
          </a:p>
          <a:p>
            <a:endParaRPr lang="en-US"/>
          </a:p>
          <a:p>
            <a:r>
              <a:rPr lang="en-US"/>
              <a:t>Công trình được công bố năm 1993 (Balanced Search Trees Made Simple).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Mức của node</a:t>
            </a:r>
          </a:p>
          <a:p>
            <a:endParaRPr lang="en-US"/>
          </a:p>
          <a:p>
            <a:r>
              <a:rPr lang="en-US"/>
              <a:t>Liên kết ngang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Mức của node:</a:t>
            </a:r>
          </a:p>
          <a:p>
            <a:pPr lvl="1"/>
            <a:r>
              <a:rPr lang="en-US"/>
              <a:t>Số liên kết </a:t>
            </a:r>
            <a:r>
              <a:rPr lang="en-US" b="1"/>
              <a:t>trái</a:t>
            </a:r>
            <a:r>
              <a:rPr lang="en-US"/>
              <a:t> từ node đó đến node NULL.</a:t>
            </a:r>
          </a:p>
          <a:p>
            <a:pPr lvl="2"/>
            <a:r>
              <a:rPr lang="en-US"/>
              <a:t>Mức của NULL là 0.</a:t>
            </a:r>
          </a:p>
          <a:p>
            <a:pPr lvl="2"/>
            <a:r>
              <a:rPr lang="en-US"/>
              <a:t>Mức của node lá là 1.</a:t>
            </a:r>
          </a:p>
          <a:p>
            <a:pPr lvl="1"/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886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343400" y="513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4724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>
            <a:off x="4191000" y="40386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35"/>
          <p:cNvSpPr>
            <a:spLocks noChangeArrowheads="1"/>
          </p:cNvSpPr>
          <p:nvPr/>
        </p:nvSpPr>
        <p:spPr bwMode="auto">
          <a:xfrm>
            <a:off x="4648200" y="3657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5334000" y="4953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4953000" y="4114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38400" y="4419600"/>
            <a:ext cx="4953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472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Mức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3810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Mức 2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Liên kết ngang:</a:t>
            </a:r>
          </a:p>
          <a:p>
            <a:pPr lvl="1"/>
            <a:r>
              <a:rPr lang="en-US"/>
              <a:t>Liên kết giữa node cha và node con có cùng mức.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886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4343400" y="5130800"/>
            <a:ext cx="381000" cy="0"/>
          </a:xfrm>
          <a:prstGeom prst="line">
            <a:avLst/>
          </a:pr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1"/>
          <p:cNvSpPr>
            <a:spLocks noChangeArrowheads="1"/>
          </p:cNvSpPr>
          <p:nvPr/>
        </p:nvSpPr>
        <p:spPr bwMode="auto">
          <a:xfrm>
            <a:off x="4724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>
            <a:off x="4191000" y="40386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4648200" y="3657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5334000" y="4953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4953000" y="4114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4190206" y="5561806"/>
            <a:ext cx="609600" cy="1588"/>
          </a:xfrm>
          <a:prstGeom prst="straightConnector1">
            <a:avLst/>
          </a:prstGeom>
          <a:ln w="25400" cmpd="thickThin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0FF40DF-0AAB-4160-9504-BE188D88101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node: đỉnh</a:t>
            </a:r>
          </a:p>
          <a:p>
            <a:r>
              <a:rPr lang="en-US"/>
              <a:t>root: gốc cây</a:t>
            </a:r>
          </a:p>
          <a:p>
            <a:r>
              <a:rPr lang="en-US"/>
              <a:t>leaf: lá</a:t>
            </a:r>
          </a:p>
          <a:p>
            <a:r>
              <a:rPr lang="en-US"/>
              <a:t>inner node/internal node: đỉnh trong</a:t>
            </a:r>
          </a:p>
          <a:p>
            <a:r>
              <a:rPr lang="en-US"/>
              <a:t>parent: đỉnh cha</a:t>
            </a:r>
          </a:p>
          <a:p>
            <a:r>
              <a:rPr lang="en-US"/>
              <a:t>child: đỉnh con</a:t>
            </a:r>
          </a:p>
          <a:p>
            <a:r>
              <a:rPr lang="en-US"/>
              <a:t>path: đường đi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chất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Cây</a:t>
            </a:r>
            <a:r>
              <a:rPr lang="en-US" dirty="0"/>
              <a:t> AA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[1]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cha.</a:t>
            </a:r>
          </a:p>
          <a:p>
            <a:pPr lvl="1">
              <a:buNone/>
            </a:pPr>
            <a:r>
              <a:rPr lang="en-US" dirty="0"/>
              <a:t>[2]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cha.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hướng</a:t>
            </a:r>
            <a:r>
              <a:rPr lang="en-US" dirty="0">
                <a:solidFill>
                  <a:srgbClr val="FF0000"/>
                </a:solidFill>
              </a:rPr>
              <a:t> sang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  <a:p>
            <a:pPr lvl="1">
              <a:buNone/>
            </a:pPr>
            <a:r>
              <a:rPr lang="en-US" dirty="0"/>
              <a:t>[3]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cháu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ông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tồn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  <a:p>
            <a:pPr lvl="1">
              <a:buNone/>
            </a:pPr>
            <a:r>
              <a:rPr lang="en-US" dirty="0"/>
              <a:t>[4] </a:t>
            </a:r>
            <a:r>
              <a:rPr lang="en-US" dirty="0" err="1"/>
              <a:t>Mọi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node con.</a:t>
            </a:r>
          </a:p>
          <a:p>
            <a:pPr lvl="1">
              <a:buNone/>
            </a:pPr>
            <a:r>
              <a:rPr lang="en-US" dirty="0"/>
              <a:t>[5]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node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57600" y="2514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85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66800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4826000"/>
            <a:ext cx="3810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181600" y="2819400"/>
            <a:ext cx="1371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286000" y="28194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14800" y="2667000"/>
            <a:ext cx="23622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467600" y="38100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5334000" y="3505200"/>
            <a:ext cx="5334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172200" y="3810000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6858000" y="28194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19050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1371600" y="37338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8001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7848600" y="38100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25146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2133600" y="38100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4876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4038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4267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33" name="Oval 84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H="1">
            <a:off x="5715000" y="3810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5800" y="5257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Mức của các node?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57600" y="2514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85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66800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4826000"/>
            <a:ext cx="3810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181600" y="2819400"/>
            <a:ext cx="1371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286000" y="28194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14800" y="2667000"/>
            <a:ext cx="23622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467600" y="38100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5334000" y="3505200"/>
            <a:ext cx="5334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172200" y="3810000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6858000" y="28194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19050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1371600" y="37338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8001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7848600" y="38100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25146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2133600" y="38100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4876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4038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4267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33" name="Oval 84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H="1">
            <a:off x="5715000" y="3810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5800" y="5257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 </a:t>
            </a:r>
            <a:r>
              <a:rPr lang="en-US" b="1" dirty="0" err="1"/>
              <a:t>sánh</a:t>
            </a:r>
            <a:r>
              <a:rPr lang="en-US" b="1" dirty="0"/>
              <a:t>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node con </a:t>
            </a:r>
            <a:r>
              <a:rPr lang="en-US" b="1" dirty="0" err="1"/>
              <a:t>trái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node cha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?</a:t>
            </a:r>
          </a:p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cặp</a:t>
            </a:r>
            <a:r>
              <a:rPr lang="en-US" b="1" dirty="0"/>
              <a:t> node: 15 </a:t>
            </a:r>
            <a:r>
              <a:rPr lang="en-US" b="1" dirty="0" err="1"/>
              <a:t>và</a:t>
            </a:r>
            <a:r>
              <a:rPr lang="en-US" b="1" dirty="0"/>
              <a:t> 30, 5 </a:t>
            </a:r>
            <a:r>
              <a:rPr lang="en-US" b="1" dirty="0" err="1"/>
              <a:t>và</a:t>
            </a:r>
            <a:r>
              <a:rPr lang="en-US" b="1" dirty="0"/>
              <a:t> 15, 50 </a:t>
            </a:r>
            <a:r>
              <a:rPr lang="en-US" b="1" dirty="0" err="1"/>
              <a:t>và</a:t>
            </a:r>
            <a:r>
              <a:rPr lang="en-US" b="1" dirty="0"/>
              <a:t> 70, 35 </a:t>
            </a:r>
            <a:r>
              <a:rPr lang="en-US" b="1" dirty="0" err="1"/>
              <a:t>và</a:t>
            </a:r>
            <a:r>
              <a:rPr lang="en-US" b="1" dirty="0"/>
              <a:t> 50, 55 </a:t>
            </a:r>
            <a:r>
              <a:rPr lang="en-US" b="1" dirty="0" err="1"/>
              <a:t>và</a:t>
            </a:r>
            <a:r>
              <a:rPr lang="en-US" b="1" dirty="0"/>
              <a:t> 60, 80 </a:t>
            </a:r>
            <a:r>
              <a:rPr lang="en-US" b="1" dirty="0" err="1"/>
              <a:t>và</a:t>
            </a:r>
            <a:r>
              <a:rPr lang="en-US" b="1" dirty="0"/>
              <a:t> 85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57600" y="2514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85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66800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4826000"/>
            <a:ext cx="3810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181600" y="2819400"/>
            <a:ext cx="1371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286000" y="28194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14800" y="2667000"/>
            <a:ext cx="23622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467600" y="38100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5334000" y="3505200"/>
            <a:ext cx="5334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172200" y="3810000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6858000" y="28194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19050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1371600" y="37338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8001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7848600" y="38100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25146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2133600" y="38100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4876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4038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4267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33" name="Oval 84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H="1">
            <a:off x="5715000" y="3810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5800" y="5257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Các liên kết ngang?</a:t>
            </a:r>
          </a:p>
          <a:p>
            <a:r>
              <a:rPr lang="en-US" b="1"/>
              <a:t>Hướng của liên kết ngang?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57600" y="2514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85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66800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4826000"/>
            <a:ext cx="3810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181600" y="2819400"/>
            <a:ext cx="1371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286000" y="28194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14800" y="2667000"/>
            <a:ext cx="23622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467600" y="38100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5334000" y="3505200"/>
            <a:ext cx="5334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172200" y="3810000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6858000" y="28194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19050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1371600" y="37338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8001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7848600" y="38100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25146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2133600" y="38100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4876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4038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4267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33" name="Oval 84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H="1">
            <a:off x="5715000" y="3810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5800" y="5257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Có tồn tại 2 liên kết ngang liên tiếp?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57600" y="2514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85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66800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4826000"/>
            <a:ext cx="3810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181600" y="2819400"/>
            <a:ext cx="1371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286000" y="28194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14800" y="2667000"/>
            <a:ext cx="23622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467600" y="38100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5334000" y="3505200"/>
            <a:ext cx="5334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172200" y="3810000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6858000" y="28194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19050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1371600" y="37338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8001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7848600" y="38100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25146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2133600" y="38100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4876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4038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4267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33" name="Oval 84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H="1">
            <a:off x="5715000" y="3810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5800" y="5257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Mọi node có mức lớn hơn 1 đều có 2 node con?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57600" y="2514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85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66800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4826000"/>
            <a:ext cx="3810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181600" y="2819400"/>
            <a:ext cx="1371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286000" y="28194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114800" y="2667000"/>
            <a:ext cx="23622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467600" y="3810000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>
            <a:off x="5334000" y="3505200"/>
            <a:ext cx="5334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6172200" y="3810000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6858000" y="28194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19050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>
            <a:off x="1371600" y="37338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80010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7848600" y="38100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Oval 36"/>
          <p:cNvSpPr>
            <a:spLocks noChangeArrowheads="1"/>
          </p:cNvSpPr>
          <p:nvPr/>
        </p:nvSpPr>
        <p:spPr bwMode="auto">
          <a:xfrm>
            <a:off x="2514600" y="4648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2133600" y="38100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4876800" y="3352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4038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4267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1905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33" name="Oval 84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34" name="Line 85"/>
          <p:cNvSpPr>
            <a:spLocks noChangeShapeType="1"/>
          </p:cNvSpPr>
          <p:nvPr/>
        </p:nvSpPr>
        <p:spPr bwMode="auto">
          <a:xfrm flipH="1">
            <a:off x="5715000" y="38100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5800" y="5257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 </a:t>
            </a:r>
            <a:r>
              <a:rPr lang="en-US" b="1" dirty="0" err="1"/>
              <a:t>sánh</a:t>
            </a:r>
            <a:r>
              <a:rPr lang="en-US" b="1" dirty="0"/>
              <a:t>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node con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node: 15, 70, 60, 85?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biến đổi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Skew</a:t>
            </a:r>
          </a:p>
          <a:p>
            <a:endParaRPr lang="en-US"/>
          </a:p>
          <a:p>
            <a:r>
              <a:rPr lang="en-US"/>
              <a:t>Split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biến đổi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Skew:</a:t>
            </a:r>
          </a:p>
          <a:p>
            <a:pPr lvl="1"/>
            <a:r>
              <a:rPr lang="en-US"/>
              <a:t>Dùng để loại bỏ liên kết ngang trái.</a:t>
            </a:r>
          </a:p>
          <a:p>
            <a:pPr lvl="1"/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752600" y="29718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19400" y="29718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19200" y="39624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286000" y="4038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352800" y="4038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H="1">
            <a:off x="1524000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218764" y="3543300"/>
            <a:ext cx="29583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3260912" y="3550024"/>
            <a:ext cx="320488" cy="4885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2362200" y="3276600"/>
            <a:ext cx="457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5715000" y="30480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181600" y="4038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248400" y="41148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7315200" y="41148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5486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>
            <a:off x="64770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72390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6324600" y="3352800"/>
            <a:ext cx="457200" cy="0"/>
          </a:xfrm>
          <a:prstGeom prst="line">
            <a:avLst/>
          </a:prstGeom>
          <a:ln w="38100">
            <a:solidFill>
              <a:srgbClr val="C00000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3962400" y="35052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009900" y="2704306"/>
            <a:ext cx="228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904706" y="2780506"/>
            <a:ext cx="228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biến đổi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-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Split: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2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057400" y="32766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24200" y="32766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0" y="42672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90800" y="42672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828800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857500" y="3809999"/>
            <a:ext cx="34290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667000" y="3581400"/>
            <a:ext cx="457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4191000" y="32766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733800" y="3581400"/>
            <a:ext cx="457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086600" y="26670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486400" y="45720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53200" y="45720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5791200" y="4114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474758" y="4161865"/>
            <a:ext cx="258933" cy="41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6553199" y="3180229"/>
            <a:ext cx="627529" cy="477371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8153400" y="3581400"/>
            <a:ext cx="609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590865" y="3207123"/>
            <a:ext cx="657786" cy="479051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029200" y="34290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2248694" y="3009106"/>
            <a:ext cx="228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7276306" y="2399506"/>
            <a:ext cx="228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733800" y="43434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800600" y="43434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39624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724400" y="3886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620000" y="46482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610600" y="46482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78486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610600" y="4191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TDL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CTDL-Template</Template>
  <TotalTime>2845</TotalTime>
  <Words>6086</Words>
  <Application>Microsoft Macintosh PowerPoint</Application>
  <PresentationFormat>On-screen Show (4:3)</PresentationFormat>
  <Paragraphs>1701</Paragraphs>
  <Slides>143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2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Wingdings 2</vt:lpstr>
      <vt:lpstr>CTDL-Template</vt:lpstr>
      <vt:lpstr>Cấu trúc cây</vt:lpstr>
      <vt:lpstr>Nội dung trình bày</vt:lpstr>
      <vt:lpstr>Khái niệm</vt:lpstr>
      <vt:lpstr>Một số thuật ngữ</vt:lpstr>
      <vt:lpstr>Cây tổng quát</vt:lpstr>
      <vt:lpstr>Cây tổng quát</vt:lpstr>
      <vt:lpstr>Định nghĩa</vt:lpstr>
      <vt:lpstr>Định nghĩa</vt:lpstr>
      <vt:lpstr>Các khái niệm</vt:lpstr>
      <vt:lpstr>Các khái niệm</vt:lpstr>
      <vt:lpstr>Các khái niệm</vt:lpstr>
      <vt:lpstr>Các khái niệm</vt:lpstr>
      <vt:lpstr>Cây nhị phân</vt:lpstr>
      <vt:lpstr>Cây nhị phân</vt:lpstr>
      <vt:lpstr>Một số ứng dụng</vt:lpstr>
      <vt:lpstr>Node trong cây nhị phân</vt:lpstr>
      <vt:lpstr>Phép duyệt cây</vt:lpstr>
      <vt:lpstr>Phép duyệt cây</vt:lpstr>
      <vt:lpstr>Phép duyệt cây</vt:lpstr>
      <vt:lpstr>Phép duyệt cây</vt:lpstr>
      <vt:lpstr>Phép duyệt cây</vt:lpstr>
      <vt:lpstr>Full Binary Tree</vt:lpstr>
      <vt:lpstr>Định nghĩa</vt:lpstr>
      <vt:lpstr>Tính chất</vt:lpstr>
      <vt:lpstr>Perfect Binary Tree</vt:lpstr>
      <vt:lpstr>Định nghĩa</vt:lpstr>
      <vt:lpstr>Tính chất</vt:lpstr>
      <vt:lpstr>Complete Binary Tree</vt:lpstr>
      <vt:lpstr>Định nghĩa</vt:lpstr>
      <vt:lpstr>Full vs Complete Binary Tree</vt:lpstr>
      <vt:lpstr>Full vs Complete Binary Tree</vt:lpstr>
      <vt:lpstr>Full vs Complete Binary Tree</vt:lpstr>
      <vt:lpstr>Full vs Complete Binary Tree</vt:lpstr>
      <vt:lpstr>Cấu trúc dữ liệu Heap</vt:lpstr>
      <vt:lpstr>Định nghĩa</vt:lpstr>
      <vt:lpstr>Heapify</vt:lpstr>
      <vt:lpstr>Heapify</vt:lpstr>
      <vt:lpstr>Heapify</vt:lpstr>
      <vt:lpstr>Cây nhị phân tìm kiếm</vt:lpstr>
      <vt:lpstr>Cây nhị phân tìm kiếm</vt:lpstr>
      <vt:lpstr>Cây nhị phân tìm kiếm</vt:lpstr>
      <vt:lpstr>Cây nhị phân tìm kiếm</vt:lpstr>
      <vt:lpstr>Thao tác trên  cây nhị phân tìm kiếm</vt:lpstr>
      <vt:lpstr>Các thao tác</vt:lpstr>
      <vt:lpstr>Thêm phần tử</vt:lpstr>
      <vt:lpstr>Tìm kiếm phần tử</vt:lpstr>
      <vt:lpstr>Xóa phần tử</vt:lpstr>
      <vt:lpstr>Sắp xếp</vt:lpstr>
      <vt:lpstr>Phép duyệt cây</vt:lpstr>
      <vt:lpstr>Phép duyệt cây</vt:lpstr>
      <vt:lpstr>Phép duyệt cây</vt:lpstr>
      <vt:lpstr>Phép quay trái</vt:lpstr>
      <vt:lpstr>Phép quay trái</vt:lpstr>
      <vt:lpstr>Phép quay phải</vt:lpstr>
      <vt:lpstr>Phép quay phải</vt:lpstr>
      <vt:lpstr>Thời gian thực hiện các phép toán</vt:lpstr>
      <vt:lpstr>Ví dụ</vt:lpstr>
      <vt:lpstr>Ví dụ</vt:lpstr>
      <vt:lpstr>Cây AVL</vt:lpstr>
      <vt:lpstr>Giới thiệu</vt:lpstr>
      <vt:lpstr>Định nghĩa</vt:lpstr>
      <vt:lpstr>Cây AVL</vt:lpstr>
      <vt:lpstr>Xây dựng cây cân bằng</vt:lpstr>
      <vt:lpstr>Các trường hợp mất cân bằng</vt:lpstr>
      <vt:lpstr>Các trường hợp mất cân bằng</vt:lpstr>
      <vt:lpstr>Các trường hợp mất cân bằng</vt:lpstr>
      <vt:lpstr>Các trường hợp mất cân bằng</vt:lpstr>
      <vt:lpstr>Các trường hợp mất cân bằng</vt:lpstr>
      <vt:lpstr>Xử lý mất cân bằng</vt:lpstr>
      <vt:lpstr>Xử lý mất cân bằng</vt:lpstr>
      <vt:lpstr>Xử lý mất cân bằng</vt:lpstr>
      <vt:lpstr>Xử lý mất cân bằng</vt:lpstr>
      <vt:lpstr>Xử lý mất cân bằng</vt:lpstr>
      <vt:lpstr>Xử lý mất cân bằng</vt:lpstr>
      <vt:lpstr>Xử lý mất cân bằng</vt:lpstr>
      <vt:lpstr>Xử lý mất cân bằng</vt:lpstr>
      <vt:lpstr>Xử lý mất cân bằng</vt:lpstr>
      <vt:lpstr>Xử lý mất cân bằng</vt:lpstr>
      <vt:lpstr>Thao tác tìm kiếm</vt:lpstr>
      <vt:lpstr>Thao tác thêm phần tử</vt:lpstr>
      <vt:lpstr>Thao tác xóa phần tử</vt:lpstr>
      <vt:lpstr>Thao tác xóa phần tử</vt:lpstr>
      <vt:lpstr>Thao tác xóa phần tử</vt:lpstr>
      <vt:lpstr>Thao tác xóa phần tử</vt:lpstr>
      <vt:lpstr>Cây AA</vt:lpstr>
      <vt:lpstr>Hình thành</vt:lpstr>
      <vt:lpstr>Các khái niệm</vt:lpstr>
      <vt:lpstr>Các khái niệm</vt:lpstr>
      <vt:lpstr>Các khái niệm</vt:lpstr>
      <vt:lpstr>Tính chất</vt:lpstr>
      <vt:lpstr>Ví dụ</vt:lpstr>
      <vt:lpstr>Ví dụ</vt:lpstr>
      <vt:lpstr>Ví dụ</vt:lpstr>
      <vt:lpstr>Ví dụ</vt:lpstr>
      <vt:lpstr>Ví dụ</vt:lpstr>
      <vt:lpstr>Ví dụ</vt:lpstr>
      <vt:lpstr>Các phép biến đổi cây</vt:lpstr>
      <vt:lpstr>Các phép biến đổi cây</vt:lpstr>
      <vt:lpstr>Các phép biến đổi cây</vt:lpstr>
      <vt:lpstr>Các phép biến đổi cây</vt:lpstr>
      <vt:lpstr>Các thao tác trên cây</vt:lpstr>
      <vt:lpstr>Thêm phần tử</vt:lpstr>
      <vt:lpstr>Ví dụ</vt:lpstr>
      <vt:lpstr>Ví dụ</vt:lpstr>
      <vt:lpstr>Ví dụ</vt:lpstr>
      <vt:lpstr>Ví dụ</vt:lpstr>
      <vt:lpstr>Xóa phần tử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Bài tập</vt:lpstr>
      <vt:lpstr>Bài tập</vt:lpstr>
      <vt:lpstr>Bài tập</vt:lpstr>
      <vt:lpstr>Bài tập</vt:lpstr>
      <vt:lpstr>Bài tập</vt:lpstr>
      <vt:lpstr>Bài tập</vt:lpstr>
      <vt:lpstr>Hỏi và Đáp</vt:lpstr>
      <vt:lpstr>Đọc thêm ví dụ thêm phần tử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</vt:vector>
  </TitlesOfParts>
  <Company>HCMUNS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dnductien</dc:creator>
  <cp:lastModifiedBy>Cao Xuân Nam</cp:lastModifiedBy>
  <cp:revision>436</cp:revision>
  <dcterms:created xsi:type="dcterms:W3CDTF">2008-09-17T11:19:09Z</dcterms:created>
  <dcterms:modified xsi:type="dcterms:W3CDTF">2021-11-02T03:42:28Z</dcterms:modified>
</cp:coreProperties>
</file>