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9"/>
  </p:notesMasterIdLst>
  <p:handoutMasterIdLst>
    <p:handoutMasterId r:id="rId30"/>
  </p:handoutMasterIdLst>
  <p:sldIdLst>
    <p:sldId id="256" r:id="rId2"/>
    <p:sldId id="259" r:id="rId3"/>
    <p:sldId id="260" r:id="rId4"/>
    <p:sldId id="257" r:id="rId5"/>
    <p:sldId id="258" r:id="rId6"/>
    <p:sldId id="261" r:id="rId7"/>
    <p:sldId id="262" r:id="rId8"/>
    <p:sldId id="263" r:id="rId9"/>
    <p:sldId id="268" r:id="rId10"/>
    <p:sldId id="269" r:id="rId11"/>
    <p:sldId id="270" r:id="rId12"/>
    <p:sldId id="271" r:id="rId13"/>
    <p:sldId id="288" r:id="rId14"/>
    <p:sldId id="289" r:id="rId15"/>
    <p:sldId id="290" r:id="rId16"/>
    <p:sldId id="291" r:id="rId17"/>
    <p:sldId id="305" r:id="rId18"/>
    <p:sldId id="292" r:id="rId19"/>
    <p:sldId id="306" r:id="rId20"/>
    <p:sldId id="307" r:id="rId21"/>
    <p:sldId id="293" r:id="rId22"/>
    <p:sldId id="294" r:id="rId23"/>
    <p:sldId id="295" r:id="rId24"/>
    <p:sldId id="296" r:id="rId25"/>
    <p:sldId id="297" r:id="rId26"/>
    <p:sldId id="298" r:id="rId27"/>
    <p:sldId id="299" r:id="rId2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VNI-Helve" pitchFamily="2" charset="0"/>
        <a:ea typeface="+mn-ea"/>
        <a:cs typeface="+mn-cs"/>
      </a:defRPr>
    </a:lvl1pPr>
    <a:lvl2pPr marL="457200" algn="l" rtl="0" eaLnBrk="0" fontAlgn="base" hangingPunct="0">
      <a:spcBef>
        <a:spcPct val="0"/>
      </a:spcBef>
      <a:spcAft>
        <a:spcPct val="0"/>
      </a:spcAft>
      <a:defRPr b="1" kern="1200">
        <a:solidFill>
          <a:schemeClr val="tx1"/>
        </a:solidFill>
        <a:latin typeface="VNI-Helve" pitchFamily="2" charset="0"/>
        <a:ea typeface="+mn-ea"/>
        <a:cs typeface="+mn-cs"/>
      </a:defRPr>
    </a:lvl2pPr>
    <a:lvl3pPr marL="914400" algn="l" rtl="0" eaLnBrk="0" fontAlgn="base" hangingPunct="0">
      <a:spcBef>
        <a:spcPct val="0"/>
      </a:spcBef>
      <a:spcAft>
        <a:spcPct val="0"/>
      </a:spcAft>
      <a:defRPr b="1" kern="1200">
        <a:solidFill>
          <a:schemeClr val="tx1"/>
        </a:solidFill>
        <a:latin typeface="VNI-Helve" pitchFamily="2" charset="0"/>
        <a:ea typeface="+mn-ea"/>
        <a:cs typeface="+mn-cs"/>
      </a:defRPr>
    </a:lvl3pPr>
    <a:lvl4pPr marL="1371600" algn="l" rtl="0" eaLnBrk="0" fontAlgn="base" hangingPunct="0">
      <a:spcBef>
        <a:spcPct val="0"/>
      </a:spcBef>
      <a:spcAft>
        <a:spcPct val="0"/>
      </a:spcAft>
      <a:defRPr b="1" kern="1200">
        <a:solidFill>
          <a:schemeClr val="tx1"/>
        </a:solidFill>
        <a:latin typeface="VNI-Helve" pitchFamily="2" charset="0"/>
        <a:ea typeface="+mn-ea"/>
        <a:cs typeface="+mn-cs"/>
      </a:defRPr>
    </a:lvl4pPr>
    <a:lvl5pPr marL="1828800" algn="l" rtl="0" eaLnBrk="0" fontAlgn="base" hangingPunct="0">
      <a:spcBef>
        <a:spcPct val="0"/>
      </a:spcBef>
      <a:spcAft>
        <a:spcPct val="0"/>
      </a:spcAft>
      <a:defRPr b="1" kern="1200">
        <a:solidFill>
          <a:schemeClr val="tx1"/>
        </a:solidFill>
        <a:latin typeface="VNI-Helve" pitchFamily="2" charset="0"/>
        <a:ea typeface="+mn-ea"/>
        <a:cs typeface="+mn-cs"/>
      </a:defRPr>
    </a:lvl5pPr>
    <a:lvl6pPr marL="2286000" algn="l" defTabSz="914400" rtl="0" eaLnBrk="1" latinLnBrk="0" hangingPunct="1">
      <a:defRPr b="1" kern="1200">
        <a:solidFill>
          <a:schemeClr val="tx1"/>
        </a:solidFill>
        <a:latin typeface="VNI-Helve" pitchFamily="2" charset="0"/>
        <a:ea typeface="+mn-ea"/>
        <a:cs typeface="+mn-cs"/>
      </a:defRPr>
    </a:lvl6pPr>
    <a:lvl7pPr marL="2743200" algn="l" defTabSz="914400" rtl="0" eaLnBrk="1" latinLnBrk="0" hangingPunct="1">
      <a:defRPr b="1" kern="1200">
        <a:solidFill>
          <a:schemeClr val="tx1"/>
        </a:solidFill>
        <a:latin typeface="VNI-Helve" pitchFamily="2" charset="0"/>
        <a:ea typeface="+mn-ea"/>
        <a:cs typeface="+mn-cs"/>
      </a:defRPr>
    </a:lvl7pPr>
    <a:lvl8pPr marL="3200400" algn="l" defTabSz="914400" rtl="0" eaLnBrk="1" latinLnBrk="0" hangingPunct="1">
      <a:defRPr b="1" kern="1200">
        <a:solidFill>
          <a:schemeClr val="tx1"/>
        </a:solidFill>
        <a:latin typeface="VNI-Helve" pitchFamily="2" charset="0"/>
        <a:ea typeface="+mn-ea"/>
        <a:cs typeface="+mn-cs"/>
      </a:defRPr>
    </a:lvl8pPr>
    <a:lvl9pPr marL="3657600" algn="l" defTabSz="914400" rtl="0" eaLnBrk="1" latinLnBrk="0" hangingPunct="1">
      <a:defRPr b="1" kern="1200">
        <a:solidFill>
          <a:schemeClr val="tx1"/>
        </a:solidFill>
        <a:latin typeface="VNI-Helve"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a:srgbClr val="6600CC"/>
    <a:srgbClr val="009900"/>
    <a:srgbClr val="FF3300"/>
    <a:srgbClr val="33CC33"/>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90" autoAdjust="0"/>
  </p:normalViewPr>
  <p:slideViewPr>
    <p:cSldViewPr>
      <p:cViewPr varScale="1">
        <p:scale>
          <a:sx n="99" d="100"/>
          <a:sy n="99" d="100"/>
        </p:scale>
        <p:origin x="14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1D8034-F49B-431F-B70D-825C960FF5C7}" type="datetimeFigureOut">
              <a:rPr lang="en-US" smtClean="0"/>
              <a:pPr/>
              <a:t>3/23/20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6DCA49-F94C-4A49-A12C-45BE14D5116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smtClean="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smtClean="0">
                <a:latin typeface="VNI-Times" pitchFamily="2"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smtClean="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VNI-Times" pitchFamily="2" charset="0"/>
              </a:defRPr>
            </a:lvl1pPr>
          </a:lstStyle>
          <a:p>
            <a:pPr>
              <a:defRPr/>
            </a:pPr>
            <a:fld id="{5627E182-E67A-4BD5-9CFD-9CB729B9B20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hidden">
          <a:xfrm>
            <a:off x="0" y="0"/>
            <a:ext cx="3505200" cy="685800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VNI-Times" pitchFamily="2" charset="0"/>
            </a:endParaRPr>
          </a:p>
        </p:txBody>
      </p:sp>
      <p:sp>
        <p:nvSpPr>
          <p:cNvPr id="5" name="Rectangle 4"/>
          <p:cNvSpPr>
            <a:spLocks noChangeArrowheads="1"/>
          </p:cNvSpPr>
          <p:nvPr/>
        </p:nvSpPr>
        <p:spPr bwMode="hidden">
          <a:xfrm>
            <a:off x="1716088" y="1690688"/>
            <a:ext cx="7427912" cy="2533650"/>
          </a:xfrm>
          <a:prstGeom prst="rect">
            <a:avLst/>
          </a:prstGeom>
          <a:gradFill rotWithShape="0">
            <a:gsLst>
              <a:gs pos="0">
                <a:schemeClr val="accent2"/>
              </a:gs>
              <a:gs pos="100000">
                <a:schemeClr val="accent2">
                  <a:gamma/>
                  <a:shade val="46275"/>
                  <a:invGamma/>
                </a:schemeClr>
              </a:gs>
            </a:gsLst>
            <a:path path="rect">
              <a:fillToRect t="100000" r="100000"/>
            </a:path>
          </a:gradFill>
          <a:ln w="9525">
            <a:noFill/>
            <a:miter lim="800000"/>
            <a:headEnd/>
            <a:tailEnd/>
          </a:ln>
        </p:spPr>
        <p:txBody>
          <a:bodyPr/>
          <a:lstStyle/>
          <a:p>
            <a:pPr eaLnBrk="1" hangingPunct="1">
              <a:defRPr/>
            </a:pPr>
            <a:endParaRPr lang="en-US" sz="2400" b="0">
              <a:latin typeface="VNI-Times" pitchFamily="2" charset="0"/>
            </a:endParaRPr>
          </a:p>
        </p:txBody>
      </p:sp>
      <p:sp>
        <p:nvSpPr>
          <p:cNvPr id="6" name="Rectangle 9"/>
          <p:cNvSpPr>
            <a:spLocks noChangeArrowheads="1"/>
          </p:cNvSpPr>
          <p:nvPr/>
        </p:nvSpPr>
        <p:spPr bwMode="auto">
          <a:xfrm>
            <a:off x="1141413" y="3582988"/>
            <a:ext cx="584200" cy="641350"/>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7" name="Rectangle 12"/>
          <p:cNvSpPr>
            <a:spLocks noChangeArrowheads="1"/>
          </p:cNvSpPr>
          <p:nvPr/>
        </p:nvSpPr>
        <p:spPr bwMode="auto">
          <a:xfrm>
            <a:off x="0" y="2324100"/>
            <a:ext cx="582613" cy="633413"/>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nvGrpSpPr>
          <p:cNvPr id="8" name="Group 21"/>
          <p:cNvGrpSpPr>
            <a:grpSpLocks/>
          </p:cNvGrpSpPr>
          <p:nvPr userDrawn="1"/>
        </p:nvGrpSpPr>
        <p:grpSpPr bwMode="auto">
          <a:xfrm>
            <a:off x="573088" y="1066800"/>
            <a:ext cx="2293937" cy="2525713"/>
            <a:chOff x="361" y="672"/>
            <a:chExt cx="1445" cy="1591"/>
          </a:xfrm>
        </p:grpSpPr>
        <p:sp>
          <p:nvSpPr>
            <p:cNvPr id="9" name="Rectangle 7"/>
            <p:cNvSpPr>
              <a:spLocks noChangeArrowheads="1"/>
            </p:cNvSpPr>
            <p:nvPr/>
          </p:nvSpPr>
          <p:spPr bwMode="auto">
            <a:xfrm>
              <a:off x="1081" y="1065"/>
              <a:ext cx="362" cy="405"/>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0" name="Rectangle 8"/>
            <p:cNvSpPr>
              <a:spLocks noChangeArrowheads="1"/>
            </p:cNvSpPr>
            <p:nvPr/>
          </p:nvSpPr>
          <p:spPr bwMode="auto">
            <a:xfrm>
              <a:off x="1437" y="672"/>
              <a:ext cx="369" cy="400"/>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1" name="Rectangle 11"/>
            <p:cNvSpPr>
              <a:spLocks noChangeArrowheads="1"/>
            </p:cNvSpPr>
            <p:nvPr/>
          </p:nvSpPr>
          <p:spPr bwMode="auto">
            <a:xfrm>
              <a:off x="719" y="1464"/>
              <a:ext cx="368" cy="399"/>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2" name="Rectangle 14"/>
            <p:cNvSpPr>
              <a:spLocks noChangeArrowheads="1"/>
            </p:cNvSpPr>
            <p:nvPr/>
          </p:nvSpPr>
          <p:spPr bwMode="auto">
            <a:xfrm>
              <a:off x="361" y="1857"/>
              <a:ext cx="363" cy="406"/>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3" name="Group 22"/>
          <p:cNvGrpSpPr>
            <a:grpSpLocks/>
          </p:cNvGrpSpPr>
          <p:nvPr userDrawn="1"/>
        </p:nvGrpSpPr>
        <p:grpSpPr bwMode="auto">
          <a:xfrm>
            <a:off x="573088" y="1690688"/>
            <a:ext cx="2293937" cy="2533650"/>
            <a:chOff x="361" y="1065"/>
            <a:chExt cx="1445" cy="1596"/>
          </a:xfrm>
        </p:grpSpPr>
        <p:sp>
          <p:nvSpPr>
            <p:cNvPr id="14" name="Rectangle 6"/>
            <p:cNvSpPr>
              <a:spLocks noChangeArrowheads="1"/>
            </p:cNvSpPr>
            <p:nvPr/>
          </p:nvSpPr>
          <p:spPr bwMode="auto">
            <a:xfrm>
              <a:off x="361" y="2257"/>
              <a:ext cx="363" cy="404"/>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5" name="Rectangle 10"/>
            <p:cNvSpPr>
              <a:spLocks noChangeArrowheads="1"/>
            </p:cNvSpPr>
            <p:nvPr/>
          </p:nvSpPr>
          <p:spPr bwMode="auto">
            <a:xfrm>
              <a:off x="1437" y="1065"/>
              <a:ext cx="369" cy="405"/>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6" name="Rectangle 13"/>
            <p:cNvSpPr>
              <a:spLocks noChangeArrowheads="1"/>
            </p:cNvSpPr>
            <p:nvPr/>
          </p:nvSpPr>
          <p:spPr bwMode="auto">
            <a:xfrm>
              <a:off x="1081" y="1464"/>
              <a:ext cx="362" cy="399"/>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17" name="Rectangle 15"/>
            <p:cNvSpPr>
              <a:spLocks noChangeArrowheads="1"/>
            </p:cNvSpPr>
            <p:nvPr/>
          </p:nvSpPr>
          <p:spPr bwMode="auto">
            <a:xfrm>
              <a:off x="719" y="1857"/>
              <a:ext cx="368" cy="406"/>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sp>
        <p:nvSpPr>
          <p:cNvPr id="583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8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effectLst/>
              </a:defRPr>
            </a:lvl1pPr>
          </a:lstStyle>
          <a:p>
            <a:pPr>
              <a:defRPr/>
            </a:pPr>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260FF3A9-EF5F-4507-B2F5-3F0EE86BCEC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72154861-EB2E-40C5-8FC4-45522DFDC3D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dirty="0" smtClean="0"/>
            </a:lvl1pPr>
          </a:lstStyle>
          <a:p>
            <a:pPr>
              <a:defRPr/>
            </a:pPr>
            <a:r>
              <a:rPr lang="vi-VN"/>
              <a:t>Lyù thuyeát ñoà thò - Ñaïi cöông veà ñoà thò</a:t>
            </a:r>
            <a:endParaRPr lang="en-US"/>
          </a:p>
        </p:txBody>
      </p:sp>
      <p:sp>
        <p:nvSpPr>
          <p:cNvPr id="5" name="Slide Number Placeholder 4"/>
          <p:cNvSpPr>
            <a:spLocks noGrp="1"/>
          </p:cNvSpPr>
          <p:nvPr>
            <p:ph type="sldNum" sz="quarter" idx="11"/>
          </p:nvPr>
        </p:nvSpPr>
        <p:spPr/>
        <p:txBody>
          <a:bodyPr/>
          <a:lstStyle>
            <a:lvl1pPr>
              <a:defRPr smtClean="0"/>
            </a:lvl1pPr>
          </a:lstStyle>
          <a:p>
            <a:pPr>
              <a:defRPr/>
            </a:pPr>
            <a:fld id="{3BBF4DAE-7A5C-4119-A6C1-B7A03CE9EEDD}" type="slidenum">
              <a:rPr lang="en-US"/>
              <a:pPr>
                <a:defRPr/>
              </a:pPr>
              <a:t>‹#›</a:t>
            </a:fld>
            <a:endParaRPr lang="en-US"/>
          </a:p>
        </p:txBody>
      </p:sp>
      <p:sp>
        <p:nvSpPr>
          <p:cNvPr id="6" name="Date Placeholder 5"/>
          <p:cNvSpPr>
            <a:spLocks noGrp="1"/>
          </p:cNvSpPr>
          <p:nvPr>
            <p:ph type="dt" sz="half" idx="12"/>
          </p:nvPr>
        </p:nvSpPr>
        <p:spPr/>
        <p:txBody>
          <a:bodyPr/>
          <a:lstStyle>
            <a:lvl1pPr>
              <a:defRPr smtClean="0"/>
            </a:lvl1pPr>
          </a:lstStyle>
          <a:p>
            <a:pPr>
              <a:defRPr/>
            </a:pPr>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5" name="Rectangle 3"/>
          <p:cNvSpPr>
            <a:spLocks noGrp="1" noChangeArrowheads="1"/>
          </p:cNvSpPr>
          <p:nvPr>
            <p:ph type="sldNum" sz="quarter" idx="11"/>
          </p:nvPr>
        </p:nvSpPr>
        <p:spPr>
          <a:ln/>
        </p:spPr>
        <p:txBody>
          <a:bodyPr/>
          <a:lstStyle>
            <a:lvl1pPr>
              <a:defRPr/>
            </a:lvl1pPr>
          </a:lstStyle>
          <a:p>
            <a:pPr>
              <a:defRPr/>
            </a:pPr>
            <a:fld id="{A5F08CDB-F56C-401E-9B3A-6433BE5E403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9BAB2159-9A2A-40F1-8375-5F1FC1339A1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8" name="Rectangle 3"/>
          <p:cNvSpPr>
            <a:spLocks noGrp="1" noChangeArrowheads="1"/>
          </p:cNvSpPr>
          <p:nvPr>
            <p:ph type="sldNum" sz="quarter" idx="11"/>
          </p:nvPr>
        </p:nvSpPr>
        <p:spPr>
          <a:ln/>
        </p:spPr>
        <p:txBody>
          <a:bodyPr/>
          <a:lstStyle>
            <a:lvl1pPr>
              <a:defRPr/>
            </a:lvl1pPr>
          </a:lstStyle>
          <a:p>
            <a:pPr>
              <a:defRPr/>
            </a:pPr>
            <a:fld id="{9941FD17-C135-4AF2-9925-FE0A7CBBE2D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2C83DEEE-C59B-4D73-A08E-CE4B3AC9BCB4}"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3" name="Rectangle 3"/>
          <p:cNvSpPr>
            <a:spLocks noGrp="1" noChangeArrowheads="1"/>
          </p:cNvSpPr>
          <p:nvPr>
            <p:ph type="sldNum" sz="quarter" idx="11"/>
          </p:nvPr>
        </p:nvSpPr>
        <p:spPr>
          <a:ln/>
        </p:spPr>
        <p:txBody>
          <a:bodyPr/>
          <a:lstStyle>
            <a:lvl1pPr>
              <a:defRPr/>
            </a:lvl1pPr>
          </a:lstStyle>
          <a:p>
            <a:pPr>
              <a:defRPr/>
            </a:pPr>
            <a:fld id="{610ADC70-3565-4BE6-9840-6B1D3151BF90}"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E95C01ED-ED28-48D1-AEFB-196676BE906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vi-VN"/>
              <a:t>Lyù thuyeát ñoà thò - Ñaïi cöông veà ñoà thò</a:t>
            </a:r>
            <a:endParaRPr lang="en-US" dirty="0"/>
          </a:p>
        </p:txBody>
      </p:sp>
      <p:sp>
        <p:nvSpPr>
          <p:cNvPr id="6" name="Rectangle 3"/>
          <p:cNvSpPr>
            <a:spLocks noGrp="1" noChangeArrowheads="1"/>
          </p:cNvSpPr>
          <p:nvPr>
            <p:ph type="sldNum" sz="quarter" idx="11"/>
          </p:nvPr>
        </p:nvSpPr>
        <p:spPr>
          <a:ln/>
        </p:spPr>
        <p:txBody>
          <a:bodyPr/>
          <a:lstStyle>
            <a:lvl1pPr>
              <a:defRPr/>
            </a:lvl1pPr>
          </a:lstStyle>
          <a:p>
            <a:pPr>
              <a:defRPr/>
            </a:pPr>
            <a:fld id="{5E58BC03-F059-4CCD-98A8-E1FD494855F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1"/>
          <p:cNvGrpSpPr>
            <a:grpSpLocks/>
          </p:cNvGrpSpPr>
          <p:nvPr userDrawn="1"/>
        </p:nvGrpSpPr>
        <p:grpSpPr bwMode="auto">
          <a:xfrm>
            <a:off x="0" y="0"/>
            <a:ext cx="2209800" cy="6858000"/>
            <a:chOff x="0" y="0"/>
            <a:chExt cx="1392" cy="4320"/>
          </a:xfrm>
        </p:grpSpPr>
        <p:sp>
          <p:nvSpPr>
            <p:cNvPr id="57396" name="Rectangle 52"/>
            <p:cNvSpPr>
              <a:spLocks noChangeArrowheads="1"/>
            </p:cNvSpPr>
            <p:nvPr userDrawn="1"/>
          </p:nvSpPr>
          <p:spPr bwMode="hidden">
            <a:xfrm>
              <a:off x="0" y="0"/>
              <a:ext cx="1392" cy="432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VNI-Times" pitchFamily="2" charset="0"/>
              </a:endParaRPr>
            </a:p>
          </p:txBody>
        </p:sp>
        <p:grpSp>
          <p:nvGrpSpPr>
            <p:cNvPr id="1043" name="Group 53"/>
            <p:cNvGrpSpPr>
              <a:grpSpLocks/>
            </p:cNvGrpSpPr>
            <p:nvPr userDrawn="1"/>
          </p:nvGrpSpPr>
          <p:grpSpPr bwMode="auto">
            <a:xfrm>
              <a:off x="0" y="1239"/>
              <a:ext cx="528" cy="779"/>
              <a:chOff x="0" y="1239"/>
              <a:chExt cx="528" cy="779"/>
            </a:xfrm>
          </p:grpSpPr>
          <p:grpSp>
            <p:nvGrpSpPr>
              <p:cNvPr id="1110" name="Group 54"/>
              <p:cNvGrpSpPr>
                <a:grpSpLocks/>
              </p:cNvGrpSpPr>
              <p:nvPr userDrawn="1"/>
            </p:nvGrpSpPr>
            <p:grpSpPr bwMode="auto">
              <a:xfrm>
                <a:off x="0" y="1239"/>
                <a:ext cx="528" cy="528"/>
                <a:chOff x="361" y="672"/>
                <a:chExt cx="1445" cy="1591"/>
              </a:xfrm>
            </p:grpSpPr>
            <p:sp>
              <p:nvSpPr>
                <p:cNvPr id="57399" name="Rectangle 55"/>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0" name="Rectangle 56"/>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1" name="Rectangle 57"/>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2" name="Rectangle 58"/>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111" name="Group 59"/>
              <p:cNvGrpSpPr>
                <a:grpSpLocks/>
              </p:cNvGrpSpPr>
              <p:nvPr userDrawn="1"/>
            </p:nvGrpSpPr>
            <p:grpSpPr bwMode="auto">
              <a:xfrm>
                <a:off x="0" y="1488"/>
                <a:ext cx="528" cy="530"/>
                <a:chOff x="361" y="1065"/>
                <a:chExt cx="1445" cy="1596"/>
              </a:xfrm>
            </p:grpSpPr>
            <p:sp>
              <p:nvSpPr>
                <p:cNvPr id="57404" name="Rectangle 60"/>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5" name="Rectangle 61"/>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6" name="Rectangle 62"/>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07" name="Rectangle 63"/>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4" name="Group 64"/>
            <p:cNvGrpSpPr>
              <a:grpSpLocks/>
            </p:cNvGrpSpPr>
            <p:nvPr userDrawn="1"/>
          </p:nvGrpSpPr>
          <p:grpSpPr bwMode="auto">
            <a:xfrm>
              <a:off x="0" y="1765"/>
              <a:ext cx="528" cy="779"/>
              <a:chOff x="0" y="1239"/>
              <a:chExt cx="528" cy="779"/>
            </a:xfrm>
          </p:grpSpPr>
          <p:grpSp>
            <p:nvGrpSpPr>
              <p:cNvPr id="1100" name="Group 65"/>
              <p:cNvGrpSpPr>
                <a:grpSpLocks/>
              </p:cNvGrpSpPr>
              <p:nvPr userDrawn="1"/>
            </p:nvGrpSpPr>
            <p:grpSpPr bwMode="auto">
              <a:xfrm>
                <a:off x="0" y="1239"/>
                <a:ext cx="528" cy="528"/>
                <a:chOff x="361" y="672"/>
                <a:chExt cx="1445" cy="1591"/>
              </a:xfrm>
            </p:grpSpPr>
            <p:sp>
              <p:nvSpPr>
                <p:cNvPr id="57410" name="Rectangle 66"/>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1" name="Rectangle 67"/>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2" name="Rectangle 68"/>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3" name="Rectangle 69"/>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101" name="Group 70"/>
              <p:cNvGrpSpPr>
                <a:grpSpLocks/>
              </p:cNvGrpSpPr>
              <p:nvPr userDrawn="1"/>
            </p:nvGrpSpPr>
            <p:grpSpPr bwMode="auto">
              <a:xfrm>
                <a:off x="0" y="1488"/>
                <a:ext cx="528" cy="530"/>
                <a:chOff x="361" y="1065"/>
                <a:chExt cx="1445" cy="1596"/>
              </a:xfrm>
            </p:grpSpPr>
            <p:sp>
              <p:nvSpPr>
                <p:cNvPr id="57415" name="Rectangle 71"/>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6" name="Rectangle 72"/>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7" name="Rectangle 73"/>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18" name="Rectangle 74"/>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5" name="Group 75"/>
            <p:cNvGrpSpPr>
              <a:grpSpLocks/>
            </p:cNvGrpSpPr>
            <p:nvPr userDrawn="1"/>
          </p:nvGrpSpPr>
          <p:grpSpPr bwMode="auto">
            <a:xfrm>
              <a:off x="0" y="2293"/>
              <a:ext cx="528" cy="779"/>
              <a:chOff x="0" y="1239"/>
              <a:chExt cx="528" cy="779"/>
            </a:xfrm>
          </p:grpSpPr>
          <p:grpSp>
            <p:nvGrpSpPr>
              <p:cNvPr id="1090" name="Group 76"/>
              <p:cNvGrpSpPr>
                <a:grpSpLocks/>
              </p:cNvGrpSpPr>
              <p:nvPr userDrawn="1"/>
            </p:nvGrpSpPr>
            <p:grpSpPr bwMode="auto">
              <a:xfrm>
                <a:off x="0" y="1239"/>
                <a:ext cx="528" cy="528"/>
                <a:chOff x="361" y="672"/>
                <a:chExt cx="1445" cy="1591"/>
              </a:xfrm>
            </p:grpSpPr>
            <p:sp>
              <p:nvSpPr>
                <p:cNvPr id="57421" name="Rectangle 77"/>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2" name="Rectangle 78"/>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3" name="Rectangle 79"/>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4" name="Rectangle 80"/>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091" name="Group 81"/>
              <p:cNvGrpSpPr>
                <a:grpSpLocks/>
              </p:cNvGrpSpPr>
              <p:nvPr userDrawn="1"/>
            </p:nvGrpSpPr>
            <p:grpSpPr bwMode="auto">
              <a:xfrm>
                <a:off x="0" y="1488"/>
                <a:ext cx="528" cy="530"/>
                <a:chOff x="361" y="1065"/>
                <a:chExt cx="1445" cy="1596"/>
              </a:xfrm>
            </p:grpSpPr>
            <p:sp>
              <p:nvSpPr>
                <p:cNvPr id="57426" name="Rectangle 82"/>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7" name="Rectangle 83"/>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8" name="Rectangle 84"/>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29" name="Rectangle 85"/>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6" name="Group 86"/>
            <p:cNvGrpSpPr>
              <a:grpSpLocks/>
            </p:cNvGrpSpPr>
            <p:nvPr userDrawn="1"/>
          </p:nvGrpSpPr>
          <p:grpSpPr bwMode="auto">
            <a:xfrm>
              <a:off x="0" y="2821"/>
              <a:ext cx="528" cy="779"/>
              <a:chOff x="0" y="1239"/>
              <a:chExt cx="528" cy="779"/>
            </a:xfrm>
          </p:grpSpPr>
          <p:grpSp>
            <p:nvGrpSpPr>
              <p:cNvPr id="1080" name="Group 87"/>
              <p:cNvGrpSpPr>
                <a:grpSpLocks/>
              </p:cNvGrpSpPr>
              <p:nvPr userDrawn="1"/>
            </p:nvGrpSpPr>
            <p:grpSpPr bwMode="auto">
              <a:xfrm>
                <a:off x="0" y="1239"/>
                <a:ext cx="528" cy="528"/>
                <a:chOff x="361" y="672"/>
                <a:chExt cx="1445" cy="1591"/>
              </a:xfrm>
            </p:grpSpPr>
            <p:sp>
              <p:nvSpPr>
                <p:cNvPr id="57432" name="Rectangle 88"/>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33" name="Rectangle 89"/>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34" name="Rectangle 90"/>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35" name="Rectangle 91"/>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081" name="Group 92"/>
              <p:cNvGrpSpPr>
                <a:grpSpLocks/>
              </p:cNvGrpSpPr>
              <p:nvPr userDrawn="1"/>
            </p:nvGrpSpPr>
            <p:grpSpPr bwMode="auto">
              <a:xfrm>
                <a:off x="0" y="1488"/>
                <a:ext cx="528" cy="530"/>
                <a:chOff x="361" y="1065"/>
                <a:chExt cx="1445" cy="1596"/>
              </a:xfrm>
            </p:grpSpPr>
            <p:sp>
              <p:nvSpPr>
                <p:cNvPr id="57437" name="Rectangle 93"/>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38" name="Rectangle 94"/>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39" name="Rectangle 95"/>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40" name="Rectangle 96"/>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7" name="Group 97"/>
            <p:cNvGrpSpPr>
              <a:grpSpLocks/>
            </p:cNvGrpSpPr>
            <p:nvPr userDrawn="1"/>
          </p:nvGrpSpPr>
          <p:grpSpPr bwMode="auto">
            <a:xfrm>
              <a:off x="0" y="3312"/>
              <a:ext cx="528" cy="779"/>
              <a:chOff x="0" y="1239"/>
              <a:chExt cx="528" cy="779"/>
            </a:xfrm>
          </p:grpSpPr>
          <p:grpSp>
            <p:nvGrpSpPr>
              <p:cNvPr id="1070" name="Group 98"/>
              <p:cNvGrpSpPr>
                <a:grpSpLocks/>
              </p:cNvGrpSpPr>
              <p:nvPr userDrawn="1"/>
            </p:nvGrpSpPr>
            <p:grpSpPr bwMode="auto">
              <a:xfrm>
                <a:off x="0" y="1239"/>
                <a:ext cx="528" cy="528"/>
                <a:chOff x="361" y="672"/>
                <a:chExt cx="1445" cy="1591"/>
              </a:xfrm>
            </p:grpSpPr>
            <p:sp>
              <p:nvSpPr>
                <p:cNvPr id="57443" name="Rectangle 99"/>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44" name="Rectangle 100"/>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45" name="Rectangle 101"/>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46" name="Rectangle 102"/>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071" name="Group 103"/>
              <p:cNvGrpSpPr>
                <a:grpSpLocks/>
              </p:cNvGrpSpPr>
              <p:nvPr userDrawn="1"/>
            </p:nvGrpSpPr>
            <p:grpSpPr bwMode="auto">
              <a:xfrm>
                <a:off x="0" y="1488"/>
                <a:ext cx="528" cy="530"/>
                <a:chOff x="361" y="1065"/>
                <a:chExt cx="1445" cy="1596"/>
              </a:xfrm>
            </p:grpSpPr>
            <p:sp>
              <p:nvSpPr>
                <p:cNvPr id="57448" name="Rectangle 104"/>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49" name="Rectangle 105"/>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50" name="Rectangle 106"/>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51" name="Rectangle 107"/>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8" name="Group 108"/>
            <p:cNvGrpSpPr>
              <a:grpSpLocks/>
            </p:cNvGrpSpPr>
            <p:nvPr userDrawn="1"/>
          </p:nvGrpSpPr>
          <p:grpSpPr bwMode="auto">
            <a:xfrm>
              <a:off x="0" y="720"/>
              <a:ext cx="528" cy="779"/>
              <a:chOff x="0" y="1239"/>
              <a:chExt cx="528" cy="779"/>
            </a:xfrm>
          </p:grpSpPr>
          <p:grpSp>
            <p:nvGrpSpPr>
              <p:cNvPr id="1060" name="Group 109"/>
              <p:cNvGrpSpPr>
                <a:grpSpLocks/>
              </p:cNvGrpSpPr>
              <p:nvPr userDrawn="1"/>
            </p:nvGrpSpPr>
            <p:grpSpPr bwMode="auto">
              <a:xfrm>
                <a:off x="0" y="1239"/>
                <a:ext cx="528" cy="528"/>
                <a:chOff x="361" y="672"/>
                <a:chExt cx="1445" cy="1591"/>
              </a:xfrm>
            </p:grpSpPr>
            <p:sp>
              <p:nvSpPr>
                <p:cNvPr id="57454" name="Rectangle 110"/>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55" name="Rectangle 111"/>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56" name="Rectangle 112"/>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57" name="Rectangle 113"/>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061" name="Group 114"/>
              <p:cNvGrpSpPr>
                <a:grpSpLocks/>
              </p:cNvGrpSpPr>
              <p:nvPr userDrawn="1"/>
            </p:nvGrpSpPr>
            <p:grpSpPr bwMode="auto">
              <a:xfrm>
                <a:off x="0" y="1488"/>
                <a:ext cx="528" cy="530"/>
                <a:chOff x="361" y="1065"/>
                <a:chExt cx="1445" cy="1596"/>
              </a:xfrm>
            </p:grpSpPr>
            <p:sp>
              <p:nvSpPr>
                <p:cNvPr id="57459" name="Rectangle 115"/>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0" name="Rectangle 116"/>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1" name="Rectangle 117"/>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2" name="Rectangle 118"/>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nvGrpSpPr>
            <p:cNvPr id="1049" name="Group 119"/>
            <p:cNvGrpSpPr>
              <a:grpSpLocks/>
            </p:cNvGrpSpPr>
            <p:nvPr userDrawn="1"/>
          </p:nvGrpSpPr>
          <p:grpSpPr bwMode="auto">
            <a:xfrm>
              <a:off x="0" y="229"/>
              <a:ext cx="528" cy="779"/>
              <a:chOff x="0" y="1239"/>
              <a:chExt cx="528" cy="779"/>
            </a:xfrm>
          </p:grpSpPr>
          <p:grpSp>
            <p:nvGrpSpPr>
              <p:cNvPr id="1050" name="Group 120"/>
              <p:cNvGrpSpPr>
                <a:grpSpLocks/>
              </p:cNvGrpSpPr>
              <p:nvPr userDrawn="1"/>
            </p:nvGrpSpPr>
            <p:grpSpPr bwMode="auto">
              <a:xfrm>
                <a:off x="0" y="1239"/>
                <a:ext cx="528" cy="528"/>
                <a:chOff x="361" y="672"/>
                <a:chExt cx="1445" cy="1591"/>
              </a:xfrm>
            </p:grpSpPr>
            <p:sp>
              <p:nvSpPr>
                <p:cNvPr id="57465" name="Rectangle 121"/>
                <p:cNvSpPr>
                  <a:spLocks noChangeArrowheads="1"/>
                </p:cNvSpPr>
                <p:nvPr userDrawn="1"/>
              </p:nvSpPr>
              <p:spPr bwMode="auto">
                <a:xfrm>
                  <a:off x="1081" y="1064"/>
                  <a:ext cx="361"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6" name="Rectangle 122"/>
                <p:cNvSpPr>
                  <a:spLocks noChangeArrowheads="1"/>
                </p:cNvSpPr>
                <p:nvPr userDrawn="1"/>
              </p:nvSpPr>
              <p:spPr bwMode="auto">
                <a:xfrm>
                  <a:off x="1437" y="672"/>
                  <a:ext cx="369" cy="401"/>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7" name="Rectangle 123"/>
                <p:cNvSpPr>
                  <a:spLocks noChangeArrowheads="1"/>
                </p:cNvSpPr>
                <p:nvPr userDrawn="1"/>
              </p:nvSpPr>
              <p:spPr bwMode="auto">
                <a:xfrm>
                  <a:off x="720" y="1464"/>
                  <a:ext cx="367" cy="398"/>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68" name="Rectangle 124"/>
                <p:cNvSpPr>
                  <a:spLocks noChangeArrowheads="1"/>
                </p:cNvSpPr>
                <p:nvPr userDrawn="1"/>
              </p:nvSpPr>
              <p:spPr bwMode="auto">
                <a:xfrm>
                  <a:off x="361" y="1856"/>
                  <a:ext cx="364" cy="407"/>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nvGrpSpPr>
              <p:cNvPr id="1051" name="Group 125"/>
              <p:cNvGrpSpPr>
                <a:grpSpLocks/>
              </p:cNvGrpSpPr>
              <p:nvPr userDrawn="1"/>
            </p:nvGrpSpPr>
            <p:grpSpPr bwMode="auto">
              <a:xfrm>
                <a:off x="0" y="1488"/>
                <a:ext cx="528" cy="530"/>
                <a:chOff x="361" y="1065"/>
                <a:chExt cx="1445" cy="1596"/>
              </a:xfrm>
            </p:grpSpPr>
            <p:sp>
              <p:nvSpPr>
                <p:cNvPr id="57470" name="Rectangle 126"/>
                <p:cNvSpPr>
                  <a:spLocks noChangeArrowheads="1"/>
                </p:cNvSpPr>
                <p:nvPr userDrawn="1"/>
              </p:nvSpPr>
              <p:spPr bwMode="auto">
                <a:xfrm>
                  <a:off x="361" y="2257"/>
                  <a:ext cx="364"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71" name="Rectangle 127"/>
                <p:cNvSpPr>
                  <a:spLocks noChangeArrowheads="1"/>
                </p:cNvSpPr>
                <p:nvPr userDrawn="1"/>
              </p:nvSpPr>
              <p:spPr bwMode="auto">
                <a:xfrm>
                  <a:off x="1437" y="1065"/>
                  <a:ext cx="369"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72" name="Rectangle 128"/>
                <p:cNvSpPr>
                  <a:spLocks noChangeArrowheads="1"/>
                </p:cNvSpPr>
                <p:nvPr userDrawn="1"/>
              </p:nvSpPr>
              <p:spPr bwMode="auto">
                <a:xfrm>
                  <a:off x="1081" y="1466"/>
                  <a:ext cx="361" cy="39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sp>
              <p:nvSpPr>
                <p:cNvPr id="57473" name="Rectangle 129"/>
                <p:cNvSpPr>
                  <a:spLocks noChangeArrowheads="1"/>
                </p:cNvSpPr>
                <p:nvPr userDrawn="1"/>
              </p:nvSpPr>
              <p:spPr bwMode="auto">
                <a:xfrm>
                  <a:off x="720" y="1857"/>
                  <a:ext cx="367" cy="407"/>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defRPr/>
                  </a:pPr>
                  <a:endParaRPr lang="en-US" sz="2400" b="0">
                    <a:latin typeface="VNI-Times" pitchFamily="2" charset="0"/>
                  </a:endParaRPr>
                </a:p>
              </p:txBody>
            </p:sp>
          </p:grpSp>
        </p:grpSp>
      </p:grpSp>
      <p:sp>
        <p:nvSpPr>
          <p:cNvPr id="57377" name="Rectangle 33"/>
          <p:cNvSpPr>
            <a:spLocks noChangeArrowheads="1"/>
          </p:cNvSpPr>
          <p:nvPr userDrawn="1"/>
        </p:nvSpPr>
        <p:spPr bwMode="auto">
          <a:xfrm>
            <a:off x="0" y="6553200"/>
            <a:ext cx="9144000" cy="304800"/>
          </a:xfrm>
          <a:prstGeom prst="rect">
            <a:avLst/>
          </a:prstGeom>
          <a:gradFill rotWithShape="1">
            <a:gsLst>
              <a:gs pos="0">
                <a:srgbClr val="CCCCFF"/>
              </a:gs>
              <a:gs pos="50000">
                <a:srgbClr val="CCCCFF">
                  <a:gamma/>
                  <a:tint val="0"/>
                  <a:invGamma/>
                </a:srgbClr>
              </a:gs>
              <a:gs pos="100000">
                <a:srgbClr val="CCCCFF"/>
              </a:gs>
            </a:gsLst>
            <a:lin ang="0" scaled="1"/>
          </a:gradFill>
          <a:ln w="9525">
            <a:noFill/>
            <a:miter lim="800000"/>
            <a:headEnd/>
            <a:tailEnd/>
          </a:ln>
          <a:effectLst/>
        </p:spPr>
        <p:txBody>
          <a:bodyPr wrap="none" anchor="ctr"/>
          <a:lstStyle/>
          <a:p>
            <a:pPr>
              <a:defRPr/>
            </a:pPr>
            <a:endParaRPr lang="en-US"/>
          </a:p>
        </p:txBody>
      </p:sp>
      <p:sp>
        <p:nvSpPr>
          <p:cNvPr id="57346" name="Rectangle 2"/>
          <p:cNvSpPr>
            <a:spLocks noGrp="1" noChangeArrowheads="1"/>
          </p:cNvSpPr>
          <p:nvPr>
            <p:ph type="ftr" sz="quarter" idx="3"/>
          </p:nvPr>
        </p:nvSpPr>
        <p:spPr bwMode="auto">
          <a:xfrm>
            <a:off x="0" y="6553200"/>
            <a:ext cx="6477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smtClean="0"/>
            </a:lvl1pPr>
          </a:lstStyle>
          <a:p>
            <a:pPr>
              <a:defRPr/>
            </a:pPr>
            <a:r>
              <a:rPr lang="vi-VN"/>
              <a:t>Lyù thuyeát ñoà thò - Ñaïi cöông veà ñoà thò</a:t>
            </a:r>
            <a:endParaRPr lang="en-US" dirty="0"/>
          </a:p>
        </p:txBody>
      </p:sp>
      <p:sp>
        <p:nvSpPr>
          <p:cNvPr id="57347" name="Rectangle 3"/>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smtClean="0"/>
            </a:lvl1pPr>
          </a:lstStyle>
          <a:p>
            <a:pPr>
              <a:defRPr/>
            </a:pPr>
            <a:fld id="{477E750F-1DD6-4B34-8724-A7A6E598132C}" type="slidenum">
              <a:rPr lang="en-US"/>
              <a:pPr>
                <a:defRPr/>
              </a:pPr>
              <a:t>‹#›</a:t>
            </a:fld>
            <a:endParaRPr lang="en-US"/>
          </a:p>
        </p:txBody>
      </p:sp>
      <p:sp>
        <p:nvSpPr>
          <p:cNvPr id="57349" name="Rectangle 5"/>
          <p:cNvSpPr>
            <a:spLocks noChangeArrowheads="1"/>
          </p:cNvSpPr>
          <p:nvPr/>
        </p:nvSpPr>
        <p:spPr bwMode="auto">
          <a:xfrm>
            <a:off x="0" y="0"/>
            <a:ext cx="285750" cy="53340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b="0">
              <a:effectLst>
                <a:outerShdw blurRad="38100" dist="38100" dir="2700000" algn="tl">
                  <a:srgbClr val="FFFFFF"/>
                </a:outerShdw>
              </a:effectLst>
              <a:latin typeface="VNI-Times" pitchFamily="2" charset="0"/>
            </a:endParaRPr>
          </a:p>
        </p:txBody>
      </p:sp>
      <p:sp>
        <p:nvSpPr>
          <p:cNvPr id="57350" name="Rectangle 6"/>
          <p:cNvSpPr>
            <a:spLocks noChangeArrowheads="1"/>
          </p:cNvSpPr>
          <p:nvPr/>
        </p:nvSpPr>
        <p:spPr bwMode="auto">
          <a:xfrm>
            <a:off x="412750" y="134938"/>
            <a:ext cx="8731250" cy="274637"/>
          </a:xfrm>
          <a:prstGeom prst="rect">
            <a:avLst/>
          </a:prstGeom>
          <a:gradFill rotWithShape="0">
            <a:gsLst>
              <a:gs pos="0">
                <a:srgbClr val="0000D2"/>
              </a:gs>
              <a:gs pos="100000">
                <a:schemeClr val="bg1"/>
              </a:gs>
            </a:gsLst>
            <a:lin ang="0" scaled="1"/>
          </a:gradFill>
          <a:ln w="9525">
            <a:noFill/>
            <a:miter lim="800000"/>
            <a:headEnd/>
            <a:tailEnd/>
          </a:ln>
        </p:spPr>
        <p:txBody>
          <a:bodyPr/>
          <a:lstStyle/>
          <a:p>
            <a:pPr eaLnBrk="1" hangingPunct="1">
              <a:defRPr/>
            </a:pPr>
            <a:endParaRPr lang="en-US" sz="2400" b="0">
              <a:effectLst>
                <a:outerShdw blurRad="38100" dist="38100" dir="2700000" algn="tl">
                  <a:srgbClr val="FFFFFF"/>
                </a:outerShdw>
              </a:effectLst>
              <a:latin typeface="VNI-Times" pitchFamily="2" charset="0"/>
            </a:endParaRPr>
          </a:p>
        </p:txBody>
      </p:sp>
      <p:sp>
        <p:nvSpPr>
          <p:cNvPr id="57351" name="Rectangle 7"/>
          <p:cNvSpPr>
            <a:spLocks noChangeArrowheads="1"/>
          </p:cNvSpPr>
          <p:nvPr/>
        </p:nvSpPr>
        <p:spPr bwMode="auto">
          <a:xfrm>
            <a:off x="409575" y="134938"/>
            <a:ext cx="138113" cy="141287"/>
          </a:xfrm>
          <a:prstGeom prst="rect">
            <a:avLst/>
          </a:prstGeom>
          <a:solidFill>
            <a:schemeClr val="folHlink"/>
          </a:solidFill>
          <a:ln w="9525">
            <a:noFill/>
            <a:miter lim="800000"/>
            <a:headEnd/>
            <a:tailEnd/>
          </a:ln>
        </p:spPr>
        <p:txBody>
          <a:bodyPr/>
          <a:lstStyle/>
          <a:p>
            <a:pPr eaLnBrk="1" hangingPunct="1">
              <a:defRPr/>
            </a:pPr>
            <a:endParaRPr lang="en-US" b="0">
              <a:solidFill>
                <a:schemeClr val="hlink"/>
              </a:solidFill>
              <a:effectLst>
                <a:outerShdw blurRad="38100" dist="38100" dir="2700000" algn="tl">
                  <a:srgbClr val="000000"/>
                </a:outerShdw>
              </a:effectLst>
            </a:endParaRPr>
          </a:p>
        </p:txBody>
      </p:sp>
      <p:sp>
        <p:nvSpPr>
          <p:cNvPr id="57352" name="Rectangle 8"/>
          <p:cNvSpPr>
            <a:spLocks noChangeArrowheads="1"/>
          </p:cNvSpPr>
          <p:nvPr/>
        </p:nvSpPr>
        <p:spPr bwMode="auto">
          <a:xfrm>
            <a:off x="547688" y="0"/>
            <a:ext cx="139700" cy="138113"/>
          </a:xfrm>
          <a:prstGeom prst="rect">
            <a:avLst/>
          </a:prstGeom>
          <a:solidFill>
            <a:schemeClr val="folHlink"/>
          </a:solidFill>
          <a:ln w="9525">
            <a:noFill/>
            <a:miter lim="800000"/>
            <a:headEnd/>
            <a:tailEnd/>
          </a:ln>
        </p:spPr>
        <p:txBody>
          <a:bodyPr/>
          <a:lstStyle/>
          <a:p>
            <a:pPr eaLnBrk="1" hangingPunct="1">
              <a:defRPr/>
            </a:pPr>
            <a:endParaRPr lang="en-US" b="0">
              <a:solidFill>
                <a:schemeClr val="hlink"/>
              </a:solidFill>
              <a:effectLst>
                <a:outerShdw blurRad="38100" dist="38100" dir="2700000" algn="tl">
                  <a:srgbClr val="000000"/>
                </a:outerShdw>
              </a:effectLst>
            </a:endParaRPr>
          </a:p>
        </p:txBody>
      </p:sp>
      <p:sp>
        <p:nvSpPr>
          <p:cNvPr id="57353" name="Rectangle 9"/>
          <p:cNvSpPr>
            <a:spLocks noChangeArrowheads="1"/>
          </p:cNvSpPr>
          <p:nvPr/>
        </p:nvSpPr>
        <p:spPr bwMode="auto">
          <a:xfrm>
            <a:off x="547688" y="134938"/>
            <a:ext cx="139700" cy="141287"/>
          </a:xfrm>
          <a:prstGeom prst="rect">
            <a:avLst/>
          </a:prstGeom>
          <a:solidFill>
            <a:schemeClr val="accent2"/>
          </a:solidFill>
          <a:ln w="9525">
            <a:noFill/>
            <a:miter lim="800000"/>
            <a:headEnd/>
            <a:tailEnd/>
          </a:ln>
        </p:spPr>
        <p:txBody>
          <a:bodyPr/>
          <a:lstStyle/>
          <a:p>
            <a:pPr eaLnBrk="1" hangingPunct="1">
              <a:defRPr/>
            </a:pPr>
            <a:endParaRPr lang="en-US" b="0">
              <a:solidFill>
                <a:schemeClr val="accent2"/>
              </a:solidFill>
              <a:effectLst>
                <a:outerShdw blurRad="38100" dist="38100" dir="2700000" algn="tl">
                  <a:srgbClr val="000000"/>
                </a:outerShdw>
              </a:effectLst>
            </a:endParaRPr>
          </a:p>
        </p:txBody>
      </p:sp>
      <p:sp>
        <p:nvSpPr>
          <p:cNvPr id="57354" name="Rectangle 10"/>
          <p:cNvSpPr>
            <a:spLocks noChangeArrowheads="1"/>
          </p:cNvSpPr>
          <p:nvPr/>
        </p:nvSpPr>
        <p:spPr bwMode="auto">
          <a:xfrm>
            <a:off x="274638" y="274638"/>
            <a:ext cx="136525" cy="138112"/>
          </a:xfrm>
          <a:prstGeom prst="rect">
            <a:avLst/>
          </a:prstGeom>
          <a:solidFill>
            <a:schemeClr val="folHlink"/>
          </a:solidFill>
          <a:ln w="9525">
            <a:noFill/>
            <a:miter lim="800000"/>
            <a:headEnd/>
            <a:tailEnd/>
          </a:ln>
        </p:spPr>
        <p:txBody>
          <a:bodyPr/>
          <a:lstStyle/>
          <a:p>
            <a:pPr eaLnBrk="1" hangingPunct="1">
              <a:defRPr/>
            </a:pPr>
            <a:endParaRPr lang="en-US" b="0">
              <a:solidFill>
                <a:schemeClr val="hlink"/>
              </a:solidFill>
              <a:effectLst>
                <a:outerShdw blurRad="38100" dist="38100" dir="2700000" algn="tl">
                  <a:srgbClr val="000000"/>
                </a:outerShdw>
              </a:effectLst>
            </a:endParaRPr>
          </a:p>
        </p:txBody>
      </p:sp>
      <p:sp>
        <p:nvSpPr>
          <p:cNvPr id="57355" name="Rectangle 11"/>
          <p:cNvSpPr>
            <a:spLocks noChangeArrowheads="1"/>
          </p:cNvSpPr>
          <p:nvPr/>
        </p:nvSpPr>
        <p:spPr bwMode="auto">
          <a:xfrm>
            <a:off x="131763" y="136525"/>
            <a:ext cx="141287" cy="138113"/>
          </a:xfrm>
          <a:prstGeom prst="rect">
            <a:avLst/>
          </a:prstGeom>
          <a:solidFill>
            <a:schemeClr val="bg2"/>
          </a:solidFill>
          <a:ln w="9525">
            <a:noFill/>
            <a:miter lim="800000"/>
            <a:headEnd/>
            <a:tailEnd/>
          </a:ln>
        </p:spPr>
        <p:txBody>
          <a:bodyPr/>
          <a:lstStyle/>
          <a:p>
            <a:pPr eaLnBrk="1" hangingPunct="1">
              <a:defRPr/>
            </a:pPr>
            <a:endParaRPr lang="en-US" sz="2400" b="0">
              <a:effectLst>
                <a:outerShdw blurRad="38100" dist="38100" dir="2700000" algn="tl">
                  <a:srgbClr val="FFFFFF"/>
                </a:outerShdw>
              </a:effectLst>
              <a:latin typeface="VNI-Times" pitchFamily="2" charset="0"/>
            </a:endParaRPr>
          </a:p>
        </p:txBody>
      </p:sp>
      <p:sp>
        <p:nvSpPr>
          <p:cNvPr id="57356" name="Rectangle 12"/>
          <p:cNvSpPr>
            <a:spLocks noChangeArrowheads="1"/>
          </p:cNvSpPr>
          <p:nvPr/>
        </p:nvSpPr>
        <p:spPr bwMode="auto">
          <a:xfrm>
            <a:off x="409575" y="271463"/>
            <a:ext cx="138113" cy="138112"/>
          </a:xfrm>
          <a:prstGeom prst="rect">
            <a:avLst/>
          </a:prstGeom>
          <a:solidFill>
            <a:schemeClr val="accent2"/>
          </a:solidFill>
          <a:ln w="9525">
            <a:noFill/>
            <a:miter lim="800000"/>
            <a:headEnd/>
            <a:tailEnd/>
          </a:ln>
        </p:spPr>
        <p:txBody>
          <a:bodyPr/>
          <a:lstStyle/>
          <a:p>
            <a:pPr eaLnBrk="1" hangingPunct="1">
              <a:defRPr/>
            </a:pPr>
            <a:endParaRPr lang="en-US" b="0">
              <a:solidFill>
                <a:schemeClr val="accent2"/>
              </a:solidFill>
              <a:effectLst>
                <a:outerShdw blurRad="38100" dist="38100" dir="2700000" algn="tl">
                  <a:srgbClr val="000000"/>
                </a:outerShdw>
              </a:effectLst>
            </a:endParaRPr>
          </a:p>
        </p:txBody>
      </p:sp>
      <p:sp>
        <p:nvSpPr>
          <p:cNvPr id="57357" name="Rectangle 13"/>
          <p:cNvSpPr>
            <a:spLocks noChangeArrowheads="1"/>
          </p:cNvSpPr>
          <p:nvPr/>
        </p:nvSpPr>
        <p:spPr bwMode="auto">
          <a:xfrm>
            <a:off x="274638" y="409575"/>
            <a:ext cx="136525" cy="136525"/>
          </a:xfrm>
          <a:prstGeom prst="rect">
            <a:avLst/>
          </a:prstGeom>
          <a:solidFill>
            <a:schemeClr val="accent2"/>
          </a:solidFill>
          <a:ln w="9525">
            <a:noFill/>
            <a:miter lim="800000"/>
            <a:headEnd/>
            <a:tailEnd/>
          </a:ln>
        </p:spPr>
        <p:txBody>
          <a:bodyPr/>
          <a:lstStyle/>
          <a:p>
            <a:pPr eaLnBrk="1" hangingPunct="1">
              <a:defRPr/>
            </a:pPr>
            <a:endParaRPr lang="en-US" b="0">
              <a:solidFill>
                <a:schemeClr val="accent2"/>
              </a:solidFill>
              <a:effectLst>
                <a:outerShdw blurRad="38100" dist="38100" dir="2700000" algn="tl">
                  <a:srgbClr val="000000"/>
                </a:outerShdw>
              </a:effectLst>
            </a:endParaRPr>
          </a:p>
        </p:txBody>
      </p:sp>
      <p:sp>
        <p:nvSpPr>
          <p:cNvPr id="5735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smtClean="0">
                <a:effectLst>
                  <a:outerShdw blurRad="38100" dist="38100" dir="2700000" algn="tl">
                    <a:srgbClr val="C0C0C0"/>
                  </a:outerShdw>
                </a:effectLst>
              </a:defRPr>
            </a:lvl1pPr>
          </a:lstStyle>
          <a:p>
            <a:pPr>
              <a:defRPr/>
            </a:pPr>
            <a:endParaRPr lang="en-US"/>
          </a:p>
        </p:txBody>
      </p:sp>
      <p:sp>
        <p:nvSpPr>
          <p:cNvPr id="57392" name="Rectangle 48"/>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random/>
  </p:transition>
  <p:hf hdr="0" dt="0"/>
  <p:txStyles>
    <p:titleStyle>
      <a:lvl1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VNI-Helve" pitchFamily="2" charset="0"/>
        </a:defRPr>
      </a:lvl2pPr>
      <a:lvl3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VNI-Helve" pitchFamily="2" charset="0"/>
        </a:defRPr>
      </a:lvl3pPr>
      <a:lvl4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VNI-Helve" pitchFamily="2" charset="0"/>
        </a:defRPr>
      </a:lvl4pPr>
      <a:lvl5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VNI-Helve" pitchFamily="2" charset="0"/>
        </a:defRPr>
      </a:lvl5pPr>
      <a:lvl6pPr marL="4572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6pPr>
      <a:lvl7pPr marL="9144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7pPr>
      <a:lvl8pPr marL="13716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8pPr>
      <a:lvl9pPr marL="1828800" algn="l" rtl="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9pPr>
    </p:titleStyle>
    <p:bodyStyle>
      <a:lvl1pPr marL="342900" indent="-342900" algn="just" rtl="0" eaLnBrk="0" fontAlgn="base" hangingPunct="0">
        <a:spcBef>
          <a:spcPct val="20000"/>
        </a:spcBef>
        <a:spcAft>
          <a:spcPct val="0"/>
        </a:spcAft>
        <a:buClr>
          <a:schemeClr val="bg2"/>
        </a:buClr>
        <a:buSzPct val="75000"/>
        <a:buFont typeface="Wingdings" pitchFamily="2" charset="2"/>
        <a:buChar char="n"/>
        <a:defRPr sz="2400">
          <a:solidFill>
            <a:schemeClr val="tx1"/>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accent2"/>
        </a:buClr>
        <a:buSzPct val="80000"/>
        <a:buFont typeface="Wingdings" pitchFamily="2" charset="2"/>
        <a:buChar char="¨"/>
        <a:defRPr sz="2400">
          <a:solidFill>
            <a:schemeClr val="tx1"/>
          </a:solidFill>
          <a:effectLst>
            <a:outerShdw blurRad="38100" dist="38100" dir="2700000" algn="tl">
              <a:srgbClr val="C0C0C0"/>
            </a:outerShdw>
          </a:effectLst>
          <a:latin typeface="+mn-lt"/>
        </a:defRPr>
      </a:lvl2pPr>
      <a:lvl3pPr marL="1143000" indent="-228600" algn="just" rtl="0" eaLnBrk="0" fontAlgn="base" hangingPunct="0">
        <a:spcBef>
          <a:spcPct val="20000"/>
        </a:spcBef>
        <a:spcAft>
          <a:spcPct val="0"/>
        </a:spcAft>
        <a:buClr>
          <a:schemeClr val="bg2"/>
        </a:buClr>
        <a:buSzPct val="65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just" rtl="0" eaLnBrk="0" fontAlgn="base" hangingPunct="0">
        <a:spcBef>
          <a:spcPct val="20000"/>
        </a:spcBef>
        <a:spcAft>
          <a:spcPct val="0"/>
        </a:spcAft>
        <a:buClr>
          <a:schemeClr val="accent2"/>
        </a:buClr>
        <a:buSzPct val="70000"/>
        <a:buFont typeface="Wingdings" pitchFamily="2" charset="2"/>
        <a:buChar char="¨"/>
        <a:defRPr sz="2400">
          <a:solidFill>
            <a:schemeClr val="tx1"/>
          </a:solidFill>
          <a:effectLst>
            <a:outerShdw blurRad="38100" dist="38100" dir="2700000" algn="tl">
              <a:srgbClr val="C0C0C0"/>
            </a:outerShdw>
          </a:effectLst>
          <a:latin typeface="+mn-lt"/>
        </a:defRPr>
      </a:lvl4pPr>
      <a:lvl5pPr marL="2057400" indent="-228600" algn="just" rtl="0" eaLnBrk="0" fontAlgn="base" hangingPunct="0">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5pPr>
      <a:lvl6pPr marL="25146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6pPr>
      <a:lvl7pPr marL="29718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7pPr>
      <a:lvl8pPr marL="34290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8pPr>
      <a:lvl9pPr marL="3886200" indent="-228600" algn="just" rtl="0" fontAlgn="base">
        <a:spcBef>
          <a:spcPct val="20000"/>
        </a:spcBef>
        <a:spcAft>
          <a:spcPct val="0"/>
        </a:spcAft>
        <a:buClr>
          <a:schemeClr val="bg2"/>
        </a:buClr>
        <a:buFont typeface="Wingdings" pitchFamily="2" charset="2"/>
        <a:buChar char="§"/>
        <a:defRPr sz="24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ctrTitle"/>
          </p:nvPr>
        </p:nvSpPr>
        <p:spPr/>
        <p:txBody>
          <a:bodyPr/>
          <a:lstStyle/>
          <a:p>
            <a:pPr algn="ctr" eaLnBrk="1" hangingPunct="1">
              <a:defRPr/>
            </a:pPr>
            <a:r>
              <a:rPr lang="en-US" b="1" dirty="0"/>
              <a:t>ÑÒNH NGHÓA </a:t>
            </a:r>
            <a:br>
              <a:rPr lang="en-US" b="1" dirty="0"/>
            </a:br>
            <a:r>
              <a:rPr lang="en-US" b="1" dirty="0"/>
              <a:t>ÑOÀ THÒ </a:t>
            </a:r>
          </a:p>
        </p:txBody>
      </p:sp>
      <p:sp>
        <p:nvSpPr>
          <p:cNvPr id="318467" name="Rectangle 3"/>
          <p:cNvSpPr>
            <a:spLocks noGrp="1" noChangeArrowheads="1"/>
          </p:cNvSpPr>
          <p:nvPr>
            <p:ph type="subTitle" idx="1"/>
          </p:nvPr>
        </p:nvSpPr>
        <p:spPr/>
        <p:txBody>
          <a:bodyPr/>
          <a:lstStyle/>
          <a:p>
            <a:pPr eaLnBrk="1" hangingPunct="1">
              <a:defRPr/>
            </a:pPr>
            <a:endParaRPr 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7411" name="Slide Number Placeholder 4"/>
          <p:cNvSpPr>
            <a:spLocks noGrp="1"/>
          </p:cNvSpPr>
          <p:nvPr>
            <p:ph type="sldNum" sz="quarter" idx="11"/>
          </p:nvPr>
        </p:nvSpPr>
        <p:spPr>
          <a:noFill/>
        </p:spPr>
        <p:txBody>
          <a:bodyPr/>
          <a:lstStyle/>
          <a:p>
            <a:fld id="{97C20D8B-303A-4110-A8E7-19456AF2912C}" type="slidenum">
              <a:rPr lang="en-US"/>
              <a:pPr/>
              <a:t>10</a:t>
            </a:fld>
            <a:endParaRPr lang="en-US"/>
          </a:p>
        </p:txBody>
      </p:sp>
      <p:sp>
        <p:nvSpPr>
          <p:cNvPr id="335874" name="Rectangle 2"/>
          <p:cNvSpPr>
            <a:spLocks noGrp="1" noChangeArrowheads="1"/>
          </p:cNvSpPr>
          <p:nvPr>
            <p:ph type="title"/>
          </p:nvPr>
        </p:nvSpPr>
        <p:spPr/>
        <p:txBody>
          <a:bodyPr/>
          <a:lstStyle/>
          <a:p>
            <a:pPr eaLnBrk="1" hangingPunct="1">
              <a:defRPr/>
            </a:pPr>
            <a:r>
              <a:rPr lang="en-US" sz="4000" b="1"/>
              <a:t>BAÄC CUÛA ÑÆNH</a:t>
            </a:r>
          </a:p>
        </p:txBody>
      </p:sp>
      <p:sp>
        <p:nvSpPr>
          <p:cNvPr id="335875" name="Rectangle 3"/>
          <p:cNvSpPr>
            <a:spLocks noGrp="1" noChangeArrowheads="1"/>
          </p:cNvSpPr>
          <p:nvPr>
            <p:ph type="body" idx="1"/>
          </p:nvPr>
        </p:nvSpPr>
        <p:spPr/>
        <p:txBody>
          <a:bodyPr/>
          <a:lstStyle/>
          <a:p>
            <a:pPr marL="457200" indent="-457200" eaLnBrk="1" hangingPunct="1">
              <a:defRPr/>
            </a:pPr>
            <a:r>
              <a:rPr lang="en-US"/>
              <a:t>BAÄC (ÑOÀ THÒ COÙ HÖÔÙNG)</a:t>
            </a:r>
          </a:p>
          <a:p>
            <a:pPr marL="914400" lvl="1" indent="-457200" eaLnBrk="1" hangingPunct="1">
              <a:defRPr/>
            </a:pPr>
            <a:r>
              <a:rPr lang="en-US"/>
              <a:t>Nöûa baäc ngoaøi cuûa ñænh x: kyù hieäu d+(x) laø soá caùc caïnh ñi ra khoûi ñænh x (hay khôûi ñaàu töø ñænh x).</a:t>
            </a:r>
          </a:p>
          <a:p>
            <a:pPr marL="914400" lvl="1" indent="-457200" eaLnBrk="1" hangingPunct="1">
              <a:defRPr/>
            </a:pPr>
            <a:r>
              <a:rPr lang="en-US"/>
              <a:t>Nöûa baäc trong cuûa ñænh x: kyù hieäu d-(x) laø soá caùc caïnh ñi vaøo ñænh x (hay keát thuùc taïi ñænh x).</a:t>
            </a:r>
          </a:p>
          <a:p>
            <a:pPr marL="914400" lvl="1" indent="-457200" eaLnBrk="1" hangingPunct="1">
              <a:defRPr/>
            </a:pPr>
            <a:r>
              <a:rPr lang="en-US"/>
              <a:t>Baäc cuûa ñænh x: d(x) = d+(x) + d-(x)</a:t>
            </a:r>
          </a:p>
          <a:p>
            <a:pPr marL="914400" lvl="1" indent="-457200" eaLnBrk="1" hangingPunct="1">
              <a:defRPr/>
            </a:pPr>
            <a:r>
              <a:rPr lang="en-US" u="sng"/>
              <a:t>Ví duï</a:t>
            </a:r>
            <a:r>
              <a:rPr lang="en-US"/>
              <a:t>: ñoà thò coù höôùng trong ví duï 1 coù d+(A)=1 vaø d-(A)=3.</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8435" name="Slide Number Placeholder 4"/>
          <p:cNvSpPr>
            <a:spLocks noGrp="1"/>
          </p:cNvSpPr>
          <p:nvPr>
            <p:ph type="sldNum" sz="quarter" idx="11"/>
          </p:nvPr>
        </p:nvSpPr>
        <p:spPr>
          <a:noFill/>
        </p:spPr>
        <p:txBody>
          <a:bodyPr/>
          <a:lstStyle/>
          <a:p>
            <a:fld id="{7BAB5DB4-48D8-4C4D-9AB0-A22370CA2728}" type="slidenum">
              <a:rPr lang="en-US"/>
              <a:pPr/>
              <a:t>11</a:t>
            </a:fld>
            <a:endParaRPr lang="en-US"/>
          </a:p>
        </p:txBody>
      </p:sp>
      <p:sp>
        <p:nvSpPr>
          <p:cNvPr id="336898" name="Rectangle 2"/>
          <p:cNvSpPr>
            <a:spLocks noGrp="1" noChangeArrowheads="1"/>
          </p:cNvSpPr>
          <p:nvPr>
            <p:ph type="title"/>
          </p:nvPr>
        </p:nvSpPr>
        <p:spPr/>
        <p:txBody>
          <a:bodyPr/>
          <a:lstStyle/>
          <a:p>
            <a:pPr eaLnBrk="1" hangingPunct="1">
              <a:defRPr/>
            </a:pPr>
            <a:r>
              <a:rPr lang="en-US" sz="4000" b="1"/>
              <a:t>BAÄC CUÛA ÑÆNH</a:t>
            </a:r>
          </a:p>
        </p:txBody>
      </p:sp>
      <p:sp>
        <p:nvSpPr>
          <p:cNvPr id="336899" name="Rectangle 3"/>
          <p:cNvSpPr>
            <a:spLocks noGrp="1" noChangeArrowheads="1"/>
          </p:cNvSpPr>
          <p:nvPr>
            <p:ph type="body" idx="1"/>
          </p:nvPr>
        </p:nvSpPr>
        <p:spPr/>
        <p:txBody>
          <a:bodyPr/>
          <a:lstStyle/>
          <a:p>
            <a:pPr marL="457200" indent="-457200" eaLnBrk="1" hangingPunct="1">
              <a:defRPr/>
            </a:pPr>
            <a:r>
              <a:rPr lang="en-US" dirty="0"/>
              <a:t>ÑÆNH TREO, ÑÆNH COÂ LAÄP</a:t>
            </a:r>
          </a:p>
          <a:p>
            <a:pPr marL="914400" lvl="1" indent="-457200" eaLnBrk="1" hangingPunct="1">
              <a:defRPr/>
            </a:pPr>
            <a:r>
              <a:rPr lang="en-US" dirty="0" err="1"/>
              <a:t>Ñænh</a:t>
            </a:r>
            <a:r>
              <a:rPr lang="en-US" dirty="0"/>
              <a:t> </a:t>
            </a:r>
            <a:r>
              <a:rPr lang="en-US" dirty="0" err="1"/>
              <a:t>treo</a:t>
            </a:r>
            <a:r>
              <a:rPr lang="en-US" dirty="0"/>
              <a:t> </a:t>
            </a:r>
            <a:r>
              <a:rPr lang="en-US" dirty="0" err="1"/>
              <a:t>laø</a:t>
            </a:r>
            <a:r>
              <a:rPr lang="en-US" dirty="0"/>
              <a:t> </a:t>
            </a:r>
            <a:r>
              <a:rPr lang="en-US" dirty="0" err="1"/>
              <a:t>ñænh</a:t>
            </a:r>
            <a:r>
              <a:rPr lang="en-US" dirty="0"/>
              <a:t> </a:t>
            </a:r>
            <a:r>
              <a:rPr lang="en-US" dirty="0" err="1"/>
              <a:t>coù</a:t>
            </a:r>
            <a:r>
              <a:rPr lang="en-US" dirty="0"/>
              <a:t> </a:t>
            </a:r>
            <a:r>
              <a:rPr lang="en-US" dirty="0" err="1"/>
              <a:t>baäc</a:t>
            </a:r>
            <a:r>
              <a:rPr lang="en-US" dirty="0"/>
              <a:t> </a:t>
            </a:r>
            <a:r>
              <a:rPr lang="en-US" dirty="0" err="1"/>
              <a:t>baèng</a:t>
            </a:r>
            <a:r>
              <a:rPr lang="en-US" dirty="0"/>
              <a:t> 1.</a:t>
            </a:r>
          </a:p>
          <a:p>
            <a:pPr marL="914400" lvl="1" indent="-457200" eaLnBrk="1" hangingPunct="1">
              <a:defRPr/>
            </a:pPr>
            <a:r>
              <a:rPr lang="en-US" dirty="0" err="1"/>
              <a:t>Ñænh</a:t>
            </a:r>
            <a:r>
              <a:rPr lang="en-US" dirty="0"/>
              <a:t> </a:t>
            </a:r>
            <a:r>
              <a:rPr lang="en-US" dirty="0" err="1"/>
              <a:t>coâ</a:t>
            </a:r>
            <a:r>
              <a:rPr lang="en-US" dirty="0"/>
              <a:t> </a:t>
            </a:r>
            <a:r>
              <a:rPr lang="en-US" dirty="0" err="1"/>
              <a:t>lập</a:t>
            </a:r>
            <a:r>
              <a:rPr lang="en-US" dirty="0"/>
              <a:t> </a:t>
            </a:r>
            <a:r>
              <a:rPr lang="en-US" dirty="0" err="1"/>
              <a:t>laø</a:t>
            </a:r>
            <a:r>
              <a:rPr lang="en-US" dirty="0"/>
              <a:t> </a:t>
            </a:r>
            <a:r>
              <a:rPr lang="en-US" dirty="0" err="1"/>
              <a:t>ñænh</a:t>
            </a:r>
            <a:r>
              <a:rPr lang="en-US" dirty="0"/>
              <a:t> </a:t>
            </a:r>
            <a:r>
              <a:rPr lang="en-US" dirty="0" err="1"/>
              <a:t>coù</a:t>
            </a:r>
            <a:r>
              <a:rPr lang="en-US" dirty="0"/>
              <a:t> </a:t>
            </a:r>
            <a:r>
              <a:rPr lang="en-US" dirty="0" err="1"/>
              <a:t>baäc</a:t>
            </a:r>
            <a:r>
              <a:rPr lang="en-US" dirty="0"/>
              <a:t> </a:t>
            </a:r>
            <a:r>
              <a:rPr lang="en-US" dirty="0" err="1"/>
              <a:t>baèng</a:t>
            </a:r>
            <a:r>
              <a:rPr lang="en-US" dirty="0"/>
              <a:t> 0.</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9459" name="Slide Number Placeholder 4"/>
          <p:cNvSpPr>
            <a:spLocks noGrp="1"/>
          </p:cNvSpPr>
          <p:nvPr>
            <p:ph type="sldNum" sz="quarter" idx="11"/>
          </p:nvPr>
        </p:nvSpPr>
        <p:spPr>
          <a:noFill/>
        </p:spPr>
        <p:txBody>
          <a:bodyPr/>
          <a:lstStyle/>
          <a:p>
            <a:fld id="{9A344769-18ED-4473-A2AF-BDB05F58A173}" type="slidenum">
              <a:rPr lang="en-US"/>
              <a:pPr/>
              <a:t>12</a:t>
            </a:fld>
            <a:endParaRPr lang="en-US"/>
          </a:p>
        </p:txBody>
      </p:sp>
      <p:sp>
        <p:nvSpPr>
          <p:cNvPr id="337922" name="Rectangle 2"/>
          <p:cNvSpPr>
            <a:spLocks noGrp="1" noChangeArrowheads="1"/>
          </p:cNvSpPr>
          <p:nvPr>
            <p:ph type="title"/>
          </p:nvPr>
        </p:nvSpPr>
        <p:spPr/>
        <p:txBody>
          <a:bodyPr/>
          <a:lstStyle/>
          <a:p>
            <a:pPr eaLnBrk="1" hangingPunct="1">
              <a:defRPr/>
            </a:pPr>
            <a:r>
              <a:rPr lang="en-US" sz="4000" b="1" dirty="0"/>
              <a:t>BAÄC CUÛA ÑÆNH</a:t>
            </a:r>
          </a:p>
        </p:txBody>
      </p:sp>
      <p:sp>
        <p:nvSpPr>
          <p:cNvPr id="337923" name="Rectangle 3"/>
          <p:cNvSpPr>
            <a:spLocks noGrp="1" noChangeArrowheads="1"/>
          </p:cNvSpPr>
          <p:nvPr>
            <p:ph type="body" idx="1"/>
          </p:nvPr>
        </p:nvSpPr>
        <p:spPr/>
        <p:txBody>
          <a:bodyPr/>
          <a:lstStyle/>
          <a:p>
            <a:pPr eaLnBrk="1" hangingPunct="1">
              <a:defRPr/>
            </a:pPr>
            <a:r>
              <a:rPr lang="en-US" dirty="0"/>
              <a:t>ÑÒNH LYÙ (coâng thöùc lieân heä giöõa baäc vaø soá caïnh)</a:t>
            </a:r>
          </a:p>
          <a:p>
            <a:pPr lvl="1" eaLnBrk="1" hangingPunct="1">
              <a:defRPr/>
            </a:pPr>
            <a:r>
              <a:rPr lang="en-US" dirty="0"/>
              <a:t>a) Xeùt ñoà thò coù höôùng G=(X, U). Ta coù:  </a:t>
            </a:r>
          </a:p>
          <a:p>
            <a:pPr lvl="1" algn="ctr" eaLnBrk="1" hangingPunct="1">
              <a:buFont typeface="Wingdings" pitchFamily="2" charset="2"/>
              <a:buNone/>
              <a:defRPr/>
            </a:pPr>
            <a:r>
              <a:rPr lang="en-US" dirty="0">
                <a:sym typeface="Symbol" pitchFamily="18" charset="2"/>
              </a:rPr>
              <a:t></a:t>
            </a:r>
            <a:r>
              <a:rPr lang="en-US" dirty="0"/>
              <a:t> d+(x) =  </a:t>
            </a:r>
            <a:r>
              <a:rPr lang="en-US" dirty="0">
                <a:sym typeface="Symbol" pitchFamily="18" charset="2"/>
              </a:rPr>
              <a:t></a:t>
            </a:r>
            <a:r>
              <a:rPr lang="en-US" dirty="0"/>
              <a:t> d-(x) = </a:t>
            </a:r>
            <a:r>
              <a:rPr lang="en-US" dirty="0">
                <a:sym typeface="Symbol" pitchFamily="18" charset="2"/>
              </a:rPr>
              <a:t></a:t>
            </a:r>
            <a:r>
              <a:rPr lang="en-US" dirty="0"/>
              <a:t>U</a:t>
            </a:r>
            <a:r>
              <a:rPr lang="en-US" dirty="0">
                <a:sym typeface="Symbol" pitchFamily="18" charset="2"/>
              </a:rPr>
              <a:t></a:t>
            </a:r>
            <a:r>
              <a:rPr lang="en-US" dirty="0"/>
              <a:t> vaø </a:t>
            </a:r>
            <a:r>
              <a:rPr lang="en-US" dirty="0">
                <a:sym typeface="Symbol" pitchFamily="18" charset="2"/>
              </a:rPr>
              <a:t></a:t>
            </a:r>
            <a:r>
              <a:rPr lang="en-US" dirty="0"/>
              <a:t> d(x) = 2</a:t>
            </a:r>
            <a:r>
              <a:rPr lang="en-US" dirty="0">
                <a:sym typeface="Symbol" pitchFamily="18" charset="2"/>
              </a:rPr>
              <a:t></a:t>
            </a:r>
            <a:r>
              <a:rPr lang="en-US" dirty="0"/>
              <a:t>U</a:t>
            </a:r>
            <a:r>
              <a:rPr lang="en-US" dirty="0">
                <a:sym typeface="Symbol" pitchFamily="18" charset="2"/>
              </a:rPr>
              <a:t></a:t>
            </a:r>
            <a:r>
              <a:rPr lang="en-US" dirty="0"/>
              <a:t>.</a:t>
            </a:r>
          </a:p>
          <a:p>
            <a:pPr eaLnBrk="1" hangingPunct="1">
              <a:buFont typeface="Wingdings" pitchFamily="2" charset="2"/>
              <a:buNone/>
              <a:defRPr/>
            </a:pPr>
            <a:r>
              <a:rPr lang="en-US" dirty="0"/>
              <a:t>                x</a:t>
            </a:r>
            <a:r>
              <a:rPr lang="en-US" dirty="0">
                <a:sym typeface="Symbol" pitchFamily="18" charset="2"/>
              </a:rPr>
              <a:t></a:t>
            </a:r>
            <a:r>
              <a:rPr lang="en-US" dirty="0"/>
              <a:t>X           x</a:t>
            </a:r>
            <a:r>
              <a:rPr lang="en-US" dirty="0">
                <a:sym typeface="Symbol" pitchFamily="18" charset="2"/>
              </a:rPr>
              <a:t></a:t>
            </a:r>
            <a:r>
              <a:rPr lang="en-US" dirty="0"/>
              <a:t>X                      x</a:t>
            </a:r>
            <a:r>
              <a:rPr lang="en-US" dirty="0">
                <a:sym typeface="Symbol" pitchFamily="18" charset="2"/>
              </a:rPr>
              <a:t></a:t>
            </a:r>
            <a:r>
              <a:rPr lang="en-US" dirty="0"/>
              <a:t>X</a:t>
            </a:r>
          </a:p>
          <a:p>
            <a:pPr lvl="1" eaLnBrk="1" hangingPunct="1">
              <a:defRPr/>
            </a:pPr>
            <a:r>
              <a:rPr lang="en-US" dirty="0"/>
              <a:t>b) Xeùt ñoà thò voâ höôùng G=(X, E). Ta coù:</a:t>
            </a:r>
          </a:p>
          <a:p>
            <a:pPr algn="ctr" eaLnBrk="1" hangingPunct="1">
              <a:buFont typeface="Wingdings" pitchFamily="2" charset="2"/>
              <a:buNone/>
              <a:defRPr/>
            </a:pPr>
            <a:r>
              <a:rPr lang="en-US" dirty="0"/>
              <a:t> </a:t>
            </a:r>
            <a:r>
              <a:rPr lang="en-US" dirty="0">
                <a:sym typeface="Symbol" pitchFamily="18" charset="2"/>
              </a:rPr>
              <a:t></a:t>
            </a:r>
            <a:r>
              <a:rPr lang="en-US" dirty="0"/>
              <a:t> d(x) = 2</a:t>
            </a:r>
            <a:r>
              <a:rPr lang="en-US" dirty="0">
                <a:sym typeface="Symbol" pitchFamily="18" charset="2"/>
              </a:rPr>
              <a:t></a:t>
            </a:r>
            <a:r>
              <a:rPr lang="en-US" dirty="0"/>
              <a:t>E</a:t>
            </a:r>
            <a:r>
              <a:rPr lang="en-US" dirty="0">
                <a:sym typeface="Symbol" pitchFamily="18" charset="2"/>
              </a:rPr>
              <a:t></a:t>
            </a:r>
            <a:r>
              <a:rPr lang="en-US" dirty="0"/>
              <a:t>.</a:t>
            </a:r>
          </a:p>
          <a:p>
            <a:pPr eaLnBrk="1" hangingPunct="1">
              <a:buFont typeface="Wingdings" pitchFamily="2" charset="2"/>
              <a:buNone/>
              <a:defRPr/>
            </a:pPr>
            <a:r>
              <a:rPr lang="en-US" dirty="0"/>
              <a:t>                                      x</a:t>
            </a:r>
            <a:r>
              <a:rPr lang="en-US" dirty="0">
                <a:sym typeface="Symbol" pitchFamily="18" charset="2"/>
              </a:rPr>
              <a:t></a:t>
            </a:r>
            <a:r>
              <a:rPr lang="en-US" dirty="0"/>
              <a:t>X</a:t>
            </a:r>
            <a:endParaRPr lang="en-US" u="sng" dirty="0"/>
          </a:p>
          <a:p>
            <a:pPr eaLnBrk="1" hangingPunct="1">
              <a:defRPr/>
            </a:pPr>
            <a:r>
              <a:rPr lang="en-US" u="sng" dirty="0"/>
              <a:t>Heä qua</a:t>
            </a:r>
            <a:r>
              <a:rPr lang="en-US" dirty="0"/>
              <a:t>û: soá löôïng caùc ñænh coù baäc leû trong moät ñoà thò laø moät soá chaún.</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36867" name="Slide Number Placeholder 4"/>
          <p:cNvSpPr>
            <a:spLocks noGrp="1"/>
          </p:cNvSpPr>
          <p:nvPr>
            <p:ph type="sldNum" sz="quarter" idx="11"/>
          </p:nvPr>
        </p:nvSpPr>
        <p:spPr>
          <a:noFill/>
        </p:spPr>
        <p:txBody>
          <a:bodyPr/>
          <a:lstStyle/>
          <a:p>
            <a:fld id="{BD200F3C-BAD6-443E-A445-5FFD86C364C6}" type="slidenum">
              <a:rPr lang="en-US"/>
              <a:pPr/>
              <a:t>13</a:t>
            </a:fld>
            <a:endParaRPr lang="en-US"/>
          </a:p>
        </p:txBody>
      </p:sp>
      <p:sp>
        <p:nvSpPr>
          <p:cNvPr id="358402" name="Rectangle 2"/>
          <p:cNvSpPr>
            <a:spLocks noGrp="1" noChangeArrowheads="1"/>
          </p:cNvSpPr>
          <p:nvPr>
            <p:ph type="title"/>
          </p:nvPr>
        </p:nvSpPr>
        <p:spPr/>
        <p:txBody>
          <a:bodyPr/>
          <a:lstStyle/>
          <a:p>
            <a:pPr eaLnBrk="1" hangingPunct="1">
              <a:defRPr/>
            </a:pPr>
            <a:r>
              <a:rPr lang="en-US" b="1"/>
              <a:t>BIEÅU DIEÃN BAÈNG MA TRAÄN</a:t>
            </a:r>
          </a:p>
        </p:txBody>
      </p:sp>
      <p:sp>
        <p:nvSpPr>
          <p:cNvPr id="358403" name="Rectangle 3"/>
          <p:cNvSpPr>
            <a:spLocks noGrp="1" noChangeArrowheads="1"/>
          </p:cNvSpPr>
          <p:nvPr>
            <p:ph type="body" idx="1"/>
          </p:nvPr>
        </p:nvSpPr>
        <p:spPr/>
        <p:txBody>
          <a:bodyPr/>
          <a:lstStyle/>
          <a:p>
            <a:pPr eaLnBrk="1" hangingPunct="1">
              <a:defRPr/>
            </a:pPr>
            <a:r>
              <a:rPr lang="en-US"/>
              <a:t>Xeùt ñoà thò G=(X, U) (coù höôùng hay voâ höôùng).</a:t>
            </a:r>
          </a:p>
          <a:p>
            <a:pPr eaLnBrk="1" hangingPunct="1">
              <a:defRPr/>
            </a:pPr>
            <a:r>
              <a:rPr lang="en-US">
                <a:solidFill>
                  <a:srgbClr val="000000"/>
                </a:solidFill>
                <a:cs typeface="Times New Roman" pitchFamily="18" charset="0"/>
              </a:rPr>
              <a:t>Giaû söû taäp X goàm n ñænh vaø ñöôïc saép thöù töï                       X={x</a:t>
            </a:r>
            <a:r>
              <a:rPr lang="en-US" baseline="-30000">
                <a:solidFill>
                  <a:srgbClr val="000000"/>
                </a:solidFill>
                <a:cs typeface="Times New Roman" pitchFamily="18" charset="0"/>
              </a:rPr>
              <a:t>1</a:t>
            </a:r>
            <a:r>
              <a:rPr lang="en-US">
                <a:solidFill>
                  <a:srgbClr val="000000"/>
                </a:solidFill>
                <a:cs typeface="Times New Roman" pitchFamily="18" charset="0"/>
              </a:rPr>
              <a:t>, x</a:t>
            </a:r>
            <a:r>
              <a:rPr lang="en-US" baseline="-30000">
                <a:solidFill>
                  <a:srgbClr val="000000"/>
                </a:solidFill>
                <a:cs typeface="Times New Roman" pitchFamily="18" charset="0"/>
              </a:rPr>
              <a:t>2</a:t>
            </a:r>
            <a:r>
              <a:rPr lang="en-US">
                <a:solidFill>
                  <a:srgbClr val="000000"/>
                </a:solidFill>
                <a:cs typeface="Times New Roman" pitchFamily="18" charset="0"/>
              </a:rPr>
              <a:t>, …, x</a:t>
            </a:r>
            <a:r>
              <a:rPr lang="en-US" baseline="-30000">
                <a:solidFill>
                  <a:srgbClr val="000000"/>
                </a:solidFill>
                <a:cs typeface="Times New Roman" pitchFamily="18" charset="0"/>
              </a:rPr>
              <a:t>n</a:t>
            </a:r>
            <a:r>
              <a:rPr lang="en-US">
                <a:solidFill>
                  <a:srgbClr val="000000"/>
                </a:solidFill>
                <a:cs typeface="Times New Roman" pitchFamily="18" charset="0"/>
              </a:rPr>
              <a:t>}, taäp U goàm n caïnh vaø ñöôïc saép thöù töï  U={u</a:t>
            </a:r>
            <a:r>
              <a:rPr lang="en-US" baseline="-30000">
                <a:solidFill>
                  <a:srgbClr val="000000"/>
                </a:solidFill>
                <a:cs typeface="Times New Roman" pitchFamily="18" charset="0"/>
              </a:rPr>
              <a:t>1</a:t>
            </a:r>
            <a:r>
              <a:rPr lang="en-US">
                <a:solidFill>
                  <a:srgbClr val="000000"/>
                </a:solidFill>
                <a:cs typeface="Times New Roman" pitchFamily="18" charset="0"/>
              </a:rPr>
              <a:t>, u</a:t>
            </a:r>
            <a:r>
              <a:rPr lang="en-US" baseline="-30000">
                <a:solidFill>
                  <a:srgbClr val="000000"/>
                </a:solidFill>
                <a:cs typeface="Times New Roman" pitchFamily="18" charset="0"/>
              </a:rPr>
              <a:t>2</a:t>
            </a:r>
            <a:r>
              <a:rPr lang="en-US">
                <a:solidFill>
                  <a:srgbClr val="000000"/>
                </a:solidFill>
                <a:cs typeface="Times New Roman" pitchFamily="18" charset="0"/>
              </a:rPr>
              <a:t>, …, u</a:t>
            </a:r>
            <a:r>
              <a:rPr lang="en-US" baseline="-30000">
                <a:solidFill>
                  <a:srgbClr val="000000"/>
                </a:solidFill>
                <a:cs typeface="Times New Roman" pitchFamily="18" charset="0"/>
              </a:rPr>
              <a:t>m</a:t>
            </a:r>
            <a:r>
              <a:rPr lang="en-US">
                <a:solidFill>
                  <a:srgbClr val="000000"/>
                </a:solidFill>
                <a:cs typeface="Times New Roman" pitchFamily="18" charset="0"/>
              </a:rPr>
              <a:t>}.</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37891" name="Slide Number Placeholder 4"/>
          <p:cNvSpPr>
            <a:spLocks noGrp="1"/>
          </p:cNvSpPr>
          <p:nvPr>
            <p:ph type="sldNum" sz="quarter" idx="11"/>
          </p:nvPr>
        </p:nvSpPr>
        <p:spPr>
          <a:noFill/>
        </p:spPr>
        <p:txBody>
          <a:bodyPr/>
          <a:lstStyle/>
          <a:p>
            <a:fld id="{C5E1D4B4-2F98-4112-AA99-0369709A9372}" type="slidenum">
              <a:rPr lang="en-US"/>
              <a:pPr/>
              <a:t>14</a:t>
            </a:fld>
            <a:endParaRPr lang="en-US"/>
          </a:p>
        </p:txBody>
      </p:sp>
      <p:sp>
        <p:nvSpPr>
          <p:cNvPr id="359426" name="Rectangle 2"/>
          <p:cNvSpPr>
            <a:spLocks noGrp="1" noChangeArrowheads="1"/>
          </p:cNvSpPr>
          <p:nvPr>
            <p:ph type="title"/>
          </p:nvPr>
        </p:nvSpPr>
        <p:spPr/>
        <p:txBody>
          <a:bodyPr/>
          <a:lstStyle/>
          <a:p>
            <a:pPr eaLnBrk="1" hangingPunct="1">
              <a:defRPr/>
            </a:pPr>
            <a:r>
              <a:rPr lang="en-US" b="1"/>
              <a:t>BIEÅU DIEÃN BAÈNG MA TRAÄN</a:t>
            </a:r>
          </a:p>
        </p:txBody>
      </p:sp>
      <p:sp>
        <p:nvSpPr>
          <p:cNvPr id="359427" name="Rectangle 3"/>
          <p:cNvSpPr>
            <a:spLocks noGrp="1" noChangeArrowheads="1"/>
          </p:cNvSpPr>
          <p:nvPr>
            <p:ph type="body" idx="1"/>
          </p:nvPr>
        </p:nvSpPr>
        <p:spPr/>
        <p:txBody>
          <a:bodyPr/>
          <a:lstStyle/>
          <a:p>
            <a:pPr eaLnBrk="1" hangingPunct="1">
              <a:defRPr/>
            </a:pPr>
            <a:r>
              <a:rPr lang="en-US"/>
              <a:t>Ma traän keà cuûa ñoà thò G, kyù hieäu B(G), laø moät ma traän nhò phaân caáp n x n ñöôïc ñònh nghóa nhö sau: B=(B</a:t>
            </a:r>
            <a:r>
              <a:rPr lang="en-US" baseline="-25000"/>
              <a:t>ij</a:t>
            </a:r>
            <a:r>
              <a:rPr lang="en-US"/>
              <a:t>)  vôùi </a:t>
            </a:r>
          </a:p>
          <a:p>
            <a:pPr lvl="1" eaLnBrk="1" hangingPunct="1">
              <a:defRPr/>
            </a:pPr>
            <a:r>
              <a:rPr lang="en-US"/>
              <a:t>B</a:t>
            </a:r>
            <a:r>
              <a:rPr lang="en-US" baseline="-25000"/>
              <a:t>ij</a:t>
            </a:r>
            <a:r>
              <a:rPr lang="en-US"/>
              <a:t>=1 neáu coù caïnh noái x</a:t>
            </a:r>
            <a:r>
              <a:rPr lang="en-US" baseline="-25000"/>
              <a:t>i</a:t>
            </a:r>
            <a:r>
              <a:rPr lang="en-US"/>
              <a:t> tôùi x</a:t>
            </a:r>
            <a:r>
              <a:rPr lang="en-US" baseline="-25000"/>
              <a:t>j</a:t>
            </a:r>
            <a:r>
              <a:rPr lang="en-US"/>
              <a:t>, </a:t>
            </a:r>
          </a:p>
          <a:p>
            <a:pPr lvl="1" eaLnBrk="1" hangingPunct="1">
              <a:defRPr/>
            </a:pPr>
            <a:r>
              <a:rPr lang="en-US"/>
              <a:t>B</a:t>
            </a:r>
            <a:r>
              <a:rPr lang="en-US" baseline="-25000"/>
              <a:t>ij</a:t>
            </a:r>
            <a:r>
              <a:rPr lang="en-US"/>
              <a:t>=0 neáu ngöôïc laïi.</a:t>
            </a:r>
          </a:p>
          <a:p>
            <a:pPr eaLnBrk="1" hangingPunct="1">
              <a:defRPr/>
            </a:pPr>
            <a:r>
              <a:rPr lang="en-US"/>
              <a:t>Neáu G laø ñoà thò voâ höôùng, ma traän lieân thuoäc (hay lieân keát ñænh caïnh ) cuûa ñoà thò G, kyù hieäu A(G), laø ma traän nhò phaân caáp n x m ñöôïc ñònh nghóa nhö sau: A=(A</a:t>
            </a:r>
            <a:r>
              <a:rPr lang="en-US" baseline="-25000"/>
              <a:t>ij</a:t>
            </a:r>
            <a:r>
              <a:rPr lang="en-US"/>
              <a:t>) vôùi </a:t>
            </a:r>
          </a:p>
          <a:p>
            <a:pPr lvl="1" eaLnBrk="1" hangingPunct="1">
              <a:defRPr/>
            </a:pPr>
            <a:r>
              <a:rPr lang="en-US"/>
              <a:t>A</a:t>
            </a:r>
            <a:r>
              <a:rPr lang="en-US" baseline="-25000"/>
              <a:t>ij</a:t>
            </a:r>
            <a:r>
              <a:rPr lang="en-US"/>
              <a:t>=1 neáu ñænh x</a:t>
            </a:r>
            <a:r>
              <a:rPr lang="en-US" baseline="-25000"/>
              <a:t>i</a:t>
            </a:r>
            <a:r>
              <a:rPr lang="en-US"/>
              <a:t> keà vôùi caïnh u</a:t>
            </a:r>
            <a:r>
              <a:rPr lang="en-US" baseline="-25000"/>
              <a:t>j</a:t>
            </a:r>
            <a:r>
              <a:rPr lang="en-US"/>
              <a:t>, </a:t>
            </a:r>
          </a:p>
          <a:p>
            <a:pPr lvl="1" eaLnBrk="1" hangingPunct="1">
              <a:defRPr/>
            </a:pPr>
            <a:r>
              <a:rPr lang="en-US"/>
              <a:t>A</a:t>
            </a:r>
            <a:r>
              <a:rPr lang="en-US" baseline="-25000"/>
              <a:t>ij</a:t>
            </a:r>
            <a:r>
              <a:rPr lang="en-US"/>
              <a:t>=0 neáu ngöôïc laïi. </a:t>
            </a:r>
          </a:p>
          <a:p>
            <a:pPr lvl="1" eaLnBrk="1" hangingPunct="1">
              <a:defRPr/>
            </a:pPr>
            <a:endParaRPr 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38915" name="Slide Number Placeholder 4"/>
          <p:cNvSpPr>
            <a:spLocks noGrp="1"/>
          </p:cNvSpPr>
          <p:nvPr>
            <p:ph type="sldNum" sz="quarter" idx="11"/>
          </p:nvPr>
        </p:nvSpPr>
        <p:spPr>
          <a:noFill/>
        </p:spPr>
        <p:txBody>
          <a:bodyPr/>
          <a:lstStyle/>
          <a:p>
            <a:fld id="{B41B3D5D-669D-4846-9FB0-70F234DC054F}" type="slidenum">
              <a:rPr lang="en-US"/>
              <a:pPr/>
              <a:t>15</a:t>
            </a:fld>
            <a:endParaRPr lang="en-US"/>
          </a:p>
        </p:txBody>
      </p:sp>
      <p:sp>
        <p:nvSpPr>
          <p:cNvPr id="360450" name="Rectangle 2"/>
          <p:cNvSpPr>
            <a:spLocks noGrp="1" noChangeArrowheads="1"/>
          </p:cNvSpPr>
          <p:nvPr>
            <p:ph type="title"/>
          </p:nvPr>
        </p:nvSpPr>
        <p:spPr/>
        <p:txBody>
          <a:bodyPr/>
          <a:lstStyle/>
          <a:p>
            <a:pPr eaLnBrk="1" hangingPunct="1">
              <a:defRPr/>
            </a:pPr>
            <a:r>
              <a:rPr lang="en-US" b="1"/>
              <a:t>BIEÅU DIEÃN BAÈNG MA TRAÄN</a:t>
            </a:r>
          </a:p>
        </p:txBody>
      </p:sp>
      <p:sp>
        <p:nvSpPr>
          <p:cNvPr id="360451" name="Rectangle 3"/>
          <p:cNvSpPr>
            <a:spLocks noGrp="1" noChangeArrowheads="1"/>
          </p:cNvSpPr>
          <p:nvPr>
            <p:ph type="body" idx="1"/>
          </p:nvPr>
        </p:nvSpPr>
        <p:spPr/>
        <p:txBody>
          <a:bodyPr/>
          <a:lstStyle/>
          <a:p>
            <a:pPr eaLnBrk="1" hangingPunct="1">
              <a:defRPr/>
            </a:pPr>
            <a:r>
              <a:rPr lang="en-US"/>
              <a:t>Neáu G laø ñoà thò coù höôùng khoâng coù khuyeân, ma traän lieân thuoäc (hay lieân keát ñænh caïnh) cuûa ñoà thò G, kyù hieäu A(G), laø ma traän n x m ñöôïc ñònh nghóa laø A=(A</a:t>
            </a:r>
            <a:r>
              <a:rPr lang="en-US" baseline="-25000"/>
              <a:t>ij</a:t>
            </a:r>
            <a:r>
              <a:rPr lang="en-US"/>
              <a:t>) vôùi qui öôùc: </a:t>
            </a:r>
          </a:p>
          <a:p>
            <a:pPr lvl="1" eaLnBrk="1" hangingPunct="1">
              <a:defRPr/>
            </a:pPr>
            <a:r>
              <a:rPr lang="en-US"/>
              <a:t>A</a:t>
            </a:r>
            <a:r>
              <a:rPr lang="en-US" baseline="-25000"/>
              <a:t>ij</a:t>
            </a:r>
            <a:r>
              <a:rPr lang="en-US"/>
              <a:t> = 1 neáu caïnh uj höôùng ra khoûi ñænh x</a:t>
            </a:r>
            <a:r>
              <a:rPr lang="en-US" baseline="-25000"/>
              <a:t>i</a:t>
            </a:r>
            <a:r>
              <a:rPr lang="en-US"/>
              <a:t> ,</a:t>
            </a:r>
          </a:p>
          <a:p>
            <a:pPr lvl="1" eaLnBrk="1" hangingPunct="1">
              <a:defRPr/>
            </a:pPr>
            <a:r>
              <a:rPr lang="en-US"/>
              <a:t>A</a:t>
            </a:r>
            <a:r>
              <a:rPr lang="en-US" baseline="-25000"/>
              <a:t>ij</a:t>
            </a:r>
            <a:r>
              <a:rPr lang="en-US"/>
              <a:t> = -1 neáu caïnh uj höôùng vaøo ñænh x</a:t>
            </a:r>
            <a:r>
              <a:rPr lang="en-US" baseline="-25000"/>
              <a:t>i</a:t>
            </a:r>
            <a:r>
              <a:rPr lang="en-US"/>
              <a:t> ,</a:t>
            </a:r>
          </a:p>
          <a:p>
            <a:pPr lvl="1" eaLnBrk="1" hangingPunct="1">
              <a:defRPr/>
            </a:pPr>
            <a:r>
              <a:rPr lang="en-US"/>
              <a:t>A</a:t>
            </a:r>
            <a:r>
              <a:rPr lang="en-US" baseline="-25000"/>
              <a:t>ij</a:t>
            </a:r>
            <a:r>
              <a:rPr lang="en-US"/>
              <a:t> = 0 neáu caïnh uj khoâng keà ñænh x</a:t>
            </a:r>
            <a:r>
              <a:rPr lang="en-US" baseline="-25000"/>
              <a:t>i</a:t>
            </a:r>
            <a:r>
              <a:rPr lang="en-US"/>
              <a:t>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39939" name="Slide Number Placeholder 4"/>
          <p:cNvSpPr>
            <a:spLocks noGrp="1"/>
          </p:cNvSpPr>
          <p:nvPr>
            <p:ph type="sldNum" sz="quarter" idx="11"/>
          </p:nvPr>
        </p:nvSpPr>
        <p:spPr>
          <a:noFill/>
        </p:spPr>
        <p:txBody>
          <a:bodyPr/>
          <a:lstStyle/>
          <a:p>
            <a:fld id="{C43FCA5A-F941-4112-A3B4-E879260D3158}" type="slidenum">
              <a:rPr lang="en-US"/>
              <a:pPr/>
              <a:t>16</a:t>
            </a:fld>
            <a:endParaRPr lang="en-US"/>
          </a:p>
        </p:txBody>
      </p:sp>
      <p:sp>
        <p:nvSpPr>
          <p:cNvPr id="361474" name="Rectangle 2"/>
          <p:cNvSpPr>
            <a:spLocks noGrp="1" noChangeArrowheads="1"/>
          </p:cNvSpPr>
          <p:nvPr>
            <p:ph type="title"/>
          </p:nvPr>
        </p:nvSpPr>
        <p:spPr/>
        <p:txBody>
          <a:bodyPr/>
          <a:lstStyle/>
          <a:p>
            <a:pPr eaLnBrk="1" hangingPunct="1">
              <a:defRPr/>
            </a:pPr>
            <a:r>
              <a:rPr lang="en-US" b="1"/>
              <a:t>BIEÅU DIEÃN BAÈNG MA TRAÄN</a:t>
            </a:r>
          </a:p>
        </p:txBody>
      </p:sp>
      <p:sp>
        <p:nvSpPr>
          <p:cNvPr id="361475" name="Rectangle 3"/>
          <p:cNvSpPr>
            <a:spLocks noGrp="1" noChangeArrowheads="1"/>
          </p:cNvSpPr>
          <p:nvPr>
            <p:ph type="body" idx="1"/>
          </p:nvPr>
        </p:nvSpPr>
        <p:spPr/>
        <p:txBody>
          <a:bodyPr/>
          <a:lstStyle/>
          <a:p>
            <a:pPr eaLnBrk="1" hangingPunct="1">
              <a:defRPr/>
            </a:pPr>
            <a:r>
              <a:rPr lang="en-US">
                <a:solidFill>
                  <a:srgbClr val="000000"/>
                </a:solidFill>
                <a:cs typeface="Times New Roman" pitchFamily="18" charset="0"/>
              </a:rPr>
              <a:t>Neáu ta saép thöù töï caùc ñænh vaø caïnh cuûa ñoà thò G laø X={A, B, C, D} vaø U={u</a:t>
            </a:r>
            <a:r>
              <a:rPr lang="en-US" baseline="-25000">
                <a:solidFill>
                  <a:srgbClr val="000000"/>
                </a:solidFill>
                <a:cs typeface="Times New Roman" pitchFamily="18" charset="0"/>
              </a:rPr>
              <a:t>1</a:t>
            </a:r>
            <a:r>
              <a:rPr lang="en-US">
                <a:solidFill>
                  <a:srgbClr val="000000"/>
                </a:solidFill>
                <a:cs typeface="Times New Roman" pitchFamily="18" charset="0"/>
              </a:rPr>
              <a:t>, u</a:t>
            </a:r>
            <a:r>
              <a:rPr lang="en-US" baseline="-25000">
                <a:solidFill>
                  <a:srgbClr val="000000"/>
                </a:solidFill>
                <a:cs typeface="Times New Roman" pitchFamily="18" charset="0"/>
              </a:rPr>
              <a:t>2</a:t>
            </a:r>
            <a:r>
              <a:rPr lang="en-US">
                <a:solidFill>
                  <a:srgbClr val="000000"/>
                </a:solidFill>
                <a:cs typeface="Times New Roman" pitchFamily="18" charset="0"/>
              </a:rPr>
              <a:t>, u</a:t>
            </a:r>
            <a:r>
              <a:rPr lang="en-US" baseline="-25000">
                <a:solidFill>
                  <a:srgbClr val="000000"/>
                </a:solidFill>
                <a:cs typeface="Times New Roman" pitchFamily="18" charset="0"/>
              </a:rPr>
              <a:t>3</a:t>
            </a:r>
            <a:r>
              <a:rPr lang="en-US">
                <a:solidFill>
                  <a:srgbClr val="000000"/>
                </a:solidFill>
                <a:cs typeface="Times New Roman" pitchFamily="18" charset="0"/>
              </a:rPr>
              <a:t>, u</a:t>
            </a:r>
            <a:r>
              <a:rPr lang="en-US" baseline="-25000">
                <a:solidFill>
                  <a:srgbClr val="000000"/>
                </a:solidFill>
                <a:cs typeface="Times New Roman" pitchFamily="18" charset="0"/>
              </a:rPr>
              <a:t>4</a:t>
            </a:r>
            <a:r>
              <a:rPr lang="en-US">
                <a:solidFill>
                  <a:srgbClr val="000000"/>
                </a:solidFill>
                <a:cs typeface="Times New Roman" pitchFamily="18" charset="0"/>
              </a:rPr>
              <a:t>, u</a:t>
            </a:r>
            <a:r>
              <a:rPr lang="en-US" baseline="-25000">
                <a:solidFill>
                  <a:srgbClr val="000000"/>
                </a:solidFill>
                <a:cs typeface="Times New Roman" pitchFamily="18" charset="0"/>
              </a:rPr>
              <a:t>5</a:t>
            </a:r>
            <a:r>
              <a:rPr lang="en-US">
                <a:solidFill>
                  <a:srgbClr val="000000"/>
                </a:solidFill>
                <a:cs typeface="Times New Roman" pitchFamily="18" charset="0"/>
              </a:rPr>
              <a:t>, u</a:t>
            </a:r>
            <a:r>
              <a:rPr lang="en-US" baseline="-25000">
                <a:solidFill>
                  <a:srgbClr val="000000"/>
                </a:solidFill>
                <a:cs typeface="Times New Roman" pitchFamily="18" charset="0"/>
              </a:rPr>
              <a:t>6</a:t>
            </a:r>
            <a:r>
              <a:rPr lang="en-US">
                <a:solidFill>
                  <a:srgbClr val="000000"/>
                </a:solidFill>
                <a:cs typeface="Times New Roman" pitchFamily="18" charset="0"/>
              </a:rPr>
              <a:t>} thì ma traän lieân thuoäc cuûa ñoà thò laø:</a:t>
            </a:r>
            <a:r>
              <a:rPr lang="en-US"/>
              <a:t> </a:t>
            </a:r>
          </a:p>
        </p:txBody>
      </p:sp>
      <p:grpSp>
        <p:nvGrpSpPr>
          <p:cNvPr id="39942" name="Group 136"/>
          <p:cNvGrpSpPr>
            <a:grpSpLocks noChangeAspect="1"/>
          </p:cNvGrpSpPr>
          <p:nvPr/>
        </p:nvGrpSpPr>
        <p:grpSpPr bwMode="auto">
          <a:xfrm>
            <a:off x="1524000" y="3243263"/>
            <a:ext cx="2916238" cy="2624137"/>
            <a:chOff x="-1" y="0"/>
            <a:chExt cx="20002" cy="20000"/>
          </a:xfrm>
        </p:grpSpPr>
        <p:grpSp>
          <p:nvGrpSpPr>
            <p:cNvPr id="39944" name="Group 137"/>
            <p:cNvGrpSpPr>
              <a:grpSpLocks noChangeAspect="1"/>
            </p:cNvGrpSpPr>
            <p:nvPr/>
          </p:nvGrpSpPr>
          <p:grpSpPr bwMode="auto">
            <a:xfrm>
              <a:off x="-1" y="0"/>
              <a:ext cx="20002" cy="20000"/>
              <a:chOff x="-1" y="0"/>
              <a:chExt cx="20002" cy="20000"/>
            </a:xfrm>
          </p:grpSpPr>
          <p:sp>
            <p:nvSpPr>
              <p:cNvPr id="39951" name="Rectangle 138"/>
              <p:cNvSpPr>
                <a:spLocks noChangeAspect="1" noChangeArrowheads="1"/>
              </p:cNvSpPr>
              <p:nvPr/>
            </p:nvSpPr>
            <p:spPr bwMode="auto">
              <a:xfrm>
                <a:off x="7317" y="0"/>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A</a:t>
                </a:r>
              </a:p>
              <a:p>
                <a:pPr algn="ctr"/>
                <a:endParaRPr lang="en-US" b="0">
                  <a:latin typeface="VNI-Times" pitchFamily="2" charset="0"/>
                </a:endParaRPr>
              </a:p>
            </p:txBody>
          </p:sp>
          <p:sp>
            <p:nvSpPr>
              <p:cNvPr id="39952" name="Rectangle 139"/>
              <p:cNvSpPr>
                <a:spLocks noChangeAspect="1" noChangeArrowheads="1"/>
              </p:cNvSpPr>
              <p:nvPr/>
            </p:nvSpPr>
            <p:spPr bwMode="auto">
              <a:xfrm>
                <a:off x="-1" y="8091"/>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B</a:t>
                </a:r>
              </a:p>
              <a:p>
                <a:pPr algn="ctr"/>
                <a:endParaRPr lang="en-US" b="0">
                  <a:latin typeface="VNI-Times" pitchFamily="2" charset="0"/>
                </a:endParaRPr>
              </a:p>
            </p:txBody>
          </p:sp>
          <p:sp>
            <p:nvSpPr>
              <p:cNvPr id="39953" name="Rectangle 140"/>
              <p:cNvSpPr>
                <a:spLocks noChangeAspect="1" noChangeArrowheads="1"/>
              </p:cNvSpPr>
              <p:nvPr/>
            </p:nvSpPr>
            <p:spPr bwMode="auto">
              <a:xfrm>
                <a:off x="9390" y="16066"/>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C</a:t>
                </a:r>
              </a:p>
              <a:p>
                <a:pPr algn="ctr"/>
                <a:endParaRPr lang="en-US" b="0">
                  <a:latin typeface="VNI-Times" pitchFamily="2" charset="0"/>
                </a:endParaRPr>
              </a:p>
            </p:txBody>
          </p:sp>
          <p:sp>
            <p:nvSpPr>
              <p:cNvPr id="39954" name="Rectangle 141"/>
              <p:cNvSpPr>
                <a:spLocks noChangeAspect="1" noChangeArrowheads="1"/>
              </p:cNvSpPr>
              <p:nvPr/>
            </p:nvSpPr>
            <p:spPr bwMode="auto">
              <a:xfrm>
                <a:off x="16220" y="6754"/>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D</a:t>
                </a:r>
              </a:p>
              <a:p>
                <a:pPr algn="ctr"/>
                <a:endParaRPr lang="en-US" b="0">
                  <a:latin typeface="VNI-Times" pitchFamily="2" charset="0"/>
                </a:endParaRPr>
              </a:p>
            </p:txBody>
          </p:sp>
          <p:sp>
            <p:nvSpPr>
              <p:cNvPr id="39955" name="Line 142"/>
              <p:cNvSpPr>
                <a:spLocks noChangeAspect="1" noChangeShapeType="1"/>
              </p:cNvSpPr>
              <p:nvPr/>
            </p:nvSpPr>
            <p:spPr bwMode="auto">
              <a:xfrm flipV="1">
                <a:off x="1950" y="4215"/>
                <a:ext cx="5132" cy="3944"/>
              </a:xfrm>
              <a:prstGeom prst="line">
                <a:avLst/>
              </a:prstGeom>
              <a:noFill/>
              <a:ln w="9525">
                <a:solidFill>
                  <a:srgbClr val="000000"/>
                </a:solidFill>
                <a:round/>
                <a:headEnd/>
                <a:tailEnd type="arrow" w="med" len="sm"/>
              </a:ln>
            </p:spPr>
            <p:txBody>
              <a:bodyPr anchor="ctr"/>
              <a:lstStyle/>
              <a:p>
                <a:endParaRPr lang="en-US"/>
              </a:p>
            </p:txBody>
          </p:sp>
          <p:sp>
            <p:nvSpPr>
              <p:cNvPr id="39956" name="Line 143"/>
              <p:cNvSpPr>
                <a:spLocks noChangeAspect="1" noChangeShapeType="1"/>
              </p:cNvSpPr>
              <p:nvPr/>
            </p:nvSpPr>
            <p:spPr bwMode="auto">
              <a:xfrm flipV="1">
                <a:off x="3902" y="4079"/>
                <a:ext cx="5375" cy="6793"/>
              </a:xfrm>
              <a:prstGeom prst="line">
                <a:avLst/>
              </a:prstGeom>
              <a:noFill/>
              <a:ln w="9525">
                <a:solidFill>
                  <a:srgbClr val="000000"/>
                </a:solidFill>
                <a:round/>
                <a:headEnd/>
                <a:tailEnd type="arrow" w="med" len="sm"/>
              </a:ln>
            </p:spPr>
            <p:txBody>
              <a:bodyPr anchor="ctr"/>
              <a:lstStyle/>
              <a:p>
                <a:endParaRPr lang="en-US"/>
              </a:p>
            </p:txBody>
          </p:sp>
          <p:sp>
            <p:nvSpPr>
              <p:cNvPr id="39957" name="Line 144"/>
              <p:cNvSpPr>
                <a:spLocks noChangeAspect="1" noChangeShapeType="1"/>
              </p:cNvSpPr>
              <p:nvPr/>
            </p:nvSpPr>
            <p:spPr bwMode="auto">
              <a:xfrm flipH="1" flipV="1">
                <a:off x="1585" y="12355"/>
                <a:ext cx="7692" cy="6250"/>
              </a:xfrm>
              <a:prstGeom prst="line">
                <a:avLst/>
              </a:prstGeom>
              <a:noFill/>
              <a:ln w="9525">
                <a:solidFill>
                  <a:srgbClr val="000000"/>
                </a:solidFill>
                <a:round/>
                <a:headEnd/>
                <a:tailEnd type="arrow" w="med" len="sm"/>
              </a:ln>
            </p:spPr>
            <p:txBody>
              <a:bodyPr anchor="ctr"/>
              <a:lstStyle/>
              <a:p>
                <a:endParaRPr lang="en-US"/>
              </a:p>
            </p:txBody>
          </p:sp>
          <p:sp>
            <p:nvSpPr>
              <p:cNvPr id="39958" name="Line 145"/>
              <p:cNvSpPr>
                <a:spLocks noChangeAspect="1" noChangeShapeType="1"/>
              </p:cNvSpPr>
              <p:nvPr/>
            </p:nvSpPr>
            <p:spPr bwMode="auto">
              <a:xfrm>
                <a:off x="10488" y="4079"/>
                <a:ext cx="9" cy="11812"/>
              </a:xfrm>
              <a:prstGeom prst="line">
                <a:avLst/>
              </a:prstGeom>
              <a:noFill/>
              <a:ln w="9525">
                <a:solidFill>
                  <a:srgbClr val="000000"/>
                </a:solidFill>
                <a:round/>
                <a:headEnd/>
                <a:tailEnd type="arrow" w="med" len="sm"/>
              </a:ln>
            </p:spPr>
            <p:txBody>
              <a:bodyPr anchor="ctr"/>
              <a:lstStyle/>
              <a:p>
                <a:endParaRPr lang="en-US"/>
              </a:p>
            </p:txBody>
          </p:sp>
          <p:sp>
            <p:nvSpPr>
              <p:cNvPr id="39959" name="Line 146"/>
              <p:cNvSpPr>
                <a:spLocks noChangeAspect="1" noChangeShapeType="1"/>
              </p:cNvSpPr>
              <p:nvPr/>
            </p:nvSpPr>
            <p:spPr bwMode="auto">
              <a:xfrm flipV="1">
                <a:off x="13171" y="11269"/>
                <a:ext cx="5619" cy="6657"/>
              </a:xfrm>
              <a:prstGeom prst="line">
                <a:avLst/>
              </a:prstGeom>
              <a:noFill/>
              <a:ln w="9525">
                <a:solidFill>
                  <a:srgbClr val="000000"/>
                </a:solidFill>
                <a:round/>
                <a:headEnd/>
                <a:tailEnd type="arrow" w="med" len="sm"/>
              </a:ln>
            </p:spPr>
            <p:txBody>
              <a:bodyPr anchor="ctr"/>
              <a:lstStyle/>
              <a:p>
                <a:endParaRPr lang="en-US"/>
              </a:p>
            </p:txBody>
          </p:sp>
          <p:sp>
            <p:nvSpPr>
              <p:cNvPr id="39960" name="Line 147"/>
              <p:cNvSpPr>
                <a:spLocks noChangeAspect="1" noChangeShapeType="1"/>
              </p:cNvSpPr>
              <p:nvPr/>
            </p:nvSpPr>
            <p:spPr bwMode="auto">
              <a:xfrm flipH="1" flipV="1">
                <a:off x="11220" y="2452"/>
                <a:ext cx="7082" cy="4350"/>
              </a:xfrm>
              <a:prstGeom prst="line">
                <a:avLst/>
              </a:prstGeom>
              <a:noFill/>
              <a:ln w="9525">
                <a:solidFill>
                  <a:srgbClr val="000000"/>
                </a:solidFill>
                <a:round/>
                <a:headEnd/>
                <a:tailEnd type="arrow" w="med" len="sm"/>
              </a:ln>
            </p:spPr>
            <p:txBody>
              <a:bodyPr anchor="ctr"/>
              <a:lstStyle/>
              <a:p>
                <a:endParaRPr lang="en-US"/>
              </a:p>
            </p:txBody>
          </p:sp>
        </p:grpSp>
        <p:sp>
          <p:nvSpPr>
            <p:cNvPr id="39945" name="Rectangle 148"/>
            <p:cNvSpPr>
              <a:spLocks noChangeAspect="1" noChangeArrowheads="1"/>
            </p:cNvSpPr>
            <p:nvPr/>
          </p:nvSpPr>
          <p:spPr bwMode="auto">
            <a:xfrm>
              <a:off x="2891" y="368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u1</a:t>
              </a:r>
              <a:endParaRPr lang="en-US" b="0">
                <a:latin typeface="VNI-Times" pitchFamily="2" charset="0"/>
              </a:endParaRPr>
            </a:p>
          </p:txBody>
        </p:sp>
        <p:sp>
          <p:nvSpPr>
            <p:cNvPr id="39946" name="Rectangle 149"/>
            <p:cNvSpPr>
              <a:spLocks noChangeAspect="1" noChangeArrowheads="1"/>
            </p:cNvSpPr>
            <p:nvPr/>
          </p:nvSpPr>
          <p:spPr bwMode="auto">
            <a:xfrm>
              <a:off x="6306" y="7471"/>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u2</a:t>
              </a:r>
              <a:endParaRPr lang="en-US" b="0">
                <a:latin typeface="VNI-Times" pitchFamily="2" charset="0"/>
              </a:endParaRPr>
            </a:p>
          </p:txBody>
        </p:sp>
        <p:sp>
          <p:nvSpPr>
            <p:cNvPr id="39947" name="Rectangle 150"/>
            <p:cNvSpPr>
              <a:spLocks noChangeAspect="1" noChangeArrowheads="1"/>
            </p:cNvSpPr>
            <p:nvPr/>
          </p:nvSpPr>
          <p:spPr bwMode="auto">
            <a:xfrm>
              <a:off x="10575" y="8963"/>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u3</a:t>
              </a:r>
              <a:endParaRPr lang="en-US" b="0">
                <a:latin typeface="VNI-Times" pitchFamily="2" charset="0"/>
              </a:endParaRPr>
            </a:p>
          </p:txBody>
        </p:sp>
        <p:sp>
          <p:nvSpPr>
            <p:cNvPr id="39948" name="Rectangle 151"/>
            <p:cNvSpPr>
              <a:spLocks noChangeAspect="1" noChangeArrowheads="1"/>
            </p:cNvSpPr>
            <p:nvPr/>
          </p:nvSpPr>
          <p:spPr bwMode="auto">
            <a:xfrm>
              <a:off x="14478" y="2045"/>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u4</a:t>
              </a:r>
              <a:endParaRPr lang="en-US" b="0">
                <a:latin typeface="VNI-Times" pitchFamily="2" charset="0"/>
              </a:endParaRPr>
            </a:p>
          </p:txBody>
        </p:sp>
        <p:sp>
          <p:nvSpPr>
            <p:cNvPr id="39949" name="Rectangle 152"/>
            <p:cNvSpPr>
              <a:spLocks noChangeAspect="1" noChangeArrowheads="1"/>
            </p:cNvSpPr>
            <p:nvPr/>
          </p:nvSpPr>
          <p:spPr bwMode="auto">
            <a:xfrm>
              <a:off x="3501" y="1493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u5</a:t>
              </a:r>
              <a:endParaRPr lang="en-US" b="0">
                <a:latin typeface="VNI-Times" pitchFamily="2" charset="0"/>
              </a:endParaRPr>
            </a:p>
          </p:txBody>
        </p:sp>
        <p:sp>
          <p:nvSpPr>
            <p:cNvPr id="39950" name="Rectangle 153"/>
            <p:cNvSpPr>
              <a:spLocks noChangeAspect="1" noChangeArrowheads="1"/>
            </p:cNvSpPr>
            <p:nvPr/>
          </p:nvSpPr>
          <p:spPr bwMode="auto">
            <a:xfrm>
              <a:off x="15941" y="14118"/>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u6</a:t>
              </a:r>
              <a:endParaRPr lang="en-US" b="0">
                <a:latin typeface="VNI-Times" pitchFamily="2" charset="0"/>
              </a:endParaRPr>
            </a:p>
          </p:txBody>
        </p:sp>
      </p:grpSp>
      <p:pic>
        <p:nvPicPr>
          <p:cNvPr id="39943" name="Picture 154" descr="P02"/>
          <p:cNvPicPr>
            <a:picLocks noGrp="1" noChangeAspect="1" noChangeArrowheads="1"/>
          </p:cNvPicPr>
          <p:nvPr>
            <p:ph sz="half" idx="4294967295"/>
          </p:nvPr>
        </p:nvPicPr>
        <p:blipFill>
          <a:blip r:embed="rId2"/>
          <a:srcRect/>
          <a:stretch>
            <a:fillRect/>
          </a:stretch>
        </p:blipFill>
        <p:spPr>
          <a:xfrm>
            <a:off x="4510088" y="3657600"/>
            <a:ext cx="4633912" cy="1982788"/>
          </a:xfrm>
          <a:noFill/>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0963" name="Slide Number Placeholder 4"/>
          <p:cNvSpPr>
            <a:spLocks noGrp="1"/>
          </p:cNvSpPr>
          <p:nvPr>
            <p:ph type="sldNum" sz="quarter" idx="11"/>
          </p:nvPr>
        </p:nvSpPr>
        <p:spPr>
          <a:noFill/>
        </p:spPr>
        <p:txBody>
          <a:bodyPr/>
          <a:lstStyle/>
          <a:p>
            <a:fld id="{AFFDBCA7-DCAE-43EE-82E8-A0ECB8F6D2D4}" type="slidenum">
              <a:rPr lang="en-US"/>
              <a:pPr/>
              <a:t>17</a:t>
            </a:fld>
            <a:endParaRPr lang="en-US"/>
          </a:p>
        </p:txBody>
      </p:sp>
      <p:sp>
        <p:nvSpPr>
          <p:cNvPr id="382978" name="Rectangle 2"/>
          <p:cNvSpPr>
            <a:spLocks noGrp="1" noChangeArrowheads="1"/>
          </p:cNvSpPr>
          <p:nvPr>
            <p:ph type="title"/>
          </p:nvPr>
        </p:nvSpPr>
        <p:spPr/>
        <p:txBody>
          <a:bodyPr/>
          <a:lstStyle/>
          <a:p>
            <a:pPr eaLnBrk="1" hangingPunct="1">
              <a:defRPr/>
            </a:pPr>
            <a:r>
              <a:rPr lang="en-US" b="1"/>
              <a:t>BIEÅU DIEÃN BAÈNG MA TRAÄN</a:t>
            </a:r>
          </a:p>
        </p:txBody>
      </p:sp>
      <p:sp>
        <p:nvSpPr>
          <p:cNvPr id="382979" name="Rectangle 3"/>
          <p:cNvSpPr>
            <a:spLocks noGrp="1" noChangeArrowheads="1"/>
          </p:cNvSpPr>
          <p:nvPr>
            <p:ph type="body" idx="1"/>
          </p:nvPr>
        </p:nvSpPr>
        <p:spPr/>
        <p:txBody>
          <a:bodyPr/>
          <a:lstStyle/>
          <a:p>
            <a:pPr eaLnBrk="1" hangingPunct="1">
              <a:defRPr/>
            </a:pPr>
            <a:r>
              <a:rPr lang="en-US">
                <a:solidFill>
                  <a:srgbClr val="000000"/>
                </a:solidFill>
                <a:cs typeface="Times New Roman" pitchFamily="18" charset="0"/>
              </a:rPr>
              <a:t>Neáu ta saép thöù töï caùc ñænh vaø caïnh cuûa ñoà thò G laø X={A, B, C, D} vaø U={u</a:t>
            </a:r>
            <a:r>
              <a:rPr lang="en-US" baseline="-25000">
                <a:solidFill>
                  <a:srgbClr val="000000"/>
                </a:solidFill>
                <a:cs typeface="Times New Roman" pitchFamily="18" charset="0"/>
              </a:rPr>
              <a:t>1</a:t>
            </a:r>
            <a:r>
              <a:rPr lang="en-US">
                <a:solidFill>
                  <a:srgbClr val="000000"/>
                </a:solidFill>
                <a:cs typeface="Times New Roman" pitchFamily="18" charset="0"/>
              </a:rPr>
              <a:t>, u</a:t>
            </a:r>
            <a:r>
              <a:rPr lang="en-US" baseline="-25000">
                <a:solidFill>
                  <a:srgbClr val="000000"/>
                </a:solidFill>
                <a:cs typeface="Times New Roman" pitchFamily="18" charset="0"/>
              </a:rPr>
              <a:t>2</a:t>
            </a:r>
            <a:r>
              <a:rPr lang="en-US">
                <a:solidFill>
                  <a:srgbClr val="000000"/>
                </a:solidFill>
                <a:cs typeface="Times New Roman" pitchFamily="18" charset="0"/>
              </a:rPr>
              <a:t>, u</a:t>
            </a:r>
            <a:r>
              <a:rPr lang="en-US" baseline="-25000">
                <a:solidFill>
                  <a:srgbClr val="000000"/>
                </a:solidFill>
                <a:cs typeface="Times New Roman" pitchFamily="18" charset="0"/>
              </a:rPr>
              <a:t>3</a:t>
            </a:r>
            <a:r>
              <a:rPr lang="en-US">
                <a:solidFill>
                  <a:srgbClr val="000000"/>
                </a:solidFill>
                <a:cs typeface="Times New Roman" pitchFamily="18" charset="0"/>
              </a:rPr>
              <a:t>, u</a:t>
            </a:r>
            <a:r>
              <a:rPr lang="en-US" baseline="-25000">
                <a:solidFill>
                  <a:srgbClr val="000000"/>
                </a:solidFill>
                <a:cs typeface="Times New Roman" pitchFamily="18" charset="0"/>
              </a:rPr>
              <a:t>4</a:t>
            </a:r>
            <a:r>
              <a:rPr lang="en-US">
                <a:solidFill>
                  <a:srgbClr val="000000"/>
                </a:solidFill>
                <a:cs typeface="Times New Roman" pitchFamily="18" charset="0"/>
              </a:rPr>
              <a:t>, u</a:t>
            </a:r>
            <a:r>
              <a:rPr lang="en-US" baseline="-25000">
                <a:solidFill>
                  <a:srgbClr val="000000"/>
                </a:solidFill>
                <a:cs typeface="Times New Roman" pitchFamily="18" charset="0"/>
              </a:rPr>
              <a:t>5</a:t>
            </a:r>
            <a:r>
              <a:rPr lang="en-US">
                <a:solidFill>
                  <a:srgbClr val="000000"/>
                </a:solidFill>
                <a:cs typeface="Times New Roman" pitchFamily="18" charset="0"/>
              </a:rPr>
              <a:t>, u</a:t>
            </a:r>
            <a:r>
              <a:rPr lang="en-US" baseline="-25000">
                <a:solidFill>
                  <a:srgbClr val="000000"/>
                </a:solidFill>
                <a:cs typeface="Times New Roman" pitchFamily="18" charset="0"/>
              </a:rPr>
              <a:t>6</a:t>
            </a:r>
            <a:r>
              <a:rPr lang="en-US">
                <a:solidFill>
                  <a:srgbClr val="000000"/>
                </a:solidFill>
                <a:cs typeface="Times New Roman" pitchFamily="18" charset="0"/>
              </a:rPr>
              <a:t>} thì ma traän keà cuûa ñoà thò laø:</a:t>
            </a:r>
            <a:r>
              <a:rPr lang="en-US"/>
              <a:t> </a:t>
            </a:r>
          </a:p>
          <a:p>
            <a:pPr eaLnBrk="1" hangingPunct="1">
              <a:defRPr/>
            </a:pPr>
            <a:endParaRPr lang="en-US"/>
          </a:p>
        </p:txBody>
      </p:sp>
      <p:pic>
        <p:nvPicPr>
          <p:cNvPr id="40966" name="Picture 10" descr="P01"/>
          <p:cNvPicPr>
            <a:picLocks noChangeAspect="1" noChangeArrowheads="1"/>
          </p:cNvPicPr>
          <p:nvPr/>
        </p:nvPicPr>
        <p:blipFill>
          <a:blip r:embed="rId2"/>
          <a:srcRect/>
          <a:stretch>
            <a:fillRect/>
          </a:stretch>
        </p:blipFill>
        <p:spPr bwMode="auto">
          <a:xfrm>
            <a:off x="5113338" y="3613150"/>
            <a:ext cx="3573462" cy="1949450"/>
          </a:xfrm>
          <a:prstGeom prst="rect">
            <a:avLst/>
          </a:prstGeom>
          <a:noFill/>
          <a:ln w="9525">
            <a:noFill/>
            <a:miter lim="800000"/>
            <a:headEnd/>
            <a:tailEnd/>
          </a:ln>
        </p:spPr>
      </p:pic>
      <p:grpSp>
        <p:nvGrpSpPr>
          <p:cNvPr id="40967" name="Group 29"/>
          <p:cNvGrpSpPr>
            <a:grpSpLocks noChangeAspect="1"/>
          </p:cNvGrpSpPr>
          <p:nvPr/>
        </p:nvGrpSpPr>
        <p:grpSpPr bwMode="auto">
          <a:xfrm>
            <a:off x="1524000" y="3243263"/>
            <a:ext cx="2916238" cy="2624137"/>
            <a:chOff x="-1" y="0"/>
            <a:chExt cx="20002" cy="20000"/>
          </a:xfrm>
        </p:grpSpPr>
        <p:grpSp>
          <p:nvGrpSpPr>
            <p:cNvPr id="40968" name="Group 30"/>
            <p:cNvGrpSpPr>
              <a:grpSpLocks noChangeAspect="1"/>
            </p:cNvGrpSpPr>
            <p:nvPr/>
          </p:nvGrpSpPr>
          <p:grpSpPr bwMode="auto">
            <a:xfrm>
              <a:off x="-1" y="0"/>
              <a:ext cx="20002" cy="20000"/>
              <a:chOff x="-1" y="0"/>
              <a:chExt cx="20002" cy="20000"/>
            </a:xfrm>
          </p:grpSpPr>
          <p:sp>
            <p:nvSpPr>
              <p:cNvPr id="40975" name="Rectangle 31"/>
              <p:cNvSpPr>
                <a:spLocks noChangeAspect="1" noChangeArrowheads="1"/>
              </p:cNvSpPr>
              <p:nvPr/>
            </p:nvSpPr>
            <p:spPr bwMode="auto">
              <a:xfrm>
                <a:off x="7317" y="0"/>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A</a:t>
                </a:r>
              </a:p>
              <a:p>
                <a:pPr algn="ctr"/>
                <a:endParaRPr lang="en-US" b="0">
                  <a:latin typeface="VNI-Times" pitchFamily="2" charset="0"/>
                </a:endParaRPr>
              </a:p>
            </p:txBody>
          </p:sp>
          <p:sp>
            <p:nvSpPr>
              <p:cNvPr id="40976" name="Rectangle 32"/>
              <p:cNvSpPr>
                <a:spLocks noChangeAspect="1" noChangeArrowheads="1"/>
              </p:cNvSpPr>
              <p:nvPr/>
            </p:nvSpPr>
            <p:spPr bwMode="auto">
              <a:xfrm>
                <a:off x="-1" y="8091"/>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B</a:t>
                </a:r>
              </a:p>
              <a:p>
                <a:pPr algn="ctr"/>
                <a:endParaRPr lang="en-US" b="0">
                  <a:latin typeface="VNI-Times" pitchFamily="2" charset="0"/>
                </a:endParaRPr>
              </a:p>
            </p:txBody>
          </p:sp>
          <p:sp>
            <p:nvSpPr>
              <p:cNvPr id="40977" name="Rectangle 33"/>
              <p:cNvSpPr>
                <a:spLocks noChangeAspect="1" noChangeArrowheads="1"/>
              </p:cNvSpPr>
              <p:nvPr/>
            </p:nvSpPr>
            <p:spPr bwMode="auto">
              <a:xfrm>
                <a:off x="9390" y="16066"/>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C</a:t>
                </a:r>
              </a:p>
              <a:p>
                <a:pPr algn="ctr"/>
                <a:endParaRPr lang="en-US" b="0">
                  <a:latin typeface="VNI-Times" pitchFamily="2" charset="0"/>
                </a:endParaRPr>
              </a:p>
            </p:txBody>
          </p:sp>
          <p:sp>
            <p:nvSpPr>
              <p:cNvPr id="40978" name="Rectangle 34"/>
              <p:cNvSpPr>
                <a:spLocks noChangeAspect="1" noChangeArrowheads="1"/>
              </p:cNvSpPr>
              <p:nvPr/>
            </p:nvSpPr>
            <p:spPr bwMode="auto">
              <a:xfrm>
                <a:off x="16220" y="6754"/>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D</a:t>
                </a:r>
              </a:p>
              <a:p>
                <a:pPr algn="ctr"/>
                <a:endParaRPr lang="en-US" b="0">
                  <a:latin typeface="VNI-Times" pitchFamily="2" charset="0"/>
                </a:endParaRPr>
              </a:p>
            </p:txBody>
          </p:sp>
          <p:sp>
            <p:nvSpPr>
              <p:cNvPr id="40979" name="Line 35"/>
              <p:cNvSpPr>
                <a:spLocks noChangeAspect="1" noChangeShapeType="1"/>
              </p:cNvSpPr>
              <p:nvPr/>
            </p:nvSpPr>
            <p:spPr bwMode="auto">
              <a:xfrm flipV="1">
                <a:off x="1950" y="4215"/>
                <a:ext cx="5132" cy="3944"/>
              </a:xfrm>
              <a:prstGeom prst="line">
                <a:avLst/>
              </a:prstGeom>
              <a:noFill/>
              <a:ln w="9525">
                <a:solidFill>
                  <a:srgbClr val="000000"/>
                </a:solidFill>
                <a:round/>
                <a:headEnd/>
                <a:tailEnd type="arrow" w="med" len="sm"/>
              </a:ln>
            </p:spPr>
            <p:txBody>
              <a:bodyPr anchor="ctr"/>
              <a:lstStyle/>
              <a:p>
                <a:endParaRPr lang="en-US"/>
              </a:p>
            </p:txBody>
          </p:sp>
          <p:sp>
            <p:nvSpPr>
              <p:cNvPr id="40980" name="Line 36"/>
              <p:cNvSpPr>
                <a:spLocks noChangeAspect="1" noChangeShapeType="1"/>
              </p:cNvSpPr>
              <p:nvPr/>
            </p:nvSpPr>
            <p:spPr bwMode="auto">
              <a:xfrm flipV="1">
                <a:off x="3902" y="4079"/>
                <a:ext cx="5375" cy="6793"/>
              </a:xfrm>
              <a:prstGeom prst="line">
                <a:avLst/>
              </a:prstGeom>
              <a:noFill/>
              <a:ln w="9525">
                <a:solidFill>
                  <a:srgbClr val="000000"/>
                </a:solidFill>
                <a:round/>
                <a:headEnd/>
                <a:tailEnd type="arrow" w="med" len="sm"/>
              </a:ln>
            </p:spPr>
            <p:txBody>
              <a:bodyPr anchor="ctr"/>
              <a:lstStyle/>
              <a:p>
                <a:endParaRPr lang="en-US"/>
              </a:p>
            </p:txBody>
          </p:sp>
          <p:sp>
            <p:nvSpPr>
              <p:cNvPr id="40981" name="Line 37"/>
              <p:cNvSpPr>
                <a:spLocks noChangeAspect="1" noChangeShapeType="1"/>
              </p:cNvSpPr>
              <p:nvPr/>
            </p:nvSpPr>
            <p:spPr bwMode="auto">
              <a:xfrm flipH="1" flipV="1">
                <a:off x="1585" y="12355"/>
                <a:ext cx="7692" cy="6250"/>
              </a:xfrm>
              <a:prstGeom prst="line">
                <a:avLst/>
              </a:prstGeom>
              <a:noFill/>
              <a:ln w="9525">
                <a:solidFill>
                  <a:srgbClr val="000000"/>
                </a:solidFill>
                <a:round/>
                <a:headEnd/>
                <a:tailEnd type="arrow" w="med" len="sm"/>
              </a:ln>
            </p:spPr>
            <p:txBody>
              <a:bodyPr anchor="ctr"/>
              <a:lstStyle/>
              <a:p>
                <a:endParaRPr lang="en-US"/>
              </a:p>
            </p:txBody>
          </p:sp>
          <p:sp>
            <p:nvSpPr>
              <p:cNvPr id="40982" name="Line 38"/>
              <p:cNvSpPr>
                <a:spLocks noChangeAspect="1" noChangeShapeType="1"/>
              </p:cNvSpPr>
              <p:nvPr/>
            </p:nvSpPr>
            <p:spPr bwMode="auto">
              <a:xfrm>
                <a:off x="10488" y="4079"/>
                <a:ext cx="9" cy="11812"/>
              </a:xfrm>
              <a:prstGeom prst="line">
                <a:avLst/>
              </a:prstGeom>
              <a:noFill/>
              <a:ln w="9525">
                <a:solidFill>
                  <a:srgbClr val="000000"/>
                </a:solidFill>
                <a:round/>
                <a:headEnd/>
                <a:tailEnd type="arrow" w="med" len="sm"/>
              </a:ln>
            </p:spPr>
            <p:txBody>
              <a:bodyPr anchor="ctr"/>
              <a:lstStyle/>
              <a:p>
                <a:endParaRPr lang="en-US"/>
              </a:p>
            </p:txBody>
          </p:sp>
          <p:sp>
            <p:nvSpPr>
              <p:cNvPr id="40983" name="Line 39"/>
              <p:cNvSpPr>
                <a:spLocks noChangeAspect="1" noChangeShapeType="1"/>
              </p:cNvSpPr>
              <p:nvPr/>
            </p:nvSpPr>
            <p:spPr bwMode="auto">
              <a:xfrm flipV="1">
                <a:off x="13171" y="11269"/>
                <a:ext cx="5619" cy="6657"/>
              </a:xfrm>
              <a:prstGeom prst="line">
                <a:avLst/>
              </a:prstGeom>
              <a:noFill/>
              <a:ln w="9525">
                <a:solidFill>
                  <a:srgbClr val="000000"/>
                </a:solidFill>
                <a:round/>
                <a:headEnd/>
                <a:tailEnd type="arrow" w="med" len="sm"/>
              </a:ln>
            </p:spPr>
            <p:txBody>
              <a:bodyPr anchor="ctr"/>
              <a:lstStyle/>
              <a:p>
                <a:endParaRPr lang="en-US"/>
              </a:p>
            </p:txBody>
          </p:sp>
          <p:sp>
            <p:nvSpPr>
              <p:cNvPr id="40984" name="Line 40"/>
              <p:cNvSpPr>
                <a:spLocks noChangeAspect="1" noChangeShapeType="1"/>
              </p:cNvSpPr>
              <p:nvPr/>
            </p:nvSpPr>
            <p:spPr bwMode="auto">
              <a:xfrm flipH="1" flipV="1">
                <a:off x="11220" y="2452"/>
                <a:ext cx="7082" cy="4350"/>
              </a:xfrm>
              <a:prstGeom prst="line">
                <a:avLst/>
              </a:prstGeom>
              <a:noFill/>
              <a:ln w="9525">
                <a:solidFill>
                  <a:srgbClr val="000000"/>
                </a:solidFill>
                <a:round/>
                <a:headEnd/>
                <a:tailEnd type="arrow" w="med" len="sm"/>
              </a:ln>
            </p:spPr>
            <p:txBody>
              <a:bodyPr anchor="ctr"/>
              <a:lstStyle/>
              <a:p>
                <a:endParaRPr lang="en-US"/>
              </a:p>
            </p:txBody>
          </p:sp>
        </p:grpSp>
        <p:sp>
          <p:nvSpPr>
            <p:cNvPr id="40969" name="Rectangle 41"/>
            <p:cNvSpPr>
              <a:spLocks noChangeAspect="1" noChangeArrowheads="1"/>
            </p:cNvSpPr>
            <p:nvPr/>
          </p:nvSpPr>
          <p:spPr bwMode="auto">
            <a:xfrm>
              <a:off x="2891" y="368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u1</a:t>
              </a:r>
              <a:endParaRPr lang="en-US" b="0">
                <a:latin typeface="VNI-Times" pitchFamily="2" charset="0"/>
              </a:endParaRPr>
            </a:p>
          </p:txBody>
        </p:sp>
        <p:sp>
          <p:nvSpPr>
            <p:cNvPr id="40970" name="Rectangle 42"/>
            <p:cNvSpPr>
              <a:spLocks noChangeAspect="1" noChangeArrowheads="1"/>
            </p:cNvSpPr>
            <p:nvPr/>
          </p:nvSpPr>
          <p:spPr bwMode="auto">
            <a:xfrm>
              <a:off x="6306" y="7471"/>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u2</a:t>
              </a:r>
              <a:endParaRPr lang="en-US" b="0">
                <a:latin typeface="VNI-Times" pitchFamily="2" charset="0"/>
              </a:endParaRPr>
            </a:p>
          </p:txBody>
        </p:sp>
        <p:sp>
          <p:nvSpPr>
            <p:cNvPr id="40971" name="Rectangle 43"/>
            <p:cNvSpPr>
              <a:spLocks noChangeAspect="1" noChangeArrowheads="1"/>
            </p:cNvSpPr>
            <p:nvPr/>
          </p:nvSpPr>
          <p:spPr bwMode="auto">
            <a:xfrm>
              <a:off x="10575" y="8963"/>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u3</a:t>
              </a:r>
              <a:endParaRPr lang="en-US" b="0">
                <a:latin typeface="VNI-Times" pitchFamily="2" charset="0"/>
              </a:endParaRPr>
            </a:p>
          </p:txBody>
        </p:sp>
        <p:sp>
          <p:nvSpPr>
            <p:cNvPr id="40972" name="Rectangle 44"/>
            <p:cNvSpPr>
              <a:spLocks noChangeAspect="1" noChangeArrowheads="1"/>
            </p:cNvSpPr>
            <p:nvPr/>
          </p:nvSpPr>
          <p:spPr bwMode="auto">
            <a:xfrm>
              <a:off x="14478" y="2045"/>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u4</a:t>
              </a:r>
              <a:endParaRPr lang="en-US" b="0">
                <a:latin typeface="VNI-Times" pitchFamily="2" charset="0"/>
              </a:endParaRPr>
            </a:p>
          </p:txBody>
        </p:sp>
        <p:sp>
          <p:nvSpPr>
            <p:cNvPr id="40973" name="Rectangle 45"/>
            <p:cNvSpPr>
              <a:spLocks noChangeAspect="1" noChangeArrowheads="1"/>
            </p:cNvSpPr>
            <p:nvPr/>
          </p:nvSpPr>
          <p:spPr bwMode="auto">
            <a:xfrm>
              <a:off x="3501" y="1493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u5</a:t>
              </a:r>
              <a:endParaRPr lang="en-US" b="0">
                <a:latin typeface="VNI-Times" pitchFamily="2" charset="0"/>
              </a:endParaRPr>
            </a:p>
          </p:txBody>
        </p:sp>
        <p:sp>
          <p:nvSpPr>
            <p:cNvPr id="40974" name="Rectangle 46"/>
            <p:cNvSpPr>
              <a:spLocks noChangeAspect="1" noChangeArrowheads="1"/>
            </p:cNvSpPr>
            <p:nvPr/>
          </p:nvSpPr>
          <p:spPr bwMode="auto">
            <a:xfrm>
              <a:off x="15941" y="14118"/>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u6</a:t>
              </a:r>
              <a:endParaRPr lang="en-US" b="0">
                <a:latin typeface="VNI-Times" pitchFamily="2" charset="0"/>
              </a:endParaRPr>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1987" name="Slide Number Placeholder 4"/>
          <p:cNvSpPr>
            <a:spLocks noGrp="1"/>
          </p:cNvSpPr>
          <p:nvPr>
            <p:ph type="sldNum" sz="quarter" idx="11"/>
          </p:nvPr>
        </p:nvSpPr>
        <p:spPr>
          <a:noFill/>
        </p:spPr>
        <p:txBody>
          <a:bodyPr/>
          <a:lstStyle/>
          <a:p>
            <a:fld id="{D722CEBD-EF49-4B6A-92BF-60D2074D0BD0}" type="slidenum">
              <a:rPr lang="en-US"/>
              <a:pPr/>
              <a:t>18</a:t>
            </a:fld>
            <a:endParaRPr lang="en-US"/>
          </a:p>
        </p:txBody>
      </p:sp>
      <p:sp>
        <p:nvSpPr>
          <p:cNvPr id="363549" name="Rectangle 29"/>
          <p:cNvSpPr>
            <a:spLocks noGrp="1" noChangeArrowheads="1"/>
          </p:cNvSpPr>
          <p:nvPr>
            <p:ph type="title"/>
          </p:nvPr>
        </p:nvSpPr>
        <p:spPr/>
        <p:txBody>
          <a:bodyPr/>
          <a:lstStyle/>
          <a:p>
            <a:pPr eaLnBrk="1" hangingPunct="1">
              <a:defRPr/>
            </a:pPr>
            <a:r>
              <a:rPr lang="en-US" b="1"/>
              <a:t>BIEÅU DIEÃN BAÈNG MA TRAÄN</a:t>
            </a:r>
          </a:p>
        </p:txBody>
      </p:sp>
      <p:sp>
        <p:nvSpPr>
          <p:cNvPr id="363523" name="Rectangle 3"/>
          <p:cNvSpPr>
            <a:spLocks noGrp="1" noChangeArrowheads="1"/>
          </p:cNvSpPr>
          <p:nvPr>
            <p:ph type="body" idx="1"/>
          </p:nvPr>
        </p:nvSpPr>
        <p:spPr/>
        <p:txBody>
          <a:bodyPr/>
          <a:lstStyle/>
          <a:p>
            <a:pPr eaLnBrk="1" hangingPunct="1">
              <a:defRPr/>
            </a:pPr>
            <a:r>
              <a:rPr lang="en-US"/>
              <a:t>Goïi H laø ñoà thò coù ñöôïc töø ñoà thò G noùi treân baèng caùch boû ñi höôùng caùc caïnh vaø ta saép thöù töï caùc ñænh, caïnh nhö treân thì </a:t>
            </a:r>
            <a:r>
              <a:rPr lang="en-US">
                <a:solidFill>
                  <a:srgbClr val="000000"/>
                </a:solidFill>
                <a:cs typeface="Times New Roman" pitchFamily="18" charset="0"/>
              </a:rPr>
              <a:t>ma traän lieân thuoäc cuûa ñoà thò laø:</a:t>
            </a:r>
            <a:r>
              <a:rPr lang="en-US"/>
              <a:t> : </a:t>
            </a:r>
          </a:p>
        </p:txBody>
      </p:sp>
      <p:grpSp>
        <p:nvGrpSpPr>
          <p:cNvPr id="41990" name="Group 32"/>
          <p:cNvGrpSpPr>
            <a:grpSpLocks noChangeAspect="1"/>
          </p:cNvGrpSpPr>
          <p:nvPr/>
        </p:nvGrpSpPr>
        <p:grpSpPr bwMode="auto">
          <a:xfrm>
            <a:off x="990600" y="3429000"/>
            <a:ext cx="3336925" cy="2622550"/>
            <a:chOff x="-1" y="0"/>
            <a:chExt cx="20003" cy="20000"/>
          </a:xfrm>
        </p:grpSpPr>
        <p:sp>
          <p:nvSpPr>
            <p:cNvPr id="41992" name="Rectangle 33"/>
            <p:cNvSpPr>
              <a:spLocks noChangeAspect="1" noChangeArrowheads="1"/>
            </p:cNvSpPr>
            <p:nvPr/>
          </p:nvSpPr>
          <p:spPr bwMode="auto">
            <a:xfrm>
              <a:off x="6390" y="0"/>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A</a:t>
              </a:r>
              <a:endParaRPr lang="en-US" b="0"/>
            </a:p>
          </p:txBody>
        </p:sp>
        <p:sp>
          <p:nvSpPr>
            <p:cNvPr id="41993" name="Rectangle 34"/>
            <p:cNvSpPr>
              <a:spLocks noChangeAspect="1" noChangeArrowheads="1"/>
            </p:cNvSpPr>
            <p:nvPr/>
          </p:nvSpPr>
          <p:spPr bwMode="auto">
            <a:xfrm>
              <a:off x="-1" y="8091"/>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B</a:t>
              </a:r>
              <a:endParaRPr lang="en-US" b="0"/>
            </a:p>
          </p:txBody>
        </p:sp>
        <p:sp>
          <p:nvSpPr>
            <p:cNvPr id="41994" name="Rectangle 35"/>
            <p:cNvSpPr>
              <a:spLocks noChangeAspect="1" noChangeArrowheads="1"/>
            </p:cNvSpPr>
            <p:nvPr/>
          </p:nvSpPr>
          <p:spPr bwMode="auto">
            <a:xfrm>
              <a:off x="8201" y="16066"/>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C</a:t>
              </a:r>
              <a:endParaRPr lang="en-US" b="0"/>
            </a:p>
          </p:txBody>
        </p:sp>
        <p:sp>
          <p:nvSpPr>
            <p:cNvPr id="41995" name="Rectangle 36"/>
            <p:cNvSpPr>
              <a:spLocks noChangeAspect="1" noChangeArrowheads="1"/>
            </p:cNvSpPr>
            <p:nvPr/>
          </p:nvSpPr>
          <p:spPr bwMode="auto">
            <a:xfrm>
              <a:off x="14166" y="6754"/>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D</a:t>
              </a:r>
              <a:endParaRPr lang="en-US" b="0"/>
            </a:p>
          </p:txBody>
        </p:sp>
        <p:sp>
          <p:nvSpPr>
            <p:cNvPr id="41996" name="Line 37"/>
            <p:cNvSpPr>
              <a:spLocks noChangeAspect="1" noChangeShapeType="1"/>
            </p:cNvSpPr>
            <p:nvPr/>
          </p:nvSpPr>
          <p:spPr bwMode="auto">
            <a:xfrm flipV="1">
              <a:off x="1703" y="4215"/>
              <a:ext cx="4482" cy="3944"/>
            </a:xfrm>
            <a:prstGeom prst="line">
              <a:avLst/>
            </a:prstGeom>
            <a:noFill/>
            <a:ln w="9525">
              <a:solidFill>
                <a:srgbClr val="000000"/>
              </a:solidFill>
              <a:round/>
              <a:headEnd/>
              <a:tailEnd/>
            </a:ln>
          </p:spPr>
          <p:txBody>
            <a:bodyPr anchor="ctr"/>
            <a:lstStyle/>
            <a:p>
              <a:endParaRPr lang="en-US"/>
            </a:p>
          </p:txBody>
        </p:sp>
        <p:sp>
          <p:nvSpPr>
            <p:cNvPr id="41997" name="Line 38"/>
            <p:cNvSpPr>
              <a:spLocks noChangeAspect="1" noChangeShapeType="1"/>
            </p:cNvSpPr>
            <p:nvPr/>
          </p:nvSpPr>
          <p:spPr bwMode="auto">
            <a:xfrm flipV="1">
              <a:off x="3408" y="4079"/>
              <a:ext cx="4694" cy="6793"/>
            </a:xfrm>
            <a:prstGeom prst="line">
              <a:avLst/>
            </a:prstGeom>
            <a:noFill/>
            <a:ln w="9525">
              <a:solidFill>
                <a:srgbClr val="000000"/>
              </a:solidFill>
              <a:round/>
              <a:headEnd/>
              <a:tailEnd/>
            </a:ln>
          </p:spPr>
          <p:txBody>
            <a:bodyPr anchor="ctr"/>
            <a:lstStyle/>
            <a:p>
              <a:endParaRPr lang="en-US"/>
            </a:p>
          </p:txBody>
        </p:sp>
        <p:sp>
          <p:nvSpPr>
            <p:cNvPr id="41998" name="Line 39"/>
            <p:cNvSpPr>
              <a:spLocks noChangeAspect="1" noChangeShapeType="1"/>
            </p:cNvSpPr>
            <p:nvPr/>
          </p:nvSpPr>
          <p:spPr bwMode="auto">
            <a:xfrm flipH="1" flipV="1">
              <a:off x="1384" y="12355"/>
              <a:ext cx="6718" cy="6250"/>
            </a:xfrm>
            <a:prstGeom prst="line">
              <a:avLst/>
            </a:prstGeom>
            <a:noFill/>
            <a:ln w="9525">
              <a:solidFill>
                <a:srgbClr val="000000"/>
              </a:solidFill>
              <a:round/>
              <a:headEnd/>
              <a:tailEnd/>
            </a:ln>
          </p:spPr>
          <p:txBody>
            <a:bodyPr anchor="ctr"/>
            <a:lstStyle/>
            <a:p>
              <a:endParaRPr lang="en-US"/>
            </a:p>
          </p:txBody>
        </p:sp>
        <p:sp>
          <p:nvSpPr>
            <p:cNvPr id="41999" name="Line 40"/>
            <p:cNvSpPr>
              <a:spLocks noChangeAspect="1" noChangeShapeType="1"/>
            </p:cNvSpPr>
            <p:nvPr/>
          </p:nvSpPr>
          <p:spPr bwMode="auto">
            <a:xfrm>
              <a:off x="9160" y="4079"/>
              <a:ext cx="7" cy="11812"/>
            </a:xfrm>
            <a:prstGeom prst="line">
              <a:avLst/>
            </a:prstGeom>
            <a:noFill/>
            <a:ln w="9525">
              <a:solidFill>
                <a:srgbClr val="000000"/>
              </a:solidFill>
              <a:round/>
              <a:headEnd/>
              <a:tailEnd/>
            </a:ln>
          </p:spPr>
          <p:txBody>
            <a:bodyPr anchor="ctr"/>
            <a:lstStyle/>
            <a:p>
              <a:endParaRPr lang="en-US"/>
            </a:p>
          </p:txBody>
        </p:sp>
        <p:sp>
          <p:nvSpPr>
            <p:cNvPr id="42000" name="Line 41"/>
            <p:cNvSpPr>
              <a:spLocks noChangeAspect="1" noChangeShapeType="1"/>
            </p:cNvSpPr>
            <p:nvPr/>
          </p:nvSpPr>
          <p:spPr bwMode="auto">
            <a:xfrm flipV="1">
              <a:off x="11503" y="10795"/>
              <a:ext cx="4557" cy="7131"/>
            </a:xfrm>
            <a:prstGeom prst="line">
              <a:avLst/>
            </a:prstGeom>
            <a:noFill/>
            <a:ln w="9525">
              <a:solidFill>
                <a:srgbClr val="000000"/>
              </a:solidFill>
              <a:round/>
              <a:headEnd/>
              <a:tailEnd/>
            </a:ln>
          </p:spPr>
          <p:txBody>
            <a:bodyPr anchor="ctr"/>
            <a:lstStyle/>
            <a:p>
              <a:endParaRPr lang="en-US"/>
            </a:p>
          </p:txBody>
        </p:sp>
        <p:sp>
          <p:nvSpPr>
            <p:cNvPr id="42001" name="Line 42"/>
            <p:cNvSpPr>
              <a:spLocks noChangeAspect="1" noChangeShapeType="1"/>
            </p:cNvSpPr>
            <p:nvPr/>
          </p:nvSpPr>
          <p:spPr bwMode="auto">
            <a:xfrm flipH="1" flipV="1">
              <a:off x="9799" y="2452"/>
              <a:ext cx="6185" cy="4350"/>
            </a:xfrm>
            <a:prstGeom prst="line">
              <a:avLst/>
            </a:prstGeom>
            <a:noFill/>
            <a:ln w="9525">
              <a:solidFill>
                <a:srgbClr val="000000"/>
              </a:solidFill>
              <a:round/>
              <a:headEnd/>
              <a:tailEnd/>
            </a:ln>
          </p:spPr>
          <p:txBody>
            <a:bodyPr anchor="ctr"/>
            <a:lstStyle/>
            <a:p>
              <a:endParaRPr lang="en-US"/>
            </a:p>
          </p:txBody>
        </p:sp>
        <p:sp>
          <p:nvSpPr>
            <p:cNvPr id="42002" name="Rectangle 43"/>
            <p:cNvSpPr>
              <a:spLocks noChangeAspect="1" noChangeArrowheads="1"/>
            </p:cNvSpPr>
            <p:nvPr/>
          </p:nvSpPr>
          <p:spPr bwMode="auto">
            <a:xfrm>
              <a:off x="2525" y="3682"/>
              <a:ext cx="1925" cy="3120"/>
            </a:xfrm>
            <a:prstGeom prst="rect">
              <a:avLst/>
            </a:prstGeom>
            <a:noFill/>
            <a:ln w="9525">
              <a:noFill/>
              <a:miter lim="800000"/>
              <a:headEnd/>
              <a:tailEnd/>
            </a:ln>
          </p:spPr>
          <p:txBody>
            <a:bodyPr lIns="12700" tIns="12700" rIns="12700" bIns="12700" anchor="ctr"/>
            <a:lstStyle/>
            <a:p>
              <a:r>
                <a:rPr lang="en-US" b="0"/>
                <a:t>e1</a:t>
              </a:r>
            </a:p>
          </p:txBody>
        </p:sp>
        <p:sp>
          <p:nvSpPr>
            <p:cNvPr id="42003" name="Rectangle 44"/>
            <p:cNvSpPr>
              <a:spLocks noChangeAspect="1" noChangeArrowheads="1"/>
            </p:cNvSpPr>
            <p:nvPr/>
          </p:nvSpPr>
          <p:spPr bwMode="auto">
            <a:xfrm>
              <a:off x="5508" y="7471"/>
              <a:ext cx="1924" cy="3120"/>
            </a:xfrm>
            <a:prstGeom prst="rect">
              <a:avLst/>
            </a:prstGeom>
            <a:noFill/>
            <a:ln w="9525">
              <a:noFill/>
              <a:miter lim="800000"/>
              <a:headEnd/>
              <a:tailEnd/>
            </a:ln>
          </p:spPr>
          <p:txBody>
            <a:bodyPr lIns="12700" tIns="12700" rIns="12700" bIns="12700" anchor="ctr"/>
            <a:lstStyle/>
            <a:p>
              <a:r>
                <a:rPr lang="en-US" b="0"/>
                <a:t>e2</a:t>
              </a:r>
            </a:p>
          </p:txBody>
        </p:sp>
        <p:sp>
          <p:nvSpPr>
            <p:cNvPr id="42004" name="Rectangle 45"/>
            <p:cNvSpPr>
              <a:spLocks noChangeAspect="1" noChangeArrowheads="1"/>
            </p:cNvSpPr>
            <p:nvPr/>
          </p:nvSpPr>
          <p:spPr bwMode="auto">
            <a:xfrm>
              <a:off x="9236" y="8963"/>
              <a:ext cx="1925" cy="3120"/>
            </a:xfrm>
            <a:prstGeom prst="rect">
              <a:avLst/>
            </a:prstGeom>
            <a:noFill/>
            <a:ln w="9525">
              <a:noFill/>
              <a:miter lim="800000"/>
              <a:headEnd/>
              <a:tailEnd/>
            </a:ln>
          </p:spPr>
          <p:txBody>
            <a:bodyPr lIns="12700" tIns="12700" rIns="12700" bIns="12700" anchor="ctr"/>
            <a:lstStyle/>
            <a:p>
              <a:r>
                <a:rPr lang="en-US" b="0"/>
                <a:t>e3</a:t>
              </a:r>
            </a:p>
          </p:txBody>
        </p:sp>
        <p:sp>
          <p:nvSpPr>
            <p:cNvPr id="42005" name="Rectangle 46"/>
            <p:cNvSpPr>
              <a:spLocks noChangeAspect="1" noChangeArrowheads="1"/>
            </p:cNvSpPr>
            <p:nvPr/>
          </p:nvSpPr>
          <p:spPr bwMode="auto">
            <a:xfrm>
              <a:off x="12644" y="2045"/>
              <a:ext cx="1925" cy="3120"/>
            </a:xfrm>
            <a:prstGeom prst="rect">
              <a:avLst/>
            </a:prstGeom>
            <a:noFill/>
            <a:ln w="9525">
              <a:noFill/>
              <a:miter lim="800000"/>
              <a:headEnd/>
              <a:tailEnd/>
            </a:ln>
          </p:spPr>
          <p:txBody>
            <a:bodyPr lIns="12700" tIns="12700" rIns="12700" bIns="12700" anchor="ctr"/>
            <a:lstStyle/>
            <a:p>
              <a:r>
                <a:rPr lang="en-US" b="0"/>
                <a:t>e4</a:t>
              </a:r>
            </a:p>
          </p:txBody>
        </p:sp>
        <p:sp>
          <p:nvSpPr>
            <p:cNvPr id="42006" name="Rectangle 47"/>
            <p:cNvSpPr>
              <a:spLocks noChangeAspect="1" noChangeArrowheads="1"/>
            </p:cNvSpPr>
            <p:nvPr/>
          </p:nvSpPr>
          <p:spPr bwMode="auto">
            <a:xfrm>
              <a:off x="3058" y="14932"/>
              <a:ext cx="1925" cy="3120"/>
            </a:xfrm>
            <a:prstGeom prst="rect">
              <a:avLst/>
            </a:prstGeom>
            <a:noFill/>
            <a:ln w="9525">
              <a:noFill/>
              <a:miter lim="800000"/>
              <a:headEnd/>
              <a:tailEnd/>
            </a:ln>
          </p:spPr>
          <p:txBody>
            <a:bodyPr lIns="12700" tIns="12700" rIns="12700" bIns="12700" anchor="ctr"/>
            <a:lstStyle/>
            <a:p>
              <a:r>
                <a:rPr lang="en-US" b="0"/>
                <a:t>e5</a:t>
              </a:r>
            </a:p>
          </p:txBody>
        </p:sp>
        <p:sp>
          <p:nvSpPr>
            <p:cNvPr id="42007" name="Rectangle 48"/>
            <p:cNvSpPr>
              <a:spLocks noChangeAspect="1" noChangeArrowheads="1"/>
            </p:cNvSpPr>
            <p:nvPr/>
          </p:nvSpPr>
          <p:spPr bwMode="auto">
            <a:xfrm>
              <a:off x="13922" y="14118"/>
              <a:ext cx="1925" cy="3120"/>
            </a:xfrm>
            <a:prstGeom prst="rect">
              <a:avLst/>
            </a:prstGeom>
            <a:noFill/>
            <a:ln w="9525">
              <a:noFill/>
              <a:miter lim="800000"/>
              <a:headEnd/>
              <a:tailEnd/>
            </a:ln>
          </p:spPr>
          <p:txBody>
            <a:bodyPr lIns="12700" tIns="12700" rIns="12700" bIns="12700" anchor="ctr"/>
            <a:lstStyle/>
            <a:p>
              <a:r>
                <a:rPr lang="en-US" b="0"/>
                <a:t>e6</a:t>
              </a:r>
            </a:p>
          </p:txBody>
        </p:sp>
        <p:sp>
          <p:nvSpPr>
            <p:cNvPr id="42008" name="Arc 49"/>
            <p:cNvSpPr>
              <a:spLocks noChangeAspect="1"/>
            </p:cNvSpPr>
            <p:nvPr/>
          </p:nvSpPr>
          <p:spPr bwMode="auto">
            <a:xfrm flipH="1">
              <a:off x="16266" y="4826"/>
              <a:ext cx="2138" cy="1908"/>
            </a:xfrm>
            <a:custGeom>
              <a:avLst/>
              <a:gdLst>
                <a:gd name="T0" fmla="*/ 0 w 21600"/>
                <a:gd name="T1" fmla="*/ 0 h 21600"/>
                <a:gd name="T2" fmla="*/ 2138 w 21600"/>
                <a:gd name="T3" fmla="*/ 1908 h 21600"/>
                <a:gd name="T4" fmla="*/ 0 w 21600"/>
                <a:gd name="T5" fmla="*/ 190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2009" name="Arc 50"/>
            <p:cNvSpPr>
              <a:spLocks noChangeAspect="1"/>
            </p:cNvSpPr>
            <p:nvPr/>
          </p:nvSpPr>
          <p:spPr bwMode="auto">
            <a:xfrm>
              <a:off x="18290" y="4961"/>
              <a:ext cx="1392" cy="4215"/>
            </a:xfrm>
            <a:custGeom>
              <a:avLst/>
              <a:gdLst>
                <a:gd name="T0" fmla="*/ 0 w 21600"/>
                <a:gd name="T1" fmla="*/ 0 h 21600"/>
                <a:gd name="T2" fmla="*/ 1392 w 21600"/>
                <a:gd name="T3" fmla="*/ 4215 h 21600"/>
                <a:gd name="T4" fmla="*/ 0 w 21600"/>
                <a:gd name="T5" fmla="*/ 421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2010" name="Arc 51"/>
            <p:cNvSpPr>
              <a:spLocks noChangeAspect="1"/>
            </p:cNvSpPr>
            <p:nvPr/>
          </p:nvSpPr>
          <p:spPr bwMode="auto">
            <a:xfrm flipH="1" flipV="1">
              <a:off x="16053" y="10795"/>
              <a:ext cx="2670" cy="3129"/>
            </a:xfrm>
            <a:custGeom>
              <a:avLst/>
              <a:gdLst>
                <a:gd name="T0" fmla="*/ 0 w 21600"/>
                <a:gd name="T1" fmla="*/ 0 h 21600"/>
                <a:gd name="T2" fmla="*/ 2670 w 21600"/>
                <a:gd name="T3" fmla="*/ 3129 h 21600"/>
                <a:gd name="T4" fmla="*/ 0 w 21600"/>
                <a:gd name="T5" fmla="*/ 31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2011" name="Arc 52"/>
            <p:cNvSpPr>
              <a:spLocks noChangeAspect="1"/>
            </p:cNvSpPr>
            <p:nvPr/>
          </p:nvSpPr>
          <p:spPr bwMode="auto">
            <a:xfrm flipV="1">
              <a:off x="18716" y="8895"/>
              <a:ext cx="966" cy="5029"/>
            </a:xfrm>
            <a:custGeom>
              <a:avLst/>
              <a:gdLst>
                <a:gd name="T0" fmla="*/ 0 w 21600"/>
                <a:gd name="T1" fmla="*/ 0 h 21600"/>
                <a:gd name="T2" fmla="*/ 966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2012" name="Rectangle 53"/>
            <p:cNvSpPr>
              <a:spLocks noChangeAspect="1" noChangeArrowheads="1"/>
            </p:cNvSpPr>
            <p:nvPr/>
          </p:nvSpPr>
          <p:spPr bwMode="auto">
            <a:xfrm>
              <a:off x="18077" y="8614"/>
              <a:ext cx="1925" cy="3120"/>
            </a:xfrm>
            <a:prstGeom prst="rect">
              <a:avLst/>
            </a:prstGeom>
            <a:noFill/>
            <a:ln w="9525">
              <a:noFill/>
              <a:miter lim="800000"/>
              <a:headEnd/>
              <a:tailEnd/>
            </a:ln>
          </p:spPr>
          <p:txBody>
            <a:bodyPr lIns="12700" tIns="12700" rIns="12700" bIns="12700" anchor="ctr"/>
            <a:lstStyle/>
            <a:p>
              <a:r>
                <a:rPr lang="en-US" b="0"/>
                <a:t>e7</a:t>
              </a:r>
            </a:p>
          </p:txBody>
        </p:sp>
      </p:grpSp>
      <p:pic>
        <p:nvPicPr>
          <p:cNvPr id="41991" name="Picture 58" descr="p04"/>
          <p:cNvPicPr>
            <a:picLocks noChangeAspect="1" noChangeArrowheads="1"/>
          </p:cNvPicPr>
          <p:nvPr/>
        </p:nvPicPr>
        <p:blipFill>
          <a:blip r:embed="rId2"/>
          <a:srcRect/>
          <a:stretch>
            <a:fillRect/>
          </a:stretch>
        </p:blipFill>
        <p:spPr bwMode="auto">
          <a:xfrm>
            <a:off x="4419600" y="3657600"/>
            <a:ext cx="4662488" cy="1949450"/>
          </a:xfrm>
          <a:prstGeom prst="rect">
            <a:avLst/>
          </a:prstGeom>
          <a:noFill/>
          <a:ln w="9525">
            <a:noFill/>
            <a:miter lim="800000"/>
            <a:headEnd/>
            <a:tailEnd/>
          </a:ln>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3011" name="Slide Number Placeholder 4"/>
          <p:cNvSpPr>
            <a:spLocks noGrp="1"/>
          </p:cNvSpPr>
          <p:nvPr>
            <p:ph type="sldNum" sz="quarter" idx="11"/>
          </p:nvPr>
        </p:nvSpPr>
        <p:spPr>
          <a:noFill/>
        </p:spPr>
        <p:txBody>
          <a:bodyPr/>
          <a:lstStyle/>
          <a:p>
            <a:fld id="{BBDC9DE1-8630-4EB8-A42A-19E8C2C881B6}" type="slidenum">
              <a:rPr lang="en-US"/>
              <a:pPr/>
              <a:t>19</a:t>
            </a:fld>
            <a:endParaRPr lang="en-US"/>
          </a:p>
        </p:txBody>
      </p:sp>
      <p:sp>
        <p:nvSpPr>
          <p:cNvPr id="387074" name="Rectangle 2"/>
          <p:cNvSpPr>
            <a:spLocks noGrp="1" noChangeArrowheads="1"/>
          </p:cNvSpPr>
          <p:nvPr>
            <p:ph type="title"/>
          </p:nvPr>
        </p:nvSpPr>
        <p:spPr/>
        <p:txBody>
          <a:bodyPr/>
          <a:lstStyle/>
          <a:p>
            <a:pPr eaLnBrk="1" hangingPunct="1">
              <a:defRPr/>
            </a:pPr>
            <a:r>
              <a:rPr lang="en-US" b="1"/>
              <a:t>BIEÅU DIEÃN BAÈNG MA TRAÄN</a:t>
            </a:r>
          </a:p>
        </p:txBody>
      </p:sp>
      <p:sp>
        <p:nvSpPr>
          <p:cNvPr id="387075" name="Rectangle 3"/>
          <p:cNvSpPr>
            <a:spLocks noGrp="1" noChangeArrowheads="1"/>
          </p:cNvSpPr>
          <p:nvPr>
            <p:ph type="body" idx="1"/>
          </p:nvPr>
        </p:nvSpPr>
        <p:spPr/>
        <p:txBody>
          <a:bodyPr/>
          <a:lstStyle/>
          <a:p>
            <a:pPr eaLnBrk="1" hangingPunct="1">
              <a:defRPr/>
            </a:pPr>
            <a:r>
              <a:rPr lang="en-US"/>
              <a:t>Goïi H laø ñoà thò coù ñöôïc töø ñoà thò G noùi treân baèng caùch boû ñi höôùng caùc caïnh vaø ta saép thöù töï caùc ñænh, caïnh nhö treân thì </a:t>
            </a:r>
            <a:r>
              <a:rPr lang="en-US">
                <a:solidFill>
                  <a:srgbClr val="000000"/>
                </a:solidFill>
                <a:cs typeface="Times New Roman" pitchFamily="18" charset="0"/>
              </a:rPr>
              <a:t>ma traän keà cuûa ñoà thò laø:</a:t>
            </a:r>
            <a:endParaRPr lang="en-US"/>
          </a:p>
        </p:txBody>
      </p:sp>
      <p:grpSp>
        <p:nvGrpSpPr>
          <p:cNvPr id="43014" name="Group 4"/>
          <p:cNvGrpSpPr>
            <a:grpSpLocks noChangeAspect="1"/>
          </p:cNvGrpSpPr>
          <p:nvPr/>
        </p:nvGrpSpPr>
        <p:grpSpPr bwMode="auto">
          <a:xfrm>
            <a:off x="990600" y="3429000"/>
            <a:ext cx="3336925" cy="2622550"/>
            <a:chOff x="-1" y="0"/>
            <a:chExt cx="20003" cy="20000"/>
          </a:xfrm>
        </p:grpSpPr>
        <p:sp>
          <p:nvSpPr>
            <p:cNvPr id="43016" name="Rectangle 5"/>
            <p:cNvSpPr>
              <a:spLocks noChangeAspect="1" noChangeArrowheads="1"/>
            </p:cNvSpPr>
            <p:nvPr/>
          </p:nvSpPr>
          <p:spPr bwMode="auto">
            <a:xfrm>
              <a:off x="6390" y="0"/>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A</a:t>
              </a:r>
              <a:endParaRPr lang="en-US" b="0"/>
            </a:p>
          </p:txBody>
        </p:sp>
        <p:sp>
          <p:nvSpPr>
            <p:cNvPr id="43017" name="Rectangle 6"/>
            <p:cNvSpPr>
              <a:spLocks noChangeAspect="1" noChangeArrowheads="1"/>
            </p:cNvSpPr>
            <p:nvPr/>
          </p:nvSpPr>
          <p:spPr bwMode="auto">
            <a:xfrm>
              <a:off x="-1" y="8091"/>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B</a:t>
              </a:r>
              <a:endParaRPr lang="en-US" b="0"/>
            </a:p>
          </p:txBody>
        </p:sp>
        <p:sp>
          <p:nvSpPr>
            <p:cNvPr id="43018" name="Rectangle 7"/>
            <p:cNvSpPr>
              <a:spLocks noChangeAspect="1" noChangeArrowheads="1"/>
            </p:cNvSpPr>
            <p:nvPr/>
          </p:nvSpPr>
          <p:spPr bwMode="auto">
            <a:xfrm>
              <a:off x="8201" y="16066"/>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C</a:t>
              </a:r>
              <a:endParaRPr lang="en-US" b="0"/>
            </a:p>
          </p:txBody>
        </p:sp>
        <p:sp>
          <p:nvSpPr>
            <p:cNvPr id="43019" name="Rectangle 8"/>
            <p:cNvSpPr>
              <a:spLocks noChangeAspect="1" noChangeArrowheads="1"/>
            </p:cNvSpPr>
            <p:nvPr/>
          </p:nvSpPr>
          <p:spPr bwMode="auto">
            <a:xfrm>
              <a:off x="14166" y="6754"/>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D</a:t>
              </a:r>
              <a:endParaRPr lang="en-US" b="0"/>
            </a:p>
          </p:txBody>
        </p:sp>
        <p:sp>
          <p:nvSpPr>
            <p:cNvPr id="43020" name="Line 9"/>
            <p:cNvSpPr>
              <a:spLocks noChangeAspect="1" noChangeShapeType="1"/>
            </p:cNvSpPr>
            <p:nvPr/>
          </p:nvSpPr>
          <p:spPr bwMode="auto">
            <a:xfrm flipV="1">
              <a:off x="1703" y="4215"/>
              <a:ext cx="4482" cy="3944"/>
            </a:xfrm>
            <a:prstGeom prst="line">
              <a:avLst/>
            </a:prstGeom>
            <a:noFill/>
            <a:ln w="9525">
              <a:solidFill>
                <a:srgbClr val="000000"/>
              </a:solidFill>
              <a:round/>
              <a:headEnd/>
              <a:tailEnd/>
            </a:ln>
          </p:spPr>
          <p:txBody>
            <a:bodyPr anchor="ctr"/>
            <a:lstStyle/>
            <a:p>
              <a:endParaRPr lang="en-US"/>
            </a:p>
          </p:txBody>
        </p:sp>
        <p:sp>
          <p:nvSpPr>
            <p:cNvPr id="43021" name="Line 10"/>
            <p:cNvSpPr>
              <a:spLocks noChangeAspect="1" noChangeShapeType="1"/>
            </p:cNvSpPr>
            <p:nvPr/>
          </p:nvSpPr>
          <p:spPr bwMode="auto">
            <a:xfrm flipV="1">
              <a:off x="3408" y="4079"/>
              <a:ext cx="4694" cy="6793"/>
            </a:xfrm>
            <a:prstGeom prst="line">
              <a:avLst/>
            </a:prstGeom>
            <a:noFill/>
            <a:ln w="9525">
              <a:solidFill>
                <a:srgbClr val="000000"/>
              </a:solidFill>
              <a:round/>
              <a:headEnd/>
              <a:tailEnd/>
            </a:ln>
          </p:spPr>
          <p:txBody>
            <a:bodyPr anchor="ctr"/>
            <a:lstStyle/>
            <a:p>
              <a:endParaRPr lang="en-US"/>
            </a:p>
          </p:txBody>
        </p:sp>
        <p:sp>
          <p:nvSpPr>
            <p:cNvPr id="43022" name="Line 11"/>
            <p:cNvSpPr>
              <a:spLocks noChangeAspect="1" noChangeShapeType="1"/>
            </p:cNvSpPr>
            <p:nvPr/>
          </p:nvSpPr>
          <p:spPr bwMode="auto">
            <a:xfrm flipH="1" flipV="1">
              <a:off x="1384" y="12355"/>
              <a:ext cx="6718" cy="6250"/>
            </a:xfrm>
            <a:prstGeom prst="line">
              <a:avLst/>
            </a:prstGeom>
            <a:noFill/>
            <a:ln w="9525">
              <a:solidFill>
                <a:srgbClr val="000000"/>
              </a:solidFill>
              <a:round/>
              <a:headEnd/>
              <a:tailEnd/>
            </a:ln>
          </p:spPr>
          <p:txBody>
            <a:bodyPr anchor="ctr"/>
            <a:lstStyle/>
            <a:p>
              <a:endParaRPr lang="en-US"/>
            </a:p>
          </p:txBody>
        </p:sp>
        <p:sp>
          <p:nvSpPr>
            <p:cNvPr id="43023" name="Line 12"/>
            <p:cNvSpPr>
              <a:spLocks noChangeAspect="1" noChangeShapeType="1"/>
            </p:cNvSpPr>
            <p:nvPr/>
          </p:nvSpPr>
          <p:spPr bwMode="auto">
            <a:xfrm>
              <a:off x="9160" y="4079"/>
              <a:ext cx="7" cy="11812"/>
            </a:xfrm>
            <a:prstGeom prst="line">
              <a:avLst/>
            </a:prstGeom>
            <a:noFill/>
            <a:ln w="9525">
              <a:solidFill>
                <a:srgbClr val="000000"/>
              </a:solidFill>
              <a:round/>
              <a:headEnd/>
              <a:tailEnd/>
            </a:ln>
          </p:spPr>
          <p:txBody>
            <a:bodyPr anchor="ctr"/>
            <a:lstStyle/>
            <a:p>
              <a:endParaRPr lang="en-US"/>
            </a:p>
          </p:txBody>
        </p:sp>
        <p:sp>
          <p:nvSpPr>
            <p:cNvPr id="43024" name="Line 13"/>
            <p:cNvSpPr>
              <a:spLocks noChangeAspect="1" noChangeShapeType="1"/>
            </p:cNvSpPr>
            <p:nvPr/>
          </p:nvSpPr>
          <p:spPr bwMode="auto">
            <a:xfrm flipV="1">
              <a:off x="11503" y="10795"/>
              <a:ext cx="4557" cy="7131"/>
            </a:xfrm>
            <a:prstGeom prst="line">
              <a:avLst/>
            </a:prstGeom>
            <a:noFill/>
            <a:ln w="9525">
              <a:solidFill>
                <a:srgbClr val="000000"/>
              </a:solidFill>
              <a:round/>
              <a:headEnd/>
              <a:tailEnd/>
            </a:ln>
          </p:spPr>
          <p:txBody>
            <a:bodyPr anchor="ctr"/>
            <a:lstStyle/>
            <a:p>
              <a:endParaRPr lang="en-US"/>
            </a:p>
          </p:txBody>
        </p:sp>
        <p:sp>
          <p:nvSpPr>
            <p:cNvPr id="43025" name="Line 14"/>
            <p:cNvSpPr>
              <a:spLocks noChangeAspect="1" noChangeShapeType="1"/>
            </p:cNvSpPr>
            <p:nvPr/>
          </p:nvSpPr>
          <p:spPr bwMode="auto">
            <a:xfrm flipH="1" flipV="1">
              <a:off x="9799" y="2452"/>
              <a:ext cx="6185" cy="4350"/>
            </a:xfrm>
            <a:prstGeom prst="line">
              <a:avLst/>
            </a:prstGeom>
            <a:noFill/>
            <a:ln w="9525">
              <a:solidFill>
                <a:srgbClr val="000000"/>
              </a:solidFill>
              <a:round/>
              <a:headEnd/>
              <a:tailEnd/>
            </a:ln>
          </p:spPr>
          <p:txBody>
            <a:bodyPr anchor="ctr"/>
            <a:lstStyle/>
            <a:p>
              <a:endParaRPr lang="en-US"/>
            </a:p>
          </p:txBody>
        </p:sp>
        <p:sp>
          <p:nvSpPr>
            <p:cNvPr id="43026" name="Rectangle 15"/>
            <p:cNvSpPr>
              <a:spLocks noChangeAspect="1" noChangeArrowheads="1"/>
            </p:cNvSpPr>
            <p:nvPr/>
          </p:nvSpPr>
          <p:spPr bwMode="auto">
            <a:xfrm>
              <a:off x="2525" y="3682"/>
              <a:ext cx="1925" cy="3120"/>
            </a:xfrm>
            <a:prstGeom prst="rect">
              <a:avLst/>
            </a:prstGeom>
            <a:noFill/>
            <a:ln w="9525">
              <a:noFill/>
              <a:miter lim="800000"/>
              <a:headEnd/>
              <a:tailEnd/>
            </a:ln>
          </p:spPr>
          <p:txBody>
            <a:bodyPr lIns="12700" tIns="12700" rIns="12700" bIns="12700" anchor="ctr"/>
            <a:lstStyle/>
            <a:p>
              <a:r>
                <a:rPr lang="en-US" b="0"/>
                <a:t>e1</a:t>
              </a:r>
            </a:p>
          </p:txBody>
        </p:sp>
        <p:sp>
          <p:nvSpPr>
            <p:cNvPr id="43027" name="Rectangle 16"/>
            <p:cNvSpPr>
              <a:spLocks noChangeAspect="1" noChangeArrowheads="1"/>
            </p:cNvSpPr>
            <p:nvPr/>
          </p:nvSpPr>
          <p:spPr bwMode="auto">
            <a:xfrm>
              <a:off x="5508" y="7471"/>
              <a:ext cx="1924" cy="3120"/>
            </a:xfrm>
            <a:prstGeom prst="rect">
              <a:avLst/>
            </a:prstGeom>
            <a:noFill/>
            <a:ln w="9525">
              <a:noFill/>
              <a:miter lim="800000"/>
              <a:headEnd/>
              <a:tailEnd/>
            </a:ln>
          </p:spPr>
          <p:txBody>
            <a:bodyPr lIns="12700" tIns="12700" rIns="12700" bIns="12700" anchor="ctr"/>
            <a:lstStyle/>
            <a:p>
              <a:r>
                <a:rPr lang="en-US" b="0"/>
                <a:t>e2</a:t>
              </a:r>
            </a:p>
          </p:txBody>
        </p:sp>
        <p:sp>
          <p:nvSpPr>
            <p:cNvPr id="43028" name="Rectangle 17"/>
            <p:cNvSpPr>
              <a:spLocks noChangeAspect="1" noChangeArrowheads="1"/>
            </p:cNvSpPr>
            <p:nvPr/>
          </p:nvSpPr>
          <p:spPr bwMode="auto">
            <a:xfrm>
              <a:off x="9236" y="8963"/>
              <a:ext cx="1925" cy="3120"/>
            </a:xfrm>
            <a:prstGeom prst="rect">
              <a:avLst/>
            </a:prstGeom>
            <a:noFill/>
            <a:ln w="9525">
              <a:noFill/>
              <a:miter lim="800000"/>
              <a:headEnd/>
              <a:tailEnd/>
            </a:ln>
          </p:spPr>
          <p:txBody>
            <a:bodyPr lIns="12700" tIns="12700" rIns="12700" bIns="12700" anchor="ctr"/>
            <a:lstStyle/>
            <a:p>
              <a:r>
                <a:rPr lang="en-US" b="0"/>
                <a:t>e3</a:t>
              </a:r>
            </a:p>
          </p:txBody>
        </p:sp>
        <p:sp>
          <p:nvSpPr>
            <p:cNvPr id="43029" name="Rectangle 18"/>
            <p:cNvSpPr>
              <a:spLocks noChangeAspect="1" noChangeArrowheads="1"/>
            </p:cNvSpPr>
            <p:nvPr/>
          </p:nvSpPr>
          <p:spPr bwMode="auto">
            <a:xfrm>
              <a:off x="12644" y="2045"/>
              <a:ext cx="1925" cy="3120"/>
            </a:xfrm>
            <a:prstGeom prst="rect">
              <a:avLst/>
            </a:prstGeom>
            <a:noFill/>
            <a:ln w="9525">
              <a:noFill/>
              <a:miter lim="800000"/>
              <a:headEnd/>
              <a:tailEnd/>
            </a:ln>
          </p:spPr>
          <p:txBody>
            <a:bodyPr lIns="12700" tIns="12700" rIns="12700" bIns="12700" anchor="ctr"/>
            <a:lstStyle/>
            <a:p>
              <a:r>
                <a:rPr lang="en-US" b="0"/>
                <a:t>e4</a:t>
              </a:r>
            </a:p>
          </p:txBody>
        </p:sp>
        <p:sp>
          <p:nvSpPr>
            <p:cNvPr id="43030" name="Rectangle 19"/>
            <p:cNvSpPr>
              <a:spLocks noChangeAspect="1" noChangeArrowheads="1"/>
            </p:cNvSpPr>
            <p:nvPr/>
          </p:nvSpPr>
          <p:spPr bwMode="auto">
            <a:xfrm>
              <a:off x="3058" y="14932"/>
              <a:ext cx="1925" cy="3120"/>
            </a:xfrm>
            <a:prstGeom prst="rect">
              <a:avLst/>
            </a:prstGeom>
            <a:noFill/>
            <a:ln w="9525">
              <a:noFill/>
              <a:miter lim="800000"/>
              <a:headEnd/>
              <a:tailEnd/>
            </a:ln>
          </p:spPr>
          <p:txBody>
            <a:bodyPr lIns="12700" tIns="12700" rIns="12700" bIns="12700" anchor="ctr"/>
            <a:lstStyle/>
            <a:p>
              <a:r>
                <a:rPr lang="en-US" b="0"/>
                <a:t>e5</a:t>
              </a:r>
            </a:p>
          </p:txBody>
        </p:sp>
        <p:sp>
          <p:nvSpPr>
            <p:cNvPr id="43031" name="Rectangle 20"/>
            <p:cNvSpPr>
              <a:spLocks noChangeAspect="1" noChangeArrowheads="1"/>
            </p:cNvSpPr>
            <p:nvPr/>
          </p:nvSpPr>
          <p:spPr bwMode="auto">
            <a:xfrm>
              <a:off x="13922" y="14118"/>
              <a:ext cx="1925" cy="3120"/>
            </a:xfrm>
            <a:prstGeom prst="rect">
              <a:avLst/>
            </a:prstGeom>
            <a:noFill/>
            <a:ln w="9525">
              <a:noFill/>
              <a:miter lim="800000"/>
              <a:headEnd/>
              <a:tailEnd/>
            </a:ln>
          </p:spPr>
          <p:txBody>
            <a:bodyPr lIns="12700" tIns="12700" rIns="12700" bIns="12700" anchor="ctr"/>
            <a:lstStyle/>
            <a:p>
              <a:r>
                <a:rPr lang="en-US" b="0"/>
                <a:t>e6</a:t>
              </a:r>
            </a:p>
          </p:txBody>
        </p:sp>
        <p:sp>
          <p:nvSpPr>
            <p:cNvPr id="43032" name="Arc 21"/>
            <p:cNvSpPr>
              <a:spLocks noChangeAspect="1"/>
            </p:cNvSpPr>
            <p:nvPr/>
          </p:nvSpPr>
          <p:spPr bwMode="auto">
            <a:xfrm flipH="1">
              <a:off x="16266" y="4826"/>
              <a:ext cx="2138" cy="1908"/>
            </a:xfrm>
            <a:custGeom>
              <a:avLst/>
              <a:gdLst>
                <a:gd name="T0" fmla="*/ 0 w 21600"/>
                <a:gd name="T1" fmla="*/ 0 h 21600"/>
                <a:gd name="T2" fmla="*/ 2138 w 21600"/>
                <a:gd name="T3" fmla="*/ 1908 h 21600"/>
                <a:gd name="T4" fmla="*/ 0 w 21600"/>
                <a:gd name="T5" fmla="*/ 190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3033" name="Arc 22"/>
            <p:cNvSpPr>
              <a:spLocks noChangeAspect="1"/>
            </p:cNvSpPr>
            <p:nvPr/>
          </p:nvSpPr>
          <p:spPr bwMode="auto">
            <a:xfrm>
              <a:off x="18290" y="4961"/>
              <a:ext cx="1392" cy="4215"/>
            </a:xfrm>
            <a:custGeom>
              <a:avLst/>
              <a:gdLst>
                <a:gd name="T0" fmla="*/ 0 w 21600"/>
                <a:gd name="T1" fmla="*/ 0 h 21600"/>
                <a:gd name="T2" fmla="*/ 1392 w 21600"/>
                <a:gd name="T3" fmla="*/ 4215 h 21600"/>
                <a:gd name="T4" fmla="*/ 0 w 21600"/>
                <a:gd name="T5" fmla="*/ 421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3034" name="Arc 23"/>
            <p:cNvSpPr>
              <a:spLocks noChangeAspect="1"/>
            </p:cNvSpPr>
            <p:nvPr/>
          </p:nvSpPr>
          <p:spPr bwMode="auto">
            <a:xfrm flipH="1" flipV="1">
              <a:off x="16053" y="10795"/>
              <a:ext cx="2670" cy="3129"/>
            </a:xfrm>
            <a:custGeom>
              <a:avLst/>
              <a:gdLst>
                <a:gd name="T0" fmla="*/ 0 w 21600"/>
                <a:gd name="T1" fmla="*/ 0 h 21600"/>
                <a:gd name="T2" fmla="*/ 2670 w 21600"/>
                <a:gd name="T3" fmla="*/ 3129 h 21600"/>
                <a:gd name="T4" fmla="*/ 0 w 21600"/>
                <a:gd name="T5" fmla="*/ 31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3035" name="Arc 24"/>
            <p:cNvSpPr>
              <a:spLocks noChangeAspect="1"/>
            </p:cNvSpPr>
            <p:nvPr/>
          </p:nvSpPr>
          <p:spPr bwMode="auto">
            <a:xfrm flipV="1">
              <a:off x="18716" y="8895"/>
              <a:ext cx="966" cy="5029"/>
            </a:xfrm>
            <a:custGeom>
              <a:avLst/>
              <a:gdLst>
                <a:gd name="T0" fmla="*/ 0 w 21600"/>
                <a:gd name="T1" fmla="*/ 0 h 21600"/>
                <a:gd name="T2" fmla="*/ 966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43036" name="Rectangle 25"/>
            <p:cNvSpPr>
              <a:spLocks noChangeAspect="1" noChangeArrowheads="1"/>
            </p:cNvSpPr>
            <p:nvPr/>
          </p:nvSpPr>
          <p:spPr bwMode="auto">
            <a:xfrm>
              <a:off x="18077" y="8614"/>
              <a:ext cx="1925" cy="3120"/>
            </a:xfrm>
            <a:prstGeom prst="rect">
              <a:avLst/>
            </a:prstGeom>
            <a:noFill/>
            <a:ln w="9525">
              <a:noFill/>
              <a:miter lim="800000"/>
              <a:headEnd/>
              <a:tailEnd/>
            </a:ln>
          </p:spPr>
          <p:txBody>
            <a:bodyPr lIns="12700" tIns="12700" rIns="12700" bIns="12700" anchor="ctr"/>
            <a:lstStyle/>
            <a:p>
              <a:r>
                <a:rPr lang="en-US" b="0"/>
                <a:t>e7</a:t>
              </a:r>
            </a:p>
          </p:txBody>
        </p:sp>
      </p:grpSp>
      <p:pic>
        <p:nvPicPr>
          <p:cNvPr id="43015" name="Picture 32" descr="p03"/>
          <p:cNvPicPr>
            <a:picLocks noChangeAspect="1" noChangeArrowheads="1"/>
          </p:cNvPicPr>
          <p:nvPr/>
        </p:nvPicPr>
        <p:blipFill>
          <a:blip r:embed="rId2"/>
          <a:srcRect/>
          <a:stretch>
            <a:fillRect/>
          </a:stretch>
        </p:blipFill>
        <p:spPr bwMode="auto">
          <a:xfrm>
            <a:off x="4953000" y="3733800"/>
            <a:ext cx="3629025" cy="1966913"/>
          </a:xfrm>
          <a:prstGeom prst="rect">
            <a:avLst/>
          </a:prstGeom>
          <a:noFill/>
          <a:ln w="9525">
            <a:noFill/>
            <a:miter lim="800000"/>
            <a:headEnd/>
            <a:tailEnd/>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7171" name="Slide Number Placeholder 4"/>
          <p:cNvSpPr>
            <a:spLocks noGrp="1"/>
          </p:cNvSpPr>
          <p:nvPr>
            <p:ph type="sldNum" sz="quarter" idx="11"/>
          </p:nvPr>
        </p:nvSpPr>
        <p:spPr>
          <a:noFill/>
        </p:spPr>
        <p:txBody>
          <a:bodyPr/>
          <a:lstStyle/>
          <a:p>
            <a:fld id="{B344EF33-D2F7-48BA-A050-7AE816B2D276}" type="slidenum">
              <a:rPr lang="en-US"/>
              <a:pPr/>
              <a:t>2</a:t>
            </a:fld>
            <a:endParaRPr lang="en-US"/>
          </a:p>
        </p:txBody>
      </p:sp>
      <p:sp>
        <p:nvSpPr>
          <p:cNvPr id="324610" name="Rectangle 2"/>
          <p:cNvSpPr>
            <a:spLocks noGrp="1" noChangeArrowheads="1"/>
          </p:cNvSpPr>
          <p:nvPr>
            <p:ph type="title"/>
          </p:nvPr>
        </p:nvSpPr>
        <p:spPr/>
        <p:txBody>
          <a:bodyPr/>
          <a:lstStyle/>
          <a:p>
            <a:pPr marL="838200" indent="-838200" eaLnBrk="1" hangingPunct="1">
              <a:defRPr/>
            </a:pPr>
            <a:r>
              <a:rPr lang="en-US" sz="4000" b="1"/>
              <a:t>ÑOÀ THÒ VOÂ HÖÔÙNG</a:t>
            </a:r>
          </a:p>
        </p:txBody>
      </p:sp>
      <p:sp>
        <p:nvSpPr>
          <p:cNvPr id="324611" name="Rectangle 3"/>
          <p:cNvSpPr>
            <a:spLocks noGrp="1" noChangeArrowheads="1"/>
          </p:cNvSpPr>
          <p:nvPr>
            <p:ph type="body" idx="1"/>
          </p:nvPr>
        </p:nvSpPr>
        <p:spPr/>
        <p:txBody>
          <a:bodyPr/>
          <a:lstStyle/>
          <a:p>
            <a:pPr eaLnBrk="1" hangingPunct="1">
              <a:defRPr/>
            </a:pPr>
            <a:r>
              <a:rPr lang="en-US"/>
              <a:t>Neáu chuùng ta khoâng phaân bieät thöù töï cuûa caëp ñænh lieân keát vôùi  moãi caïnh thì seõ coù ñöôïc ñoà thò voâ höôùng. Ñoà thò voâ höôùng G=(X, E) ñöôïc ñònh nghóa bôûi:</a:t>
            </a:r>
          </a:p>
          <a:p>
            <a:pPr lvl="1" eaLnBrk="1" hangingPunct="1">
              <a:defRPr/>
            </a:pPr>
            <a:r>
              <a:rPr lang="en-US"/>
              <a:t>taäp hôïp X </a:t>
            </a:r>
            <a:r>
              <a:rPr lang="en-US">
                <a:sym typeface="Symbol" pitchFamily="18" charset="2"/>
              </a:rPr>
              <a:t></a:t>
            </a:r>
            <a:r>
              <a:rPr lang="en-US"/>
              <a:t> </a:t>
            </a:r>
            <a:r>
              <a:rPr lang="en-US">
                <a:sym typeface="Symbol" pitchFamily="18" charset="2"/>
              </a:rPr>
              <a:t></a:t>
            </a:r>
            <a:r>
              <a:rPr lang="en-US"/>
              <a:t> ñöôïc goïi laø taäp caùc ñænh cuûa ñoà thò;</a:t>
            </a:r>
          </a:p>
          <a:p>
            <a:pPr lvl="1" eaLnBrk="1" hangingPunct="1">
              <a:defRPr/>
            </a:pPr>
            <a:r>
              <a:rPr lang="en-US"/>
              <a:t>taäp hôïp E laø taäp caùc caïnh cuûa ñoà thò.</a:t>
            </a:r>
          </a:p>
          <a:p>
            <a:pPr lvl="1" eaLnBrk="1" hangingPunct="1">
              <a:defRPr/>
            </a:pPr>
            <a:r>
              <a:rPr lang="en-US"/>
              <a:t>moãi caïnh e</a:t>
            </a:r>
            <a:r>
              <a:rPr lang="en-US">
                <a:sym typeface="Symbol" pitchFamily="18" charset="2"/>
              </a:rPr>
              <a:t></a:t>
            </a:r>
            <a:r>
              <a:rPr lang="en-US"/>
              <a:t>E ñöôïc lieân keát vôùi moät caëp ñænh          {i, j} </a:t>
            </a:r>
            <a:r>
              <a:rPr lang="en-US">
                <a:sym typeface="Symbol" pitchFamily="18" charset="2"/>
              </a:rPr>
              <a:t> </a:t>
            </a:r>
            <a:r>
              <a:rPr lang="en-US"/>
              <a:t>X khoâng phaân bieät thöù töï.</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ctrTitle"/>
          </p:nvPr>
        </p:nvSpPr>
        <p:spPr/>
        <p:txBody>
          <a:bodyPr/>
          <a:lstStyle/>
          <a:p>
            <a:pPr algn="ctr" eaLnBrk="1" hangingPunct="1">
              <a:defRPr/>
            </a:pPr>
            <a:r>
              <a:rPr lang="en-US" b="1"/>
              <a:t>TÍNH LIEÂN THOÂNG CUÛA ÑOÀ THÒ</a:t>
            </a:r>
            <a:endParaRPr lang="en-US" b="1" dirty="0"/>
          </a:p>
        </p:txBody>
      </p:sp>
      <p:sp>
        <p:nvSpPr>
          <p:cNvPr id="318467" name="Rectangle 3"/>
          <p:cNvSpPr>
            <a:spLocks noGrp="1" noChangeArrowheads="1"/>
          </p:cNvSpPr>
          <p:nvPr>
            <p:ph type="subTitle" idx="1"/>
          </p:nvPr>
        </p:nvSpPr>
        <p:spPr/>
        <p:txBody>
          <a:bodyPr/>
          <a:lstStyle/>
          <a:p>
            <a:pPr eaLnBrk="1" hangingPunct="1">
              <a:defRPr/>
            </a:pPr>
            <a:endParaRPr lang="en-US"/>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4035" name="Slide Number Placeholder 4"/>
          <p:cNvSpPr>
            <a:spLocks noGrp="1"/>
          </p:cNvSpPr>
          <p:nvPr>
            <p:ph type="sldNum" sz="quarter" idx="11"/>
          </p:nvPr>
        </p:nvSpPr>
        <p:spPr>
          <a:noFill/>
        </p:spPr>
        <p:txBody>
          <a:bodyPr/>
          <a:lstStyle/>
          <a:p>
            <a:fld id="{5B76427B-9BEC-4F58-A6BC-6564352E1E9D}" type="slidenum">
              <a:rPr lang="en-US"/>
              <a:pPr/>
              <a:t>21</a:t>
            </a:fld>
            <a:endParaRPr lang="en-US"/>
          </a:p>
        </p:txBody>
      </p:sp>
      <p:sp>
        <p:nvSpPr>
          <p:cNvPr id="369666" name="Rectangle 2"/>
          <p:cNvSpPr>
            <a:spLocks noGrp="1" noChangeArrowheads="1"/>
          </p:cNvSpPr>
          <p:nvPr>
            <p:ph type="title"/>
          </p:nvPr>
        </p:nvSpPr>
        <p:spPr>
          <a:xfrm>
            <a:off x="457200" y="457200"/>
            <a:ext cx="8686800" cy="1371600"/>
          </a:xfrm>
        </p:spPr>
        <p:txBody>
          <a:bodyPr/>
          <a:lstStyle/>
          <a:p>
            <a:pPr eaLnBrk="1" hangingPunct="1">
              <a:defRPr/>
            </a:pPr>
            <a:r>
              <a:rPr lang="en-US" sz="4000" b="1"/>
              <a:t>CAÙC THAØNH PHAÀN LIEÂN THOÂNG VAØ TÍNH LIEÂN THOÂNG</a:t>
            </a:r>
          </a:p>
        </p:txBody>
      </p:sp>
      <p:sp>
        <p:nvSpPr>
          <p:cNvPr id="369667" name="Rectangle 3"/>
          <p:cNvSpPr>
            <a:spLocks noGrp="1" noChangeArrowheads="1"/>
          </p:cNvSpPr>
          <p:nvPr>
            <p:ph type="body" idx="1"/>
          </p:nvPr>
        </p:nvSpPr>
        <p:spPr/>
        <p:txBody>
          <a:bodyPr/>
          <a:lstStyle/>
          <a:p>
            <a:pPr eaLnBrk="1" hangingPunct="1">
              <a:defRPr/>
            </a:pPr>
            <a:r>
              <a:rPr lang="en-US"/>
              <a:t>Cho ñoà thò G=(X, U) voâ höôùng hay coù höôùng. Ta ñònh nghóa moät quan heä </a:t>
            </a:r>
            <a:r>
              <a:rPr lang="en-US">
                <a:sym typeface="Symbol" pitchFamily="18" charset="2"/>
              </a:rPr>
              <a:t></a:t>
            </a:r>
            <a:r>
              <a:rPr lang="en-US"/>
              <a:t> nhö sau treân taäp ñænh X:</a:t>
            </a:r>
            <a:endParaRPr lang="en-US">
              <a:sym typeface="Symbol" pitchFamily="18" charset="2"/>
            </a:endParaRPr>
          </a:p>
          <a:p>
            <a:pPr eaLnBrk="1" hangingPunct="1">
              <a:buFont typeface="Wingdings" pitchFamily="2" charset="2"/>
              <a:buNone/>
              <a:defRPr/>
            </a:pPr>
            <a:r>
              <a:rPr lang="en-US">
                <a:sym typeface="Symbol" pitchFamily="18" charset="2"/>
              </a:rPr>
              <a:t>	</a:t>
            </a:r>
            <a:r>
              <a:rPr lang="en-US"/>
              <a:t>i, j</a:t>
            </a:r>
            <a:r>
              <a:rPr lang="en-US">
                <a:sym typeface="Symbol" pitchFamily="18" charset="2"/>
              </a:rPr>
              <a:t></a:t>
            </a:r>
            <a:r>
              <a:rPr lang="en-US"/>
              <a:t>X, i </a:t>
            </a:r>
            <a:r>
              <a:rPr lang="en-US">
                <a:sym typeface="Symbol" pitchFamily="18" charset="2"/>
              </a:rPr>
              <a:t></a:t>
            </a:r>
            <a:r>
              <a:rPr lang="en-US"/>
              <a:t> j </a:t>
            </a:r>
            <a:r>
              <a:rPr lang="en-US">
                <a:sym typeface="Symbol" pitchFamily="18" charset="2"/>
              </a:rPr>
              <a:t></a:t>
            </a:r>
            <a:r>
              <a:rPr lang="en-US"/>
              <a:t> </a:t>
            </a:r>
          </a:p>
          <a:p>
            <a:pPr eaLnBrk="1" hangingPunct="1">
              <a:buFont typeface="Wingdings" pitchFamily="2" charset="2"/>
              <a:buNone/>
              <a:defRPr/>
            </a:pPr>
            <a:r>
              <a:rPr lang="en-US"/>
              <a:t>	(i=j hay coù daây chuyeàn ñænh ñaàu laø i vaø ñænh cuoái laø j).</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5059" name="Slide Number Placeholder 4"/>
          <p:cNvSpPr>
            <a:spLocks noGrp="1"/>
          </p:cNvSpPr>
          <p:nvPr>
            <p:ph type="sldNum" sz="quarter" idx="11"/>
          </p:nvPr>
        </p:nvSpPr>
        <p:spPr>
          <a:noFill/>
        </p:spPr>
        <p:txBody>
          <a:bodyPr/>
          <a:lstStyle/>
          <a:p>
            <a:fld id="{D7C629A6-EDE0-4846-918C-3F4778DE7A8D}" type="slidenum">
              <a:rPr lang="en-US"/>
              <a:pPr/>
              <a:t>22</a:t>
            </a:fld>
            <a:endParaRPr lang="en-US"/>
          </a:p>
        </p:txBody>
      </p:sp>
      <p:sp>
        <p:nvSpPr>
          <p:cNvPr id="370690" name="Rectangle 2"/>
          <p:cNvSpPr>
            <a:spLocks noGrp="1" noChangeArrowheads="1"/>
          </p:cNvSpPr>
          <p:nvPr>
            <p:ph type="title"/>
          </p:nvPr>
        </p:nvSpPr>
        <p:spPr>
          <a:xfrm>
            <a:off x="457200" y="457200"/>
            <a:ext cx="8686800" cy="1371600"/>
          </a:xfrm>
        </p:spPr>
        <p:txBody>
          <a:bodyPr/>
          <a:lstStyle/>
          <a:p>
            <a:pPr eaLnBrk="1" hangingPunct="1">
              <a:defRPr/>
            </a:pPr>
            <a:r>
              <a:rPr lang="en-US" sz="4000" b="1"/>
              <a:t>CAÙC THAØNH PHAÀN LIEÂN THOÂNG VAØ TÍNH LIEÂN THOÂNG</a:t>
            </a:r>
          </a:p>
        </p:txBody>
      </p:sp>
      <p:sp>
        <p:nvSpPr>
          <p:cNvPr id="370691" name="Rectangle 3"/>
          <p:cNvSpPr>
            <a:spLocks noGrp="1" noChangeArrowheads="1"/>
          </p:cNvSpPr>
          <p:nvPr>
            <p:ph type="body" idx="1"/>
          </p:nvPr>
        </p:nvSpPr>
        <p:spPr/>
        <p:txBody>
          <a:bodyPr/>
          <a:lstStyle/>
          <a:p>
            <a:pPr eaLnBrk="1" hangingPunct="1">
              <a:defRPr/>
            </a:pPr>
            <a:r>
              <a:rPr lang="en-US"/>
              <a:t>Quan heä naày coù ba tính chaát: phaûn xaï, ñoái xöùng vaø baéc caàu neân noù laø moät quan heä töông ñöông. Do ñoù taäp X ñöôïc phaân hoaïch thaønh caùc lôùp töông ñöông vaø ta ñònh nghóa:</a:t>
            </a:r>
          </a:p>
          <a:p>
            <a:pPr lvl="1" eaLnBrk="1" hangingPunct="1">
              <a:defRPr/>
            </a:pPr>
            <a:r>
              <a:rPr lang="en-US"/>
              <a:t>moät thaønh phaàn lieân thoâng cuûa ñoà thò laø moät lôùp töông ñöông ñöôïc xaùc ñònh bôûi quan heä </a:t>
            </a:r>
            <a:r>
              <a:rPr lang="en-US">
                <a:sym typeface="Symbol" pitchFamily="18" charset="2"/>
              </a:rPr>
              <a:t></a:t>
            </a:r>
            <a:r>
              <a:rPr lang="en-US"/>
              <a:t> noùi treân;</a:t>
            </a:r>
          </a:p>
          <a:p>
            <a:pPr lvl="1" eaLnBrk="1" hangingPunct="1">
              <a:defRPr/>
            </a:pPr>
            <a:r>
              <a:rPr lang="en-US"/>
              <a:t>soá thaønh phaàn lieân thoâng cuûa ñoà thò laøsoá löôïng caùc lôùp töông ñöông;</a:t>
            </a:r>
          </a:p>
          <a:p>
            <a:pPr lvl="1" eaLnBrk="1" hangingPunct="1">
              <a:defRPr/>
            </a:pPr>
            <a:r>
              <a:rPr lang="en-US"/>
              <a:t>moät ñoà thò lieân thoâng laø moät ñoà thò chæ coù moät thaønh phaàn lieân thoâng.</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6083" name="Slide Number Placeholder 4"/>
          <p:cNvSpPr>
            <a:spLocks noGrp="1"/>
          </p:cNvSpPr>
          <p:nvPr>
            <p:ph type="sldNum" sz="quarter" idx="11"/>
          </p:nvPr>
        </p:nvSpPr>
        <p:spPr>
          <a:noFill/>
        </p:spPr>
        <p:txBody>
          <a:bodyPr/>
          <a:lstStyle/>
          <a:p>
            <a:fld id="{D4B334EB-32E0-4B26-9489-463D1302CA8B}" type="slidenum">
              <a:rPr lang="en-US"/>
              <a:pPr/>
              <a:t>23</a:t>
            </a:fld>
            <a:endParaRPr lang="en-US"/>
          </a:p>
        </p:txBody>
      </p:sp>
      <p:sp>
        <p:nvSpPr>
          <p:cNvPr id="371714" name="Rectangle 2"/>
          <p:cNvSpPr>
            <a:spLocks noGrp="1" noChangeArrowheads="1"/>
          </p:cNvSpPr>
          <p:nvPr>
            <p:ph type="title"/>
          </p:nvPr>
        </p:nvSpPr>
        <p:spPr>
          <a:xfrm>
            <a:off x="457200" y="457200"/>
            <a:ext cx="8686800" cy="1371600"/>
          </a:xfrm>
        </p:spPr>
        <p:txBody>
          <a:bodyPr/>
          <a:lstStyle/>
          <a:p>
            <a:pPr eaLnBrk="1" hangingPunct="1">
              <a:defRPr/>
            </a:pPr>
            <a:r>
              <a:rPr lang="en-US" sz="4000" b="1"/>
              <a:t>CAÙC THAØNH PHAÀN LIEÂN THOÂNG VAØ TÍNH LIEÂN THOÂNG</a:t>
            </a:r>
          </a:p>
        </p:txBody>
      </p:sp>
      <p:sp>
        <p:nvSpPr>
          <p:cNvPr id="371715" name="Rectangle 3"/>
          <p:cNvSpPr>
            <a:spLocks noGrp="1" noChangeArrowheads="1"/>
          </p:cNvSpPr>
          <p:nvPr>
            <p:ph type="body" idx="1"/>
          </p:nvPr>
        </p:nvSpPr>
        <p:spPr/>
        <p:txBody>
          <a:bodyPr/>
          <a:lstStyle/>
          <a:p>
            <a:pPr eaLnBrk="1" hangingPunct="1">
              <a:defRPr/>
            </a:pPr>
            <a:r>
              <a:rPr lang="en-US"/>
              <a:t>Ñoà thò (G) goàm 2 thaønh phaàn lieân thoâng,</a:t>
            </a:r>
          </a:p>
          <a:p>
            <a:pPr eaLnBrk="1" hangingPunct="1">
              <a:defRPr/>
            </a:pPr>
            <a:r>
              <a:rPr lang="en-US"/>
              <a:t>Khi moät ñoà G goàm p thaønh phaàn lieân thoâng G1, G2, …, Gp thì caùc ñoà thò Gi cuõng laø caùc ñoà thò con cuûa G vaø chuùng ta coù dG(x) = dGi(x) vôùi moïi ñænh x cuûa Gi. </a:t>
            </a:r>
          </a:p>
        </p:txBody>
      </p:sp>
      <p:grpSp>
        <p:nvGrpSpPr>
          <p:cNvPr id="46086" name="Group 106"/>
          <p:cNvGrpSpPr>
            <a:grpSpLocks noChangeAspect="1"/>
          </p:cNvGrpSpPr>
          <p:nvPr/>
        </p:nvGrpSpPr>
        <p:grpSpPr bwMode="auto">
          <a:xfrm>
            <a:off x="2743200" y="3887788"/>
            <a:ext cx="4662488" cy="2360612"/>
            <a:chOff x="922" y="2004"/>
            <a:chExt cx="1954" cy="989"/>
          </a:xfrm>
        </p:grpSpPr>
        <p:sp>
          <p:nvSpPr>
            <p:cNvPr id="46087" name="Line 39"/>
            <p:cNvSpPr>
              <a:spLocks noChangeAspect="1" noChangeShapeType="1"/>
            </p:cNvSpPr>
            <p:nvPr/>
          </p:nvSpPr>
          <p:spPr bwMode="auto">
            <a:xfrm flipV="1">
              <a:off x="981" y="2246"/>
              <a:ext cx="779" cy="520"/>
            </a:xfrm>
            <a:prstGeom prst="line">
              <a:avLst/>
            </a:prstGeom>
            <a:noFill/>
            <a:ln w="9525">
              <a:solidFill>
                <a:srgbClr val="000000"/>
              </a:solidFill>
              <a:round/>
              <a:headEnd/>
              <a:tailEnd type="triangle" w="med" len="med"/>
            </a:ln>
          </p:spPr>
          <p:txBody>
            <a:bodyPr anchor="ctr"/>
            <a:lstStyle/>
            <a:p>
              <a:endParaRPr lang="en-US"/>
            </a:p>
          </p:txBody>
        </p:sp>
        <p:sp>
          <p:nvSpPr>
            <p:cNvPr id="46088" name="Line 40"/>
            <p:cNvSpPr>
              <a:spLocks noChangeAspect="1" noChangeShapeType="1"/>
            </p:cNvSpPr>
            <p:nvPr/>
          </p:nvSpPr>
          <p:spPr bwMode="auto">
            <a:xfrm>
              <a:off x="1796" y="2300"/>
              <a:ext cx="0" cy="606"/>
            </a:xfrm>
            <a:prstGeom prst="line">
              <a:avLst/>
            </a:prstGeom>
            <a:noFill/>
            <a:ln w="9525">
              <a:solidFill>
                <a:srgbClr val="000000"/>
              </a:solidFill>
              <a:round/>
              <a:headEnd/>
              <a:tailEnd type="triangle" w="med" len="med"/>
            </a:ln>
          </p:spPr>
          <p:txBody>
            <a:bodyPr anchor="ctr"/>
            <a:lstStyle/>
            <a:p>
              <a:endParaRPr lang="en-US"/>
            </a:p>
          </p:txBody>
        </p:sp>
        <p:sp>
          <p:nvSpPr>
            <p:cNvPr id="46089" name="Line 41"/>
            <p:cNvSpPr>
              <a:spLocks noChangeAspect="1" noChangeShapeType="1"/>
            </p:cNvSpPr>
            <p:nvPr/>
          </p:nvSpPr>
          <p:spPr bwMode="auto">
            <a:xfrm flipH="1" flipV="1">
              <a:off x="1241" y="2419"/>
              <a:ext cx="519" cy="433"/>
            </a:xfrm>
            <a:prstGeom prst="line">
              <a:avLst/>
            </a:prstGeom>
            <a:noFill/>
            <a:ln w="9525">
              <a:solidFill>
                <a:srgbClr val="000000"/>
              </a:solidFill>
              <a:round/>
              <a:headEnd/>
              <a:tailEnd type="triangle" w="med" len="med"/>
            </a:ln>
          </p:spPr>
          <p:txBody>
            <a:bodyPr anchor="ctr"/>
            <a:lstStyle/>
            <a:p>
              <a:endParaRPr lang="en-US"/>
            </a:p>
          </p:txBody>
        </p:sp>
        <p:sp>
          <p:nvSpPr>
            <p:cNvPr id="46090" name="Oval 42"/>
            <p:cNvSpPr>
              <a:spLocks noChangeAspect="1" noChangeArrowheads="1"/>
            </p:cNvSpPr>
            <p:nvPr/>
          </p:nvSpPr>
          <p:spPr bwMode="auto">
            <a:xfrm>
              <a:off x="1760" y="2906"/>
              <a:ext cx="87" cy="87"/>
            </a:xfrm>
            <a:prstGeom prst="ellipse">
              <a:avLst/>
            </a:prstGeom>
            <a:solidFill>
              <a:srgbClr val="FFFFFF"/>
            </a:solidFill>
            <a:ln w="9525">
              <a:solidFill>
                <a:srgbClr val="000000"/>
              </a:solidFill>
              <a:round/>
              <a:headEnd/>
              <a:tailEnd/>
            </a:ln>
          </p:spPr>
          <p:txBody>
            <a:bodyPr anchor="ctr"/>
            <a:lstStyle/>
            <a:p>
              <a:endParaRPr lang="en-US"/>
            </a:p>
          </p:txBody>
        </p:sp>
        <p:sp>
          <p:nvSpPr>
            <p:cNvPr id="46091" name="Oval 43"/>
            <p:cNvSpPr>
              <a:spLocks noChangeAspect="1" noChangeArrowheads="1"/>
            </p:cNvSpPr>
            <p:nvPr/>
          </p:nvSpPr>
          <p:spPr bwMode="auto">
            <a:xfrm>
              <a:off x="1751" y="2228"/>
              <a:ext cx="87" cy="86"/>
            </a:xfrm>
            <a:prstGeom prst="ellipse">
              <a:avLst/>
            </a:prstGeom>
            <a:solidFill>
              <a:srgbClr val="FFFFFF"/>
            </a:solidFill>
            <a:ln w="9525">
              <a:solidFill>
                <a:srgbClr val="000000"/>
              </a:solidFill>
              <a:round/>
              <a:headEnd/>
              <a:tailEnd/>
            </a:ln>
          </p:spPr>
          <p:txBody>
            <a:bodyPr anchor="ctr"/>
            <a:lstStyle/>
            <a:p>
              <a:endParaRPr lang="en-US"/>
            </a:p>
          </p:txBody>
        </p:sp>
        <p:sp>
          <p:nvSpPr>
            <p:cNvPr id="46092" name="Oval 44"/>
            <p:cNvSpPr>
              <a:spLocks noChangeAspect="1" noChangeArrowheads="1"/>
            </p:cNvSpPr>
            <p:nvPr/>
          </p:nvSpPr>
          <p:spPr bwMode="auto">
            <a:xfrm>
              <a:off x="1173" y="2351"/>
              <a:ext cx="86" cy="86"/>
            </a:xfrm>
            <a:prstGeom prst="ellipse">
              <a:avLst/>
            </a:prstGeom>
            <a:solidFill>
              <a:srgbClr val="FFFFFF"/>
            </a:solidFill>
            <a:ln w="9525">
              <a:solidFill>
                <a:srgbClr val="000000"/>
              </a:solidFill>
              <a:round/>
              <a:headEnd/>
              <a:tailEnd/>
            </a:ln>
          </p:spPr>
          <p:txBody>
            <a:bodyPr anchor="ctr"/>
            <a:lstStyle/>
            <a:p>
              <a:endParaRPr lang="en-US"/>
            </a:p>
          </p:txBody>
        </p:sp>
        <p:sp>
          <p:nvSpPr>
            <p:cNvPr id="46093" name="Oval 45"/>
            <p:cNvSpPr>
              <a:spLocks noChangeAspect="1" noChangeArrowheads="1"/>
            </p:cNvSpPr>
            <p:nvPr/>
          </p:nvSpPr>
          <p:spPr bwMode="auto">
            <a:xfrm>
              <a:off x="922" y="2757"/>
              <a:ext cx="87" cy="86"/>
            </a:xfrm>
            <a:prstGeom prst="ellipse">
              <a:avLst/>
            </a:prstGeom>
            <a:solidFill>
              <a:srgbClr val="FFFFFF"/>
            </a:solidFill>
            <a:ln w="9525">
              <a:solidFill>
                <a:srgbClr val="000000"/>
              </a:solidFill>
              <a:round/>
              <a:headEnd/>
              <a:tailEnd/>
            </a:ln>
          </p:spPr>
          <p:txBody>
            <a:bodyPr anchor="ctr"/>
            <a:lstStyle/>
            <a:p>
              <a:endParaRPr lang="en-US"/>
            </a:p>
          </p:txBody>
        </p:sp>
        <p:sp>
          <p:nvSpPr>
            <p:cNvPr id="46094" name="Oval 46"/>
            <p:cNvSpPr>
              <a:spLocks noChangeAspect="1" noChangeArrowheads="1"/>
            </p:cNvSpPr>
            <p:nvPr/>
          </p:nvSpPr>
          <p:spPr bwMode="auto">
            <a:xfrm>
              <a:off x="1328" y="2766"/>
              <a:ext cx="86" cy="86"/>
            </a:xfrm>
            <a:prstGeom prst="ellipse">
              <a:avLst/>
            </a:prstGeom>
            <a:solidFill>
              <a:srgbClr val="FFFFFF"/>
            </a:solidFill>
            <a:ln w="9525">
              <a:solidFill>
                <a:srgbClr val="000000"/>
              </a:solidFill>
              <a:round/>
              <a:headEnd/>
              <a:tailEnd/>
            </a:ln>
          </p:spPr>
          <p:txBody>
            <a:bodyPr anchor="ctr"/>
            <a:lstStyle/>
            <a:p>
              <a:endParaRPr lang="en-US"/>
            </a:p>
          </p:txBody>
        </p:sp>
        <p:sp>
          <p:nvSpPr>
            <p:cNvPr id="46095" name="Line 47"/>
            <p:cNvSpPr>
              <a:spLocks noChangeAspect="1" noChangeShapeType="1"/>
            </p:cNvSpPr>
            <p:nvPr/>
          </p:nvSpPr>
          <p:spPr bwMode="auto">
            <a:xfrm flipV="1">
              <a:off x="1414" y="2073"/>
              <a:ext cx="87" cy="693"/>
            </a:xfrm>
            <a:prstGeom prst="line">
              <a:avLst/>
            </a:prstGeom>
            <a:noFill/>
            <a:ln w="9525">
              <a:solidFill>
                <a:srgbClr val="000000"/>
              </a:solidFill>
              <a:round/>
              <a:headEnd/>
              <a:tailEnd type="triangle" w="med" len="med"/>
            </a:ln>
          </p:spPr>
          <p:txBody>
            <a:bodyPr anchor="ctr"/>
            <a:lstStyle/>
            <a:p>
              <a:endParaRPr lang="en-US"/>
            </a:p>
          </p:txBody>
        </p:sp>
        <p:sp>
          <p:nvSpPr>
            <p:cNvPr id="46096" name="Oval 48"/>
            <p:cNvSpPr>
              <a:spLocks noChangeAspect="1" noChangeArrowheads="1"/>
            </p:cNvSpPr>
            <p:nvPr/>
          </p:nvSpPr>
          <p:spPr bwMode="auto">
            <a:xfrm>
              <a:off x="1483" y="2004"/>
              <a:ext cx="86" cy="87"/>
            </a:xfrm>
            <a:prstGeom prst="ellipse">
              <a:avLst/>
            </a:prstGeom>
            <a:solidFill>
              <a:srgbClr val="FFFFFF"/>
            </a:solidFill>
            <a:ln w="9525">
              <a:solidFill>
                <a:srgbClr val="000000"/>
              </a:solidFill>
              <a:round/>
              <a:headEnd/>
              <a:tailEnd/>
            </a:ln>
          </p:spPr>
          <p:txBody>
            <a:bodyPr anchor="ctr"/>
            <a:lstStyle/>
            <a:p>
              <a:endParaRPr lang="en-US"/>
            </a:p>
          </p:txBody>
        </p:sp>
        <p:sp>
          <p:nvSpPr>
            <p:cNvPr id="46097" name="Line 49"/>
            <p:cNvSpPr>
              <a:spLocks noChangeAspect="1" noChangeShapeType="1"/>
            </p:cNvSpPr>
            <p:nvPr/>
          </p:nvSpPr>
          <p:spPr bwMode="auto">
            <a:xfrm flipH="1" flipV="1">
              <a:off x="1578" y="2064"/>
              <a:ext cx="1211" cy="260"/>
            </a:xfrm>
            <a:prstGeom prst="line">
              <a:avLst/>
            </a:prstGeom>
            <a:noFill/>
            <a:ln w="9525">
              <a:solidFill>
                <a:srgbClr val="000000"/>
              </a:solidFill>
              <a:round/>
              <a:headEnd/>
              <a:tailEnd type="triangle" w="med" len="med"/>
            </a:ln>
          </p:spPr>
          <p:txBody>
            <a:bodyPr anchor="ctr"/>
            <a:lstStyle/>
            <a:p>
              <a:endParaRPr lang="en-US"/>
            </a:p>
          </p:txBody>
        </p:sp>
        <p:sp>
          <p:nvSpPr>
            <p:cNvPr id="46098" name="Oval 50"/>
            <p:cNvSpPr>
              <a:spLocks noChangeAspect="1" noChangeArrowheads="1"/>
            </p:cNvSpPr>
            <p:nvPr/>
          </p:nvSpPr>
          <p:spPr bwMode="auto">
            <a:xfrm>
              <a:off x="2020" y="2419"/>
              <a:ext cx="86" cy="87"/>
            </a:xfrm>
            <a:prstGeom prst="ellipse">
              <a:avLst/>
            </a:prstGeom>
            <a:solidFill>
              <a:srgbClr val="FFFFFF"/>
            </a:solidFill>
            <a:ln w="9525">
              <a:solidFill>
                <a:srgbClr val="000000"/>
              </a:solidFill>
              <a:round/>
              <a:headEnd/>
              <a:tailEnd/>
            </a:ln>
          </p:spPr>
          <p:txBody>
            <a:bodyPr anchor="ctr"/>
            <a:lstStyle/>
            <a:p>
              <a:endParaRPr lang="en-US"/>
            </a:p>
          </p:txBody>
        </p:sp>
        <p:sp>
          <p:nvSpPr>
            <p:cNvPr id="46099" name="Oval 51"/>
            <p:cNvSpPr>
              <a:spLocks noChangeAspect="1" noChangeArrowheads="1"/>
            </p:cNvSpPr>
            <p:nvPr/>
          </p:nvSpPr>
          <p:spPr bwMode="auto">
            <a:xfrm>
              <a:off x="2789" y="2305"/>
              <a:ext cx="87" cy="87"/>
            </a:xfrm>
            <a:prstGeom prst="ellipse">
              <a:avLst/>
            </a:prstGeom>
            <a:solidFill>
              <a:srgbClr val="FFFFFF"/>
            </a:solidFill>
            <a:ln w="9525">
              <a:solidFill>
                <a:srgbClr val="000000"/>
              </a:solidFill>
              <a:round/>
              <a:headEnd/>
              <a:tailEnd/>
            </a:ln>
          </p:spPr>
          <p:txBody>
            <a:bodyPr anchor="ctr"/>
            <a:lstStyle/>
            <a:p>
              <a:endParaRPr lang="en-US"/>
            </a:p>
          </p:txBody>
        </p:sp>
        <p:sp>
          <p:nvSpPr>
            <p:cNvPr id="46100" name="Line 52"/>
            <p:cNvSpPr>
              <a:spLocks noChangeAspect="1" noChangeShapeType="1"/>
            </p:cNvSpPr>
            <p:nvPr/>
          </p:nvSpPr>
          <p:spPr bwMode="auto">
            <a:xfrm flipV="1">
              <a:off x="1423" y="2488"/>
              <a:ext cx="606" cy="346"/>
            </a:xfrm>
            <a:prstGeom prst="line">
              <a:avLst/>
            </a:prstGeom>
            <a:noFill/>
            <a:ln w="9525">
              <a:solidFill>
                <a:srgbClr val="000000"/>
              </a:solidFill>
              <a:round/>
              <a:headEnd/>
              <a:tailEnd type="triangle" w="med" len="med"/>
            </a:ln>
          </p:spPr>
          <p:txBody>
            <a:bodyPr anchor="ctr"/>
            <a:lstStyle/>
            <a:p>
              <a:endParaRPr lang="en-US"/>
            </a:p>
          </p:txBody>
        </p:sp>
        <p:sp>
          <p:nvSpPr>
            <p:cNvPr id="46101" name="Line 53"/>
            <p:cNvSpPr>
              <a:spLocks noChangeAspect="1" noChangeShapeType="1"/>
            </p:cNvSpPr>
            <p:nvPr/>
          </p:nvSpPr>
          <p:spPr bwMode="auto">
            <a:xfrm flipV="1">
              <a:off x="2106" y="2369"/>
              <a:ext cx="692" cy="86"/>
            </a:xfrm>
            <a:prstGeom prst="line">
              <a:avLst/>
            </a:prstGeom>
            <a:noFill/>
            <a:ln w="9525">
              <a:solidFill>
                <a:srgbClr val="000000"/>
              </a:solidFill>
              <a:round/>
              <a:headEnd/>
              <a:tailEnd type="triangle" w="med" len="med"/>
            </a:ln>
          </p:spPr>
          <p:txBody>
            <a:bodyPr anchor="ctr"/>
            <a:lstStyle/>
            <a:p>
              <a:endParaRPr lang="en-US"/>
            </a:p>
          </p:txBody>
        </p:sp>
        <p:sp>
          <p:nvSpPr>
            <p:cNvPr id="46102" name="Text Box 54"/>
            <p:cNvSpPr txBox="1">
              <a:spLocks noChangeAspect="1" noChangeArrowheads="1"/>
            </p:cNvSpPr>
            <p:nvPr/>
          </p:nvSpPr>
          <p:spPr bwMode="auto">
            <a:xfrm>
              <a:off x="2279" y="2592"/>
              <a:ext cx="433" cy="347"/>
            </a:xfrm>
            <a:prstGeom prst="rect">
              <a:avLst/>
            </a:prstGeom>
            <a:noFill/>
            <a:ln w="9525">
              <a:noFill/>
              <a:miter lim="800000"/>
              <a:headEnd/>
              <a:tailEnd/>
            </a:ln>
          </p:spPr>
          <p:txBody>
            <a:bodyPr anchor="ctr"/>
            <a:lstStyle/>
            <a:p>
              <a:r>
                <a:rPr lang="en-US" b="0"/>
                <a:t>(G)</a:t>
              </a:r>
              <a:endParaRPr lang="en-US"/>
            </a:p>
          </p:txBody>
        </p:sp>
      </p:gr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7107" name="Slide Number Placeholder 4"/>
          <p:cNvSpPr>
            <a:spLocks noGrp="1"/>
          </p:cNvSpPr>
          <p:nvPr>
            <p:ph type="sldNum" sz="quarter" idx="11"/>
          </p:nvPr>
        </p:nvSpPr>
        <p:spPr>
          <a:noFill/>
        </p:spPr>
        <p:txBody>
          <a:bodyPr/>
          <a:lstStyle/>
          <a:p>
            <a:fld id="{5276D0A9-4526-4615-AF92-2F8B29B29A28}" type="slidenum">
              <a:rPr lang="en-US"/>
              <a:pPr/>
              <a:t>24</a:t>
            </a:fld>
            <a:endParaRPr lang="en-US"/>
          </a:p>
        </p:txBody>
      </p:sp>
      <p:sp>
        <p:nvSpPr>
          <p:cNvPr id="373762" name="Rectangle 2"/>
          <p:cNvSpPr>
            <a:spLocks noGrp="1" noChangeArrowheads="1"/>
          </p:cNvSpPr>
          <p:nvPr>
            <p:ph type="title"/>
          </p:nvPr>
        </p:nvSpPr>
        <p:spPr>
          <a:xfrm>
            <a:off x="457200" y="457200"/>
            <a:ext cx="8686800" cy="1371600"/>
          </a:xfrm>
        </p:spPr>
        <p:txBody>
          <a:bodyPr/>
          <a:lstStyle/>
          <a:p>
            <a:pPr eaLnBrk="1" hangingPunct="1">
              <a:defRPr/>
            </a:pPr>
            <a:r>
              <a:rPr lang="en-US" sz="4000" b="1"/>
              <a:t>CAÙC THAØNH PHAÀN LIEÂN THOÂNG VAØ TÍNH LIEÂN THOÂNG</a:t>
            </a:r>
          </a:p>
        </p:txBody>
      </p:sp>
      <p:sp>
        <p:nvSpPr>
          <p:cNvPr id="373763" name="Rectangle 3"/>
          <p:cNvSpPr>
            <a:spLocks noGrp="1" noChangeArrowheads="1"/>
          </p:cNvSpPr>
          <p:nvPr>
            <p:ph type="body" idx="1"/>
          </p:nvPr>
        </p:nvSpPr>
        <p:spPr/>
        <p:txBody>
          <a:bodyPr/>
          <a:lstStyle/>
          <a:p>
            <a:pPr eaLnBrk="1" hangingPunct="1">
              <a:defRPr/>
            </a:pPr>
            <a:r>
              <a:rPr lang="en-US"/>
              <a:t>Ñoà thò (H) laø moät ñoà thò lieân thoâng.</a:t>
            </a:r>
          </a:p>
          <a:p>
            <a:pPr eaLnBrk="1" hangingPunct="1">
              <a:defRPr/>
            </a:pPr>
            <a:endParaRPr lang="en-US"/>
          </a:p>
        </p:txBody>
      </p:sp>
      <p:grpSp>
        <p:nvGrpSpPr>
          <p:cNvPr id="47110" name="Group 4"/>
          <p:cNvGrpSpPr>
            <a:grpSpLocks noChangeAspect="1"/>
          </p:cNvGrpSpPr>
          <p:nvPr/>
        </p:nvGrpSpPr>
        <p:grpSpPr bwMode="auto">
          <a:xfrm>
            <a:off x="3276600" y="3048000"/>
            <a:ext cx="4662488" cy="2360613"/>
            <a:chOff x="3258" y="1968"/>
            <a:chExt cx="1954" cy="989"/>
          </a:xfrm>
        </p:grpSpPr>
        <p:sp>
          <p:nvSpPr>
            <p:cNvPr id="47111" name="Line 5"/>
            <p:cNvSpPr>
              <a:spLocks noChangeAspect="1" noChangeShapeType="1"/>
            </p:cNvSpPr>
            <p:nvPr/>
          </p:nvSpPr>
          <p:spPr bwMode="auto">
            <a:xfrm flipV="1">
              <a:off x="3318" y="2210"/>
              <a:ext cx="778" cy="520"/>
            </a:xfrm>
            <a:prstGeom prst="line">
              <a:avLst/>
            </a:prstGeom>
            <a:noFill/>
            <a:ln w="9525">
              <a:solidFill>
                <a:srgbClr val="000000"/>
              </a:solidFill>
              <a:round/>
              <a:headEnd/>
              <a:tailEnd type="triangle" w="med" len="med"/>
            </a:ln>
          </p:spPr>
          <p:txBody>
            <a:bodyPr anchor="ctr"/>
            <a:lstStyle/>
            <a:p>
              <a:endParaRPr lang="en-US"/>
            </a:p>
          </p:txBody>
        </p:sp>
        <p:sp>
          <p:nvSpPr>
            <p:cNvPr id="47112" name="Line 6"/>
            <p:cNvSpPr>
              <a:spLocks noChangeAspect="1" noChangeShapeType="1"/>
            </p:cNvSpPr>
            <p:nvPr/>
          </p:nvSpPr>
          <p:spPr bwMode="auto">
            <a:xfrm>
              <a:off x="4132" y="2264"/>
              <a:ext cx="0" cy="606"/>
            </a:xfrm>
            <a:prstGeom prst="line">
              <a:avLst/>
            </a:prstGeom>
            <a:noFill/>
            <a:ln w="9525">
              <a:solidFill>
                <a:srgbClr val="000000"/>
              </a:solidFill>
              <a:round/>
              <a:headEnd/>
              <a:tailEnd type="triangle" w="med" len="med"/>
            </a:ln>
          </p:spPr>
          <p:txBody>
            <a:bodyPr anchor="ctr"/>
            <a:lstStyle/>
            <a:p>
              <a:endParaRPr lang="en-US"/>
            </a:p>
          </p:txBody>
        </p:sp>
        <p:sp>
          <p:nvSpPr>
            <p:cNvPr id="47113" name="Line 7"/>
            <p:cNvSpPr>
              <a:spLocks noChangeAspect="1" noChangeShapeType="1"/>
            </p:cNvSpPr>
            <p:nvPr/>
          </p:nvSpPr>
          <p:spPr bwMode="auto">
            <a:xfrm flipH="1" flipV="1">
              <a:off x="3577" y="2383"/>
              <a:ext cx="519" cy="433"/>
            </a:xfrm>
            <a:prstGeom prst="line">
              <a:avLst/>
            </a:prstGeom>
            <a:noFill/>
            <a:ln w="9525">
              <a:solidFill>
                <a:srgbClr val="000000"/>
              </a:solidFill>
              <a:round/>
              <a:headEnd/>
              <a:tailEnd type="triangle" w="med" len="med"/>
            </a:ln>
          </p:spPr>
          <p:txBody>
            <a:bodyPr anchor="ctr"/>
            <a:lstStyle/>
            <a:p>
              <a:endParaRPr lang="en-US"/>
            </a:p>
          </p:txBody>
        </p:sp>
        <p:sp>
          <p:nvSpPr>
            <p:cNvPr id="47114" name="Oval 8"/>
            <p:cNvSpPr>
              <a:spLocks noChangeAspect="1" noChangeArrowheads="1"/>
            </p:cNvSpPr>
            <p:nvPr/>
          </p:nvSpPr>
          <p:spPr bwMode="auto">
            <a:xfrm>
              <a:off x="4096" y="2870"/>
              <a:ext cx="87" cy="87"/>
            </a:xfrm>
            <a:prstGeom prst="ellipse">
              <a:avLst/>
            </a:prstGeom>
            <a:solidFill>
              <a:srgbClr val="FFFFFF"/>
            </a:solidFill>
            <a:ln w="9525">
              <a:solidFill>
                <a:srgbClr val="000000"/>
              </a:solidFill>
              <a:round/>
              <a:headEnd/>
              <a:tailEnd/>
            </a:ln>
          </p:spPr>
          <p:txBody>
            <a:bodyPr anchor="ctr"/>
            <a:lstStyle/>
            <a:p>
              <a:endParaRPr lang="en-US"/>
            </a:p>
          </p:txBody>
        </p:sp>
        <p:sp>
          <p:nvSpPr>
            <p:cNvPr id="47115" name="Oval 9"/>
            <p:cNvSpPr>
              <a:spLocks noChangeAspect="1" noChangeArrowheads="1"/>
            </p:cNvSpPr>
            <p:nvPr/>
          </p:nvSpPr>
          <p:spPr bwMode="auto">
            <a:xfrm>
              <a:off x="4087" y="2192"/>
              <a:ext cx="87" cy="86"/>
            </a:xfrm>
            <a:prstGeom prst="ellipse">
              <a:avLst/>
            </a:prstGeom>
            <a:solidFill>
              <a:srgbClr val="FFFFFF"/>
            </a:solidFill>
            <a:ln w="9525">
              <a:solidFill>
                <a:srgbClr val="000000"/>
              </a:solidFill>
              <a:round/>
              <a:headEnd/>
              <a:tailEnd/>
            </a:ln>
          </p:spPr>
          <p:txBody>
            <a:bodyPr anchor="ctr"/>
            <a:lstStyle/>
            <a:p>
              <a:endParaRPr lang="en-US"/>
            </a:p>
          </p:txBody>
        </p:sp>
        <p:sp>
          <p:nvSpPr>
            <p:cNvPr id="47116" name="Oval 10"/>
            <p:cNvSpPr>
              <a:spLocks noChangeAspect="1" noChangeArrowheads="1"/>
            </p:cNvSpPr>
            <p:nvPr/>
          </p:nvSpPr>
          <p:spPr bwMode="auto">
            <a:xfrm>
              <a:off x="3509" y="2314"/>
              <a:ext cx="86" cy="87"/>
            </a:xfrm>
            <a:prstGeom prst="ellipse">
              <a:avLst/>
            </a:prstGeom>
            <a:solidFill>
              <a:srgbClr val="FFFFFF"/>
            </a:solidFill>
            <a:ln w="9525">
              <a:solidFill>
                <a:srgbClr val="000000"/>
              </a:solidFill>
              <a:round/>
              <a:headEnd/>
              <a:tailEnd/>
            </a:ln>
          </p:spPr>
          <p:txBody>
            <a:bodyPr anchor="ctr"/>
            <a:lstStyle/>
            <a:p>
              <a:endParaRPr lang="en-US"/>
            </a:p>
          </p:txBody>
        </p:sp>
        <p:sp>
          <p:nvSpPr>
            <p:cNvPr id="47117" name="Oval 11"/>
            <p:cNvSpPr>
              <a:spLocks noChangeAspect="1" noChangeArrowheads="1"/>
            </p:cNvSpPr>
            <p:nvPr/>
          </p:nvSpPr>
          <p:spPr bwMode="auto">
            <a:xfrm>
              <a:off x="3258" y="2721"/>
              <a:ext cx="87" cy="86"/>
            </a:xfrm>
            <a:prstGeom prst="ellipse">
              <a:avLst/>
            </a:prstGeom>
            <a:solidFill>
              <a:srgbClr val="FFFFFF"/>
            </a:solidFill>
            <a:ln w="9525">
              <a:solidFill>
                <a:srgbClr val="000000"/>
              </a:solidFill>
              <a:round/>
              <a:headEnd/>
              <a:tailEnd/>
            </a:ln>
          </p:spPr>
          <p:txBody>
            <a:bodyPr anchor="ctr"/>
            <a:lstStyle/>
            <a:p>
              <a:endParaRPr lang="en-US"/>
            </a:p>
          </p:txBody>
        </p:sp>
        <p:sp>
          <p:nvSpPr>
            <p:cNvPr id="47118" name="Oval 12"/>
            <p:cNvSpPr>
              <a:spLocks noChangeAspect="1" noChangeArrowheads="1"/>
            </p:cNvSpPr>
            <p:nvPr/>
          </p:nvSpPr>
          <p:spPr bwMode="auto">
            <a:xfrm>
              <a:off x="3664" y="2730"/>
              <a:ext cx="86" cy="86"/>
            </a:xfrm>
            <a:prstGeom prst="ellipse">
              <a:avLst/>
            </a:prstGeom>
            <a:solidFill>
              <a:srgbClr val="FFFFFF"/>
            </a:solidFill>
            <a:ln w="9525">
              <a:solidFill>
                <a:srgbClr val="000000"/>
              </a:solidFill>
              <a:round/>
              <a:headEnd/>
              <a:tailEnd/>
            </a:ln>
          </p:spPr>
          <p:txBody>
            <a:bodyPr anchor="ctr"/>
            <a:lstStyle/>
            <a:p>
              <a:endParaRPr lang="en-US"/>
            </a:p>
          </p:txBody>
        </p:sp>
        <p:sp>
          <p:nvSpPr>
            <p:cNvPr id="47119" name="Line 13"/>
            <p:cNvSpPr>
              <a:spLocks noChangeAspect="1" noChangeShapeType="1"/>
            </p:cNvSpPr>
            <p:nvPr/>
          </p:nvSpPr>
          <p:spPr bwMode="auto">
            <a:xfrm flipV="1">
              <a:off x="3750" y="2037"/>
              <a:ext cx="87" cy="693"/>
            </a:xfrm>
            <a:prstGeom prst="line">
              <a:avLst/>
            </a:prstGeom>
            <a:noFill/>
            <a:ln w="9525">
              <a:solidFill>
                <a:srgbClr val="000000"/>
              </a:solidFill>
              <a:round/>
              <a:headEnd/>
              <a:tailEnd type="triangle" w="med" len="med"/>
            </a:ln>
          </p:spPr>
          <p:txBody>
            <a:bodyPr anchor="ctr"/>
            <a:lstStyle/>
            <a:p>
              <a:endParaRPr lang="en-US"/>
            </a:p>
          </p:txBody>
        </p:sp>
        <p:sp>
          <p:nvSpPr>
            <p:cNvPr id="47120" name="Oval 14"/>
            <p:cNvSpPr>
              <a:spLocks noChangeAspect="1" noChangeArrowheads="1"/>
            </p:cNvSpPr>
            <p:nvPr/>
          </p:nvSpPr>
          <p:spPr bwMode="auto">
            <a:xfrm>
              <a:off x="3819" y="1968"/>
              <a:ext cx="86" cy="87"/>
            </a:xfrm>
            <a:prstGeom prst="ellipse">
              <a:avLst/>
            </a:prstGeom>
            <a:solidFill>
              <a:srgbClr val="FFFFFF"/>
            </a:solidFill>
            <a:ln w="9525">
              <a:solidFill>
                <a:srgbClr val="000000"/>
              </a:solidFill>
              <a:round/>
              <a:headEnd/>
              <a:tailEnd/>
            </a:ln>
          </p:spPr>
          <p:txBody>
            <a:bodyPr anchor="ctr"/>
            <a:lstStyle/>
            <a:p>
              <a:endParaRPr lang="en-US"/>
            </a:p>
          </p:txBody>
        </p:sp>
        <p:sp>
          <p:nvSpPr>
            <p:cNvPr id="47121" name="Line 15"/>
            <p:cNvSpPr>
              <a:spLocks noChangeAspect="1" noChangeShapeType="1"/>
            </p:cNvSpPr>
            <p:nvPr/>
          </p:nvSpPr>
          <p:spPr bwMode="auto">
            <a:xfrm flipH="1" flipV="1">
              <a:off x="3914" y="2028"/>
              <a:ext cx="1211" cy="259"/>
            </a:xfrm>
            <a:prstGeom prst="line">
              <a:avLst/>
            </a:prstGeom>
            <a:noFill/>
            <a:ln w="9525">
              <a:solidFill>
                <a:srgbClr val="000000"/>
              </a:solidFill>
              <a:round/>
              <a:headEnd/>
              <a:tailEnd type="triangle" w="med" len="med"/>
            </a:ln>
          </p:spPr>
          <p:txBody>
            <a:bodyPr anchor="ctr"/>
            <a:lstStyle/>
            <a:p>
              <a:endParaRPr lang="en-US"/>
            </a:p>
          </p:txBody>
        </p:sp>
        <p:sp>
          <p:nvSpPr>
            <p:cNvPr id="47122" name="Oval 16"/>
            <p:cNvSpPr>
              <a:spLocks noChangeAspect="1" noChangeArrowheads="1"/>
            </p:cNvSpPr>
            <p:nvPr/>
          </p:nvSpPr>
          <p:spPr bwMode="auto">
            <a:xfrm>
              <a:off x="4356" y="2383"/>
              <a:ext cx="86" cy="87"/>
            </a:xfrm>
            <a:prstGeom prst="ellipse">
              <a:avLst/>
            </a:prstGeom>
            <a:solidFill>
              <a:srgbClr val="FFFFFF"/>
            </a:solidFill>
            <a:ln w="9525">
              <a:solidFill>
                <a:srgbClr val="000000"/>
              </a:solidFill>
              <a:round/>
              <a:headEnd/>
              <a:tailEnd/>
            </a:ln>
          </p:spPr>
          <p:txBody>
            <a:bodyPr anchor="ctr"/>
            <a:lstStyle/>
            <a:p>
              <a:endParaRPr lang="en-US"/>
            </a:p>
          </p:txBody>
        </p:sp>
        <p:sp>
          <p:nvSpPr>
            <p:cNvPr id="47123" name="Oval 17"/>
            <p:cNvSpPr>
              <a:spLocks noChangeAspect="1" noChangeArrowheads="1"/>
            </p:cNvSpPr>
            <p:nvPr/>
          </p:nvSpPr>
          <p:spPr bwMode="auto">
            <a:xfrm>
              <a:off x="5125" y="2269"/>
              <a:ext cx="87" cy="87"/>
            </a:xfrm>
            <a:prstGeom prst="ellipse">
              <a:avLst/>
            </a:prstGeom>
            <a:solidFill>
              <a:srgbClr val="FFFFFF"/>
            </a:solidFill>
            <a:ln w="9525">
              <a:solidFill>
                <a:srgbClr val="000000"/>
              </a:solidFill>
              <a:round/>
              <a:headEnd/>
              <a:tailEnd/>
            </a:ln>
          </p:spPr>
          <p:txBody>
            <a:bodyPr anchor="ctr"/>
            <a:lstStyle/>
            <a:p>
              <a:endParaRPr lang="en-US"/>
            </a:p>
          </p:txBody>
        </p:sp>
        <p:sp>
          <p:nvSpPr>
            <p:cNvPr id="47124" name="Line 18"/>
            <p:cNvSpPr>
              <a:spLocks noChangeAspect="1" noChangeShapeType="1"/>
            </p:cNvSpPr>
            <p:nvPr/>
          </p:nvSpPr>
          <p:spPr bwMode="auto">
            <a:xfrm flipV="1">
              <a:off x="3759" y="2452"/>
              <a:ext cx="606" cy="346"/>
            </a:xfrm>
            <a:prstGeom prst="line">
              <a:avLst/>
            </a:prstGeom>
            <a:noFill/>
            <a:ln w="9525">
              <a:solidFill>
                <a:srgbClr val="000000"/>
              </a:solidFill>
              <a:round/>
              <a:headEnd/>
              <a:tailEnd type="triangle" w="med" len="med"/>
            </a:ln>
          </p:spPr>
          <p:txBody>
            <a:bodyPr anchor="ctr"/>
            <a:lstStyle/>
            <a:p>
              <a:endParaRPr lang="en-US"/>
            </a:p>
          </p:txBody>
        </p:sp>
        <p:sp>
          <p:nvSpPr>
            <p:cNvPr id="47125" name="Line 19"/>
            <p:cNvSpPr>
              <a:spLocks noChangeAspect="1" noChangeShapeType="1"/>
            </p:cNvSpPr>
            <p:nvPr/>
          </p:nvSpPr>
          <p:spPr bwMode="auto">
            <a:xfrm flipV="1">
              <a:off x="4442" y="2333"/>
              <a:ext cx="692" cy="86"/>
            </a:xfrm>
            <a:prstGeom prst="line">
              <a:avLst/>
            </a:prstGeom>
            <a:noFill/>
            <a:ln w="9525">
              <a:solidFill>
                <a:srgbClr val="000000"/>
              </a:solidFill>
              <a:round/>
              <a:headEnd/>
              <a:tailEnd type="triangle" w="med" len="med"/>
            </a:ln>
          </p:spPr>
          <p:txBody>
            <a:bodyPr anchor="ctr"/>
            <a:lstStyle/>
            <a:p>
              <a:endParaRPr lang="en-US"/>
            </a:p>
          </p:txBody>
        </p:sp>
        <p:sp>
          <p:nvSpPr>
            <p:cNvPr id="47126" name="Text Box 20"/>
            <p:cNvSpPr txBox="1">
              <a:spLocks noChangeAspect="1" noChangeArrowheads="1"/>
            </p:cNvSpPr>
            <p:nvPr/>
          </p:nvSpPr>
          <p:spPr bwMode="auto">
            <a:xfrm>
              <a:off x="4615" y="2556"/>
              <a:ext cx="433" cy="347"/>
            </a:xfrm>
            <a:prstGeom prst="rect">
              <a:avLst/>
            </a:prstGeom>
            <a:noFill/>
            <a:ln w="9525">
              <a:noFill/>
              <a:miter lim="800000"/>
              <a:headEnd/>
              <a:tailEnd/>
            </a:ln>
          </p:spPr>
          <p:txBody>
            <a:bodyPr anchor="ctr"/>
            <a:lstStyle/>
            <a:p>
              <a:r>
                <a:rPr lang="en-US" b="0"/>
                <a:t>(H)</a:t>
              </a:r>
              <a:endParaRPr lang="en-US"/>
            </a:p>
          </p:txBody>
        </p:sp>
        <p:sp>
          <p:nvSpPr>
            <p:cNvPr id="47127" name="Arc 21"/>
            <p:cNvSpPr>
              <a:spLocks noChangeAspect="1"/>
            </p:cNvSpPr>
            <p:nvPr/>
          </p:nvSpPr>
          <p:spPr bwMode="auto">
            <a:xfrm flipV="1">
              <a:off x="4183" y="2459"/>
              <a:ext cx="259" cy="453"/>
            </a:xfrm>
            <a:custGeom>
              <a:avLst/>
              <a:gdLst>
                <a:gd name="T0" fmla="*/ 0 w 21600"/>
                <a:gd name="T1" fmla="*/ 0 h 24134"/>
                <a:gd name="T2" fmla="*/ 257 w 21600"/>
                <a:gd name="T3" fmla="*/ 453 h 24134"/>
                <a:gd name="T4" fmla="*/ 0 w 21600"/>
                <a:gd name="T5" fmla="*/ 405 h 24134"/>
                <a:gd name="T6" fmla="*/ 0 60000 65536"/>
                <a:gd name="T7" fmla="*/ 0 60000 65536"/>
                <a:gd name="T8" fmla="*/ 0 60000 65536"/>
                <a:gd name="T9" fmla="*/ 0 w 21600"/>
                <a:gd name="T10" fmla="*/ 0 h 24134"/>
                <a:gd name="T11" fmla="*/ 21600 w 21600"/>
                <a:gd name="T12" fmla="*/ 24134 h 24134"/>
              </a:gdLst>
              <a:ahLst/>
              <a:cxnLst>
                <a:cxn ang="T6">
                  <a:pos x="T0" y="T1"/>
                </a:cxn>
                <a:cxn ang="T7">
                  <a:pos x="T2" y="T3"/>
                </a:cxn>
                <a:cxn ang="T8">
                  <a:pos x="T4" y="T5"/>
                </a:cxn>
              </a:cxnLst>
              <a:rect l="T9" t="T10" r="T11" b="T12"/>
              <a:pathLst>
                <a:path w="21600" h="24134" fill="none" extrusionOk="0">
                  <a:moveTo>
                    <a:pt x="-1" y="0"/>
                  </a:moveTo>
                  <a:cubicBezTo>
                    <a:pt x="11929" y="0"/>
                    <a:pt x="21600" y="9670"/>
                    <a:pt x="21600" y="21600"/>
                  </a:cubicBezTo>
                  <a:cubicBezTo>
                    <a:pt x="21600" y="22446"/>
                    <a:pt x="21550" y="23292"/>
                    <a:pt x="21450" y="24133"/>
                  </a:cubicBezTo>
                </a:path>
                <a:path w="21600" h="24134" stroke="0" extrusionOk="0">
                  <a:moveTo>
                    <a:pt x="-1" y="0"/>
                  </a:moveTo>
                  <a:cubicBezTo>
                    <a:pt x="11929" y="0"/>
                    <a:pt x="21600" y="9670"/>
                    <a:pt x="21600" y="21600"/>
                  </a:cubicBezTo>
                  <a:cubicBezTo>
                    <a:pt x="21600" y="22446"/>
                    <a:pt x="21550" y="23292"/>
                    <a:pt x="21450" y="24133"/>
                  </a:cubicBezTo>
                  <a:lnTo>
                    <a:pt x="0" y="21600"/>
                  </a:lnTo>
                  <a:close/>
                </a:path>
              </a:pathLst>
            </a:custGeom>
            <a:noFill/>
            <a:ln w="9525">
              <a:solidFill>
                <a:srgbClr val="000000"/>
              </a:solidFill>
              <a:round/>
              <a:headEnd/>
              <a:tailEnd type="triangle" w="med" len="med"/>
            </a:ln>
          </p:spPr>
          <p:txBody>
            <a:bodyPr anchor="ctr"/>
            <a:lstStyle/>
            <a:p>
              <a:endParaRPr lang="en-US"/>
            </a:p>
          </p:txBody>
        </p:sp>
      </p:gr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8131" name="Slide Number Placeholder 4"/>
          <p:cNvSpPr>
            <a:spLocks noGrp="1"/>
          </p:cNvSpPr>
          <p:nvPr>
            <p:ph type="sldNum" sz="quarter" idx="11"/>
          </p:nvPr>
        </p:nvSpPr>
        <p:spPr>
          <a:noFill/>
        </p:spPr>
        <p:txBody>
          <a:bodyPr/>
          <a:lstStyle/>
          <a:p>
            <a:fld id="{76B11B31-F5A8-4FA3-98A4-B15E38A19800}" type="slidenum">
              <a:rPr lang="en-US"/>
              <a:pPr/>
              <a:t>25</a:t>
            </a:fld>
            <a:endParaRPr lang="en-US"/>
          </a:p>
        </p:txBody>
      </p:sp>
      <p:sp>
        <p:nvSpPr>
          <p:cNvPr id="374786" name="Rectangle 2"/>
          <p:cNvSpPr>
            <a:spLocks noGrp="1" noChangeArrowheads="1"/>
          </p:cNvSpPr>
          <p:nvPr>
            <p:ph type="title"/>
          </p:nvPr>
        </p:nvSpPr>
        <p:spPr/>
        <p:txBody>
          <a:bodyPr/>
          <a:lstStyle/>
          <a:p>
            <a:pPr eaLnBrk="1" hangingPunct="1">
              <a:defRPr/>
            </a:pPr>
            <a:r>
              <a:rPr lang="en-US" sz="4000" b="1" u="sng"/>
              <a:t>Thuaät toaùn tìm caùc thaønh phaàn lieân thoâng (Depth first search)</a:t>
            </a:r>
            <a:endParaRPr lang="en-US" sz="4000" b="1"/>
          </a:p>
        </p:txBody>
      </p:sp>
      <p:sp>
        <p:nvSpPr>
          <p:cNvPr id="374787" name="Rectangle 3"/>
          <p:cNvSpPr>
            <a:spLocks noGrp="1" noChangeArrowheads="1"/>
          </p:cNvSpPr>
          <p:nvPr>
            <p:ph type="body" idx="1"/>
          </p:nvPr>
        </p:nvSpPr>
        <p:spPr/>
        <p:txBody>
          <a:bodyPr/>
          <a:lstStyle/>
          <a:p>
            <a:pPr eaLnBrk="1" hangingPunct="1">
              <a:defRPr/>
            </a:pPr>
            <a:r>
              <a:rPr lang="en-US"/>
              <a:t>Giaû söû ñoà thò G=(X, E) goàm n ñænh.</a:t>
            </a:r>
          </a:p>
          <a:p>
            <a:pPr eaLnBrk="1" hangingPunct="1">
              <a:defRPr/>
            </a:pPr>
            <a:r>
              <a:rPr lang="en-US"/>
              <a:t>Thuaät toaùn ñöôïc toùm taét nhö sau:</a:t>
            </a:r>
            <a:endParaRPr lang="en-US" u="sng"/>
          </a:p>
          <a:p>
            <a:pPr eaLnBrk="1" hangingPunct="1">
              <a:defRPr/>
            </a:pPr>
            <a:r>
              <a:rPr lang="en-US" u="sng"/>
              <a:t>Böôùc 1.</a:t>
            </a:r>
            <a:r>
              <a:rPr lang="en-US"/>
              <a:t> Khôûi taïo bieán </a:t>
            </a:r>
            <a:r>
              <a:rPr lang="en-US" i="1"/>
              <a:t>label=0</a:t>
            </a:r>
            <a:r>
              <a:rPr lang="en-US"/>
              <a:t> vaø gaén nhaõn 0 cho taát caû caùc ñænh</a:t>
            </a:r>
            <a:endParaRPr lang="en-US" u="sng"/>
          </a:p>
          <a:p>
            <a:pPr eaLnBrk="1" hangingPunct="1">
              <a:defRPr/>
            </a:pPr>
            <a:r>
              <a:rPr lang="en-US" u="sng"/>
              <a:t>Böôùc 2.</a:t>
            </a:r>
            <a:r>
              <a:rPr lang="en-US"/>
              <a:t> Laëp i=1, 2, …, n laøm </a:t>
            </a:r>
          </a:p>
          <a:p>
            <a:pPr lvl="1" eaLnBrk="1" hangingPunct="1">
              <a:defRPr/>
            </a:pPr>
            <a:r>
              <a:rPr lang="en-US"/>
              <a:t>Neáu ñænh i coù nhaõn 0 thì</a:t>
            </a:r>
          </a:p>
          <a:p>
            <a:pPr lvl="2" eaLnBrk="1" hangingPunct="1">
              <a:defRPr/>
            </a:pPr>
            <a:r>
              <a:rPr lang="en-US" i="1"/>
              <a:t>label=label+1</a:t>
            </a:r>
            <a:endParaRPr lang="en-US"/>
          </a:p>
          <a:p>
            <a:pPr lvl="2" eaLnBrk="1" hangingPunct="1">
              <a:defRPr/>
            </a:pPr>
            <a:r>
              <a:rPr lang="en-US" u="sng"/>
              <a:t>Vieáng vaøgaén nhaõn ñænh i vôùi nhaõn laø </a:t>
            </a:r>
            <a:r>
              <a:rPr lang="en-US" i="1" u="sng"/>
              <a:t>label</a:t>
            </a:r>
            <a:r>
              <a:rPr lang="en-US"/>
              <a:t>.</a:t>
            </a:r>
          </a:p>
          <a:p>
            <a:pPr lvl="1" eaLnBrk="1" hangingPunct="1">
              <a:defRPr/>
            </a:pPr>
            <a:r>
              <a:rPr lang="en-US"/>
              <a:t>Cuoái neáu</a:t>
            </a:r>
          </a:p>
          <a:p>
            <a:pPr eaLnBrk="1" hangingPunct="1">
              <a:defRPr/>
            </a:pPr>
            <a:r>
              <a:rPr lang="en-US"/>
              <a:t>Cuoái laëp i</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49155" name="Slide Number Placeholder 4"/>
          <p:cNvSpPr>
            <a:spLocks noGrp="1"/>
          </p:cNvSpPr>
          <p:nvPr>
            <p:ph type="sldNum" sz="quarter" idx="11"/>
          </p:nvPr>
        </p:nvSpPr>
        <p:spPr>
          <a:noFill/>
        </p:spPr>
        <p:txBody>
          <a:bodyPr/>
          <a:lstStyle/>
          <a:p>
            <a:fld id="{90F53CCB-4D27-412F-8BDF-6EDEDFA8B809}" type="slidenum">
              <a:rPr lang="en-US"/>
              <a:pPr/>
              <a:t>26</a:t>
            </a:fld>
            <a:endParaRPr lang="en-US"/>
          </a:p>
        </p:txBody>
      </p:sp>
      <p:sp>
        <p:nvSpPr>
          <p:cNvPr id="375810" name="Rectangle 2"/>
          <p:cNvSpPr>
            <a:spLocks noGrp="1" noChangeArrowheads="1"/>
          </p:cNvSpPr>
          <p:nvPr>
            <p:ph type="title"/>
          </p:nvPr>
        </p:nvSpPr>
        <p:spPr/>
        <p:txBody>
          <a:bodyPr/>
          <a:lstStyle/>
          <a:p>
            <a:pPr eaLnBrk="1" hangingPunct="1">
              <a:defRPr/>
            </a:pPr>
            <a:r>
              <a:rPr lang="en-US" sz="4000" b="1" u="sng"/>
              <a:t>Thuaät toaùn tìm caùc thaønh phaàn lieân thoâng (Depth first search)</a:t>
            </a:r>
          </a:p>
        </p:txBody>
      </p:sp>
      <p:sp>
        <p:nvSpPr>
          <p:cNvPr id="375811" name="Rectangle 3"/>
          <p:cNvSpPr>
            <a:spLocks noGrp="1" noChangeArrowheads="1"/>
          </p:cNvSpPr>
          <p:nvPr>
            <p:ph type="body" idx="1"/>
          </p:nvPr>
        </p:nvSpPr>
        <p:spPr/>
        <p:txBody>
          <a:bodyPr/>
          <a:lstStyle/>
          <a:p>
            <a:pPr eaLnBrk="1" hangingPunct="1">
              <a:defRPr/>
            </a:pPr>
            <a:r>
              <a:rPr lang="en-US"/>
              <a:t>Vieäc vieáng vaø gaén nhaõn ñöôïc thöïc hieän baèng moät thuû tuïc ñeä qui </a:t>
            </a:r>
            <a:r>
              <a:rPr lang="en-US" i="1"/>
              <a:t>Visit</a:t>
            </a:r>
            <a:r>
              <a:rPr lang="en-US"/>
              <a:t> nhö sau: </a:t>
            </a:r>
          </a:p>
          <a:p>
            <a:pPr eaLnBrk="1" hangingPunct="1">
              <a:defRPr/>
            </a:pPr>
            <a:r>
              <a:rPr lang="en-US" u="sng"/>
              <a:t>Thuû tuïc </a:t>
            </a:r>
            <a:r>
              <a:rPr lang="en-US" i="1" u="sng"/>
              <a:t>Visit</a:t>
            </a:r>
            <a:r>
              <a:rPr lang="en-US" u="sng"/>
              <a:t> (ñænh i, nhaõn </a:t>
            </a:r>
            <a:r>
              <a:rPr lang="en-US" i="1" u="sng"/>
              <a:t>label</a:t>
            </a:r>
            <a:r>
              <a:rPr lang="en-US" u="sng"/>
              <a:t>)</a:t>
            </a:r>
            <a:endParaRPr lang="en-US"/>
          </a:p>
          <a:p>
            <a:pPr lvl="1" eaLnBrk="1" hangingPunct="1">
              <a:defRPr/>
            </a:pPr>
            <a:r>
              <a:rPr lang="en-US"/>
              <a:t>Gaén nhaõn </a:t>
            </a:r>
            <a:r>
              <a:rPr lang="en-US" i="1"/>
              <a:t>label</a:t>
            </a:r>
            <a:r>
              <a:rPr lang="en-US"/>
              <a:t> cho ñænh i </a:t>
            </a:r>
          </a:p>
          <a:p>
            <a:pPr lvl="1" eaLnBrk="1" hangingPunct="1">
              <a:defRPr/>
            </a:pPr>
            <a:r>
              <a:rPr lang="en-US"/>
              <a:t>Vôùi moïi ñænh j maø coù caïnh noái i vôùi j vaø j coù nhaõn 0 ta  goïi ñeä qui </a:t>
            </a:r>
            <a:r>
              <a:rPr lang="en-US" i="1"/>
              <a:t>Visit</a:t>
            </a:r>
            <a:r>
              <a:rPr lang="en-US"/>
              <a:t>(j, </a:t>
            </a:r>
            <a:r>
              <a:rPr lang="en-US" i="1"/>
              <a:t>label</a:t>
            </a:r>
            <a:r>
              <a:rPr lang="en-US"/>
              <a:t>).</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50179" name="Slide Number Placeholder 4"/>
          <p:cNvSpPr>
            <a:spLocks noGrp="1"/>
          </p:cNvSpPr>
          <p:nvPr>
            <p:ph type="sldNum" sz="quarter" idx="11"/>
          </p:nvPr>
        </p:nvSpPr>
        <p:spPr>
          <a:noFill/>
        </p:spPr>
        <p:txBody>
          <a:bodyPr/>
          <a:lstStyle/>
          <a:p>
            <a:fld id="{39364264-2104-40E3-8CAE-3743B0F586B9}" type="slidenum">
              <a:rPr lang="en-US"/>
              <a:pPr/>
              <a:t>27</a:t>
            </a:fld>
            <a:endParaRPr lang="en-US"/>
          </a:p>
        </p:txBody>
      </p:sp>
      <p:sp>
        <p:nvSpPr>
          <p:cNvPr id="376834" name="Rectangle 2"/>
          <p:cNvSpPr>
            <a:spLocks noGrp="1" noChangeArrowheads="1"/>
          </p:cNvSpPr>
          <p:nvPr>
            <p:ph type="title"/>
          </p:nvPr>
        </p:nvSpPr>
        <p:spPr/>
        <p:txBody>
          <a:bodyPr/>
          <a:lstStyle/>
          <a:p>
            <a:pPr eaLnBrk="1" hangingPunct="1">
              <a:defRPr/>
            </a:pPr>
            <a:r>
              <a:rPr lang="en-US" sz="4000" b="1" u="sng"/>
              <a:t>Thuaät toaùn tìm caùc thaønh phaàn lieân thoâng (Depth first search)</a:t>
            </a:r>
          </a:p>
        </p:txBody>
      </p:sp>
      <p:sp>
        <p:nvSpPr>
          <p:cNvPr id="376835" name="Rectangle 3"/>
          <p:cNvSpPr>
            <a:spLocks noGrp="1" noChangeArrowheads="1"/>
          </p:cNvSpPr>
          <p:nvPr>
            <p:ph type="body" idx="1"/>
          </p:nvPr>
        </p:nvSpPr>
        <p:spPr/>
        <p:txBody>
          <a:bodyPr/>
          <a:lstStyle/>
          <a:p>
            <a:pPr eaLnBrk="1" hangingPunct="1">
              <a:defRPr/>
            </a:pPr>
            <a:r>
              <a:rPr lang="en-US" u="sng"/>
              <a:t>Chuù y</a:t>
            </a:r>
            <a:r>
              <a:rPr lang="en-US"/>
              <a:t>ù: Khi thuaät toaùn keát thuùc thì caùc ñænh naèm trong cuøng moät thaønh phaàn lieân thoâng se õñöôïc gaén cuøng moät nhaõn. </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8195" name="Slide Number Placeholder 4"/>
          <p:cNvSpPr>
            <a:spLocks noGrp="1"/>
          </p:cNvSpPr>
          <p:nvPr>
            <p:ph type="sldNum" sz="quarter" idx="11"/>
          </p:nvPr>
        </p:nvSpPr>
        <p:spPr>
          <a:noFill/>
        </p:spPr>
        <p:txBody>
          <a:bodyPr/>
          <a:lstStyle/>
          <a:p>
            <a:fld id="{3FF8CE2B-77E7-48BB-ADE3-61CB4D0DEABF}" type="slidenum">
              <a:rPr lang="en-US"/>
              <a:pPr/>
              <a:t>3</a:t>
            </a:fld>
            <a:endParaRPr lang="en-US"/>
          </a:p>
        </p:txBody>
      </p:sp>
      <p:sp>
        <p:nvSpPr>
          <p:cNvPr id="325634" name="Rectangle 2"/>
          <p:cNvSpPr>
            <a:spLocks noGrp="1" noChangeArrowheads="1"/>
          </p:cNvSpPr>
          <p:nvPr>
            <p:ph type="title"/>
          </p:nvPr>
        </p:nvSpPr>
        <p:spPr/>
        <p:txBody>
          <a:bodyPr/>
          <a:lstStyle/>
          <a:p>
            <a:pPr eaLnBrk="1" hangingPunct="1">
              <a:defRPr/>
            </a:pPr>
            <a:r>
              <a:rPr lang="en-US" sz="4000" b="1"/>
              <a:t>ÑOÀ THÒ VOÂ HÖÔÙNG</a:t>
            </a:r>
          </a:p>
        </p:txBody>
      </p:sp>
      <p:sp>
        <p:nvSpPr>
          <p:cNvPr id="325635"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t>Hình veõ döôùi laø minh hoïa hình hoïc cuûa moät ñoà thò coù:</a:t>
            </a:r>
          </a:p>
          <a:p>
            <a:pPr eaLnBrk="1" hangingPunct="1">
              <a:lnSpc>
                <a:spcPct val="90000"/>
              </a:lnSpc>
              <a:defRPr/>
            </a:pPr>
            <a:r>
              <a:rPr lang="en-US"/>
              <a:t>Taäp ñænh laø {A, B, C, D}.</a:t>
            </a:r>
          </a:p>
          <a:p>
            <a:pPr eaLnBrk="1" hangingPunct="1">
              <a:lnSpc>
                <a:spcPct val="90000"/>
              </a:lnSpc>
              <a:defRPr/>
            </a:pPr>
            <a:r>
              <a:rPr lang="en-US"/>
              <a:t>Taäp caïnh laø {e1,e2,e3,e4,e5,e6,e7}.</a:t>
            </a:r>
          </a:p>
          <a:p>
            <a:pPr eaLnBrk="1" hangingPunct="1">
              <a:lnSpc>
                <a:spcPct val="90000"/>
              </a:lnSpc>
              <a:defRPr/>
            </a:pPr>
            <a:r>
              <a:rPr lang="en-US"/>
              <a:t>AÙnh xaï </a:t>
            </a:r>
            <a:r>
              <a:rPr lang="en-US">
                <a:sym typeface="Symbol" pitchFamily="18" charset="2"/>
              </a:rPr>
              <a:t></a:t>
            </a:r>
            <a:r>
              <a:rPr lang="en-US"/>
              <a:t> ñònh nghóa nhö sau:</a:t>
            </a:r>
          </a:p>
          <a:p>
            <a:pPr lvl="1" eaLnBrk="1" hangingPunct="1">
              <a:lnSpc>
                <a:spcPct val="90000"/>
              </a:lnSpc>
              <a:defRPr/>
            </a:pPr>
            <a:r>
              <a:rPr lang="en-US"/>
              <a:t>e1 vaø e2 lieân keát vôùi {A, B}</a:t>
            </a:r>
          </a:p>
          <a:p>
            <a:pPr lvl="1" eaLnBrk="1" hangingPunct="1">
              <a:lnSpc>
                <a:spcPct val="90000"/>
              </a:lnSpc>
              <a:defRPr/>
            </a:pPr>
            <a:r>
              <a:rPr lang="en-US"/>
              <a:t>e3 lieân keát vôùi {A, C}</a:t>
            </a:r>
          </a:p>
          <a:p>
            <a:pPr lvl="1" eaLnBrk="1" hangingPunct="1">
              <a:lnSpc>
                <a:spcPct val="90000"/>
              </a:lnSpc>
              <a:defRPr/>
            </a:pPr>
            <a:r>
              <a:rPr lang="en-US"/>
              <a:t>e4 lieân keát vôùi {A, D}</a:t>
            </a:r>
          </a:p>
          <a:p>
            <a:pPr lvl="1" eaLnBrk="1" hangingPunct="1">
              <a:lnSpc>
                <a:spcPct val="90000"/>
              </a:lnSpc>
              <a:defRPr/>
            </a:pPr>
            <a:r>
              <a:rPr lang="en-US"/>
              <a:t>e5 lieân keát vôùi {B, C}</a:t>
            </a:r>
          </a:p>
          <a:p>
            <a:pPr lvl="1" eaLnBrk="1" hangingPunct="1">
              <a:lnSpc>
                <a:spcPct val="90000"/>
              </a:lnSpc>
              <a:defRPr/>
            </a:pPr>
            <a:r>
              <a:rPr lang="en-US"/>
              <a:t>e6 lieân keát vôùi {C, D}</a:t>
            </a:r>
          </a:p>
          <a:p>
            <a:pPr lvl="1" eaLnBrk="1" hangingPunct="1">
              <a:lnSpc>
                <a:spcPct val="90000"/>
              </a:lnSpc>
              <a:defRPr/>
            </a:pPr>
            <a:r>
              <a:rPr lang="en-US"/>
              <a:t>e7 lieân keát vôùi {D}.</a:t>
            </a:r>
          </a:p>
        </p:txBody>
      </p:sp>
      <p:grpSp>
        <p:nvGrpSpPr>
          <p:cNvPr id="8198" name="Group 4"/>
          <p:cNvGrpSpPr>
            <a:grpSpLocks noChangeAspect="1"/>
          </p:cNvGrpSpPr>
          <p:nvPr/>
        </p:nvGrpSpPr>
        <p:grpSpPr bwMode="auto">
          <a:xfrm>
            <a:off x="5105400" y="2971800"/>
            <a:ext cx="4038600" cy="3173413"/>
            <a:chOff x="-1" y="0"/>
            <a:chExt cx="20003" cy="20000"/>
          </a:xfrm>
        </p:grpSpPr>
        <p:sp>
          <p:nvSpPr>
            <p:cNvPr id="8199" name="Rectangle 5"/>
            <p:cNvSpPr>
              <a:spLocks noChangeAspect="1" noChangeArrowheads="1"/>
            </p:cNvSpPr>
            <p:nvPr/>
          </p:nvSpPr>
          <p:spPr bwMode="auto">
            <a:xfrm>
              <a:off x="6390" y="0"/>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A</a:t>
              </a:r>
              <a:endParaRPr lang="en-US" b="0"/>
            </a:p>
          </p:txBody>
        </p:sp>
        <p:sp>
          <p:nvSpPr>
            <p:cNvPr id="8200" name="Rectangle 6"/>
            <p:cNvSpPr>
              <a:spLocks noChangeAspect="1" noChangeArrowheads="1"/>
            </p:cNvSpPr>
            <p:nvPr/>
          </p:nvSpPr>
          <p:spPr bwMode="auto">
            <a:xfrm>
              <a:off x="-1" y="8091"/>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B</a:t>
              </a:r>
              <a:endParaRPr lang="en-US" b="0"/>
            </a:p>
          </p:txBody>
        </p:sp>
        <p:sp>
          <p:nvSpPr>
            <p:cNvPr id="8201" name="Rectangle 7"/>
            <p:cNvSpPr>
              <a:spLocks noChangeAspect="1" noChangeArrowheads="1"/>
            </p:cNvSpPr>
            <p:nvPr/>
          </p:nvSpPr>
          <p:spPr bwMode="auto">
            <a:xfrm>
              <a:off x="8201" y="16066"/>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C</a:t>
              </a:r>
              <a:endParaRPr lang="en-US" b="0"/>
            </a:p>
          </p:txBody>
        </p:sp>
        <p:sp>
          <p:nvSpPr>
            <p:cNvPr id="8202" name="Rectangle 8"/>
            <p:cNvSpPr>
              <a:spLocks noChangeAspect="1" noChangeArrowheads="1"/>
            </p:cNvSpPr>
            <p:nvPr/>
          </p:nvSpPr>
          <p:spPr bwMode="auto">
            <a:xfrm>
              <a:off x="14166" y="6754"/>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D</a:t>
              </a:r>
              <a:endParaRPr lang="en-US" b="0"/>
            </a:p>
          </p:txBody>
        </p:sp>
        <p:sp>
          <p:nvSpPr>
            <p:cNvPr id="8203" name="Line 9"/>
            <p:cNvSpPr>
              <a:spLocks noChangeAspect="1" noChangeShapeType="1"/>
            </p:cNvSpPr>
            <p:nvPr/>
          </p:nvSpPr>
          <p:spPr bwMode="auto">
            <a:xfrm flipV="1">
              <a:off x="1703" y="4215"/>
              <a:ext cx="4482" cy="3944"/>
            </a:xfrm>
            <a:prstGeom prst="line">
              <a:avLst/>
            </a:prstGeom>
            <a:noFill/>
            <a:ln w="9525">
              <a:solidFill>
                <a:srgbClr val="000000"/>
              </a:solidFill>
              <a:round/>
              <a:headEnd/>
              <a:tailEnd/>
            </a:ln>
          </p:spPr>
          <p:txBody>
            <a:bodyPr anchor="ctr"/>
            <a:lstStyle/>
            <a:p>
              <a:endParaRPr lang="en-US"/>
            </a:p>
          </p:txBody>
        </p:sp>
        <p:sp>
          <p:nvSpPr>
            <p:cNvPr id="8204" name="Line 10"/>
            <p:cNvSpPr>
              <a:spLocks noChangeAspect="1" noChangeShapeType="1"/>
            </p:cNvSpPr>
            <p:nvPr/>
          </p:nvSpPr>
          <p:spPr bwMode="auto">
            <a:xfrm flipV="1">
              <a:off x="3408" y="4079"/>
              <a:ext cx="4694" cy="6793"/>
            </a:xfrm>
            <a:prstGeom prst="line">
              <a:avLst/>
            </a:prstGeom>
            <a:noFill/>
            <a:ln w="9525">
              <a:solidFill>
                <a:srgbClr val="000000"/>
              </a:solidFill>
              <a:round/>
              <a:headEnd/>
              <a:tailEnd/>
            </a:ln>
          </p:spPr>
          <p:txBody>
            <a:bodyPr anchor="ctr"/>
            <a:lstStyle/>
            <a:p>
              <a:endParaRPr lang="en-US"/>
            </a:p>
          </p:txBody>
        </p:sp>
        <p:sp>
          <p:nvSpPr>
            <p:cNvPr id="8205" name="Line 11"/>
            <p:cNvSpPr>
              <a:spLocks noChangeAspect="1" noChangeShapeType="1"/>
            </p:cNvSpPr>
            <p:nvPr/>
          </p:nvSpPr>
          <p:spPr bwMode="auto">
            <a:xfrm flipH="1" flipV="1">
              <a:off x="1384" y="12355"/>
              <a:ext cx="6718" cy="6250"/>
            </a:xfrm>
            <a:prstGeom prst="line">
              <a:avLst/>
            </a:prstGeom>
            <a:noFill/>
            <a:ln w="9525">
              <a:solidFill>
                <a:srgbClr val="000000"/>
              </a:solidFill>
              <a:round/>
              <a:headEnd/>
              <a:tailEnd/>
            </a:ln>
          </p:spPr>
          <p:txBody>
            <a:bodyPr anchor="ctr"/>
            <a:lstStyle/>
            <a:p>
              <a:endParaRPr lang="en-US"/>
            </a:p>
          </p:txBody>
        </p:sp>
        <p:sp>
          <p:nvSpPr>
            <p:cNvPr id="8206" name="Line 12"/>
            <p:cNvSpPr>
              <a:spLocks noChangeAspect="1" noChangeShapeType="1"/>
            </p:cNvSpPr>
            <p:nvPr/>
          </p:nvSpPr>
          <p:spPr bwMode="auto">
            <a:xfrm>
              <a:off x="9160" y="4079"/>
              <a:ext cx="7" cy="11812"/>
            </a:xfrm>
            <a:prstGeom prst="line">
              <a:avLst/>
            </a:prstGeom>
            <a:noFill/>
            <a:ln w="9525">
              <a:solidFill>
                <a:srgbClr val="000000"/>
              </a:solidFill>
              <a:round/>
              <a:headEnd/>
              <a:tailEnd/>
            </a:ln>
          </p:spPr>
          <p:txBody>
            <a:bodyPr anchor="ctr"/>
            <a:lstStyle/>
            <a:p>
              <a:endParaRPr lang="en-US"/>
            </a:p>
          </p:txBody>
        </p:sp>
        <p:sp>
          <p:nvSpPr>
            <p:cNvPr id="8207" name="Line 13"/>
            <p:cNvSpPr>
              <a:spLocks noChangeAspect="1" noChangeShapeType="1"/>
            </p:cNvSpPr>
            <p:nvPr/>
          </p:nvSpPr>
          <p:spPr bwMode="auto">
            <a:xfrm flipV="1">
              <a:off x="11503" y="10795"/>
              <a:ext cx="4557" cy="7131"/>
            </a:xfrm>
            <a:prstGeom prst="line">
              <a:avLst/>
            </a:prstGeom>
            <a:noFill/>
            <a:ln w="9525">
              <a:solidFill>
                <a:srgbClr val="000000"/>
              </a:solidFill>
              <a:round/>
              <a:headEnd/>
              <a:tailEnd/>
            </a:ln>
          </p:spPr>
          <p:txBody>
            <a:bodyPr anchor="ctr"/>
            <a:lstStyle/>
            <a:p>
              <a:endParaRPr lang="en-US"/>
            </a:p>
          </p:txBody>
        </p:sp>
        <p:sp>
          <p:nvSpPr>
            <p:cNvPr id="8208" name="Line 14"/>
            <p:cNvSpPr>
              <a:spLocks noChangeAspect="1" noChangeShapeType="1"/>
            </p:cNvSpPr>
            <p:nvPr/>
          </p:nvSpPr>
          <p:spPr bwMode="auto">
            <a:xfrm flipH="1" flipV="1">
              <a:off x="9799" y="2452"/>
              <a:ext cx="6185" cy="4350"/>
            </a:xfrm>
            <a:prstGeom prst="line">
              <a:avLst/>
            </a:prstGeom>
            <a:noFill/>
            <a:ln w="9525">
              <a:solidFill>
                <a:srgbClr val="000000"/>
              </a:solidFill>
              <a:round/>
              <a:headEnd/>
              <a:tailEnd/>
            </a:ln>
          </p:spPr>
          <p:txBody>
            <a:bodyPr anchor="ctr"/>
            <a:lstStyle/>
            <a:p>
              <a:endParaRPr lang="en-US"/>
            </a:p>
          </p:txBody>
        </p:sp>
        <p:sp>
          <p:nvSpPr>
            <p:cNvPr id="8209" name="Rectangle 15"/>
            <p:cNvSpPr>
              <a:spLocks noChangeAspect="1" noChangeArrowheads="1"/>
            </p:cNvSpPr>
            <p:nvPr/>
          </p:nvSpPr>
          <p:spPr bwMode="auto">
            <a:xfrm>
              <a:off x="2525" y="3682"/>
              <a:ext cx="1925" cy="3120"/>
            </a:xfrm>
            <a:prstGeom prst="rect">
              <a:avLst/>
            </a:prstGeom>
            <a:noFill/>
            <a:ln w="9525">
              <a:noFill/>
              <a:miter lim="800000"/>
              <a:headEnd/>
              <a:tailEnd/>
            </a:ln>
          </p:spPr>
          <p:txBody>
            <a:bodyPr lIns="12700" tIns="12700" rIns="12700" bIns="12700" anchor="ctr"/>
            <a:lstStyle/>
            <a:p>
              <a:r>
                <a:rPr lang="en-US" b="0"/>
                <a:t>e1</a:t>
              </a:r>
            </a:p>
          </p:txBody>
        </p:sp>
        <p:sp>
          <p:nvSpPr>
            <p:cNvPr id="8210" name="Rectangle 16"/>
            <p:cNvSpPr>
              <a:spLocks noChangeAspect="1" noChangeArrowheads="1"/>
            </p:cNvSpPr>
            <p:nvPr/>
          </p:nvSpPr>
          <p:spPr bwMode="auto">
            <a:xfrm>
              <a:off x="5508" y="7471"/>
              <a:ext cx="1924" cy="3120"/>
            </a:xfrm>
            <a:prstGeom prst="rect">
              <a:avLst/>
            </a:prstGeom>
            <a:noFill/>
            <a:ln w="9525">
              <a:noFill/>
              <a:miter lim="800000"/>
              <a:headEnd/>
              <a:tailEnd/>
            </a:ln>
          </p:spPr>
          <p:txBody>
            <a:bodyPr lIns="12700" tIns="12700" rIns="12700" bIns="12700" anchor="ctr"/>
            <a:lstStyle/>
            <a:p>
              <a:r>
                <a:rPr lang="en-US" b="0"/>
                <a:t>e2</a:t>
              </a:r>
            </a:p>
          </p:txBody>
        </p:sp>
        <p:sp>
          <p:nvSpPr>
            <p:cNvPr id="8211" name="Rectangle 17"/>
            <p:cNvSpPr>
              <a:spLocks noChangeAspect="1" noChangeArrowheads="1"/>
            </p:cNvSpPr>
            <p:nvPr/>
          </p:nvSpPr>
          <p:spPr bwMode="auto">
            <a:xfrm>
              <a:off x="9236" y="8963"/>
              <a:ext cx="1925" cy="3120"/>
            </a:xfrm>
            <a:prstGeom prst="rect">
              <a:avLst/>
            </a:prstGeom>
            <a:noFill/>
            <a:ln w="9525">
              <a:noFill/>
              <a:miter lim="800000"/>
              <a:headEnd/>
              <a:tailEnd/>
            </a:ln>
          </p:spPr>
          <p:txBody>
            <a:bodyPr lIns="12700" tIns="12700" rIns="12700" bIns="12700" anchor="ctr"/>
            <a:lstStyle/>
            <a:p>
              <a:r>
                <a:rPr lang="en-US" b="0"/>
                <a:t>e3</a:t>
              </a:r>
            </a:p>
          </p:txBody>
        </p:sp>
        <p:sp>
          <p:nvSpPr>
            <p:cNvPr id="8212" name="Rectangle 18"/>
            <p:cNvSpPr>
              <a:spLocks noChangeAspect="1" noChangeArrowheads="1"/>
            </p:cNvSpPr>
            <p:nvPr/>
          </p:nvSpPr>
          <p:spPr bwMode="auto">
            <a:xfrm>
              <a:off x="12644" y="2045"/>
              <a:ext cx="1925" cy="3120"/>
            </a:xfrm>
            <a:prstGeom prst="rect">
              <a:avLst/>
            </a:prstGeom>
            <a:noFill/>
            <a:ln w="9525">
              <a:noFill/>
              <a:miter lim="800000"/>
              <a:headEnd/>
              <a:tailEnd/>
            </a:ln>
          </p:spPr>
          <p:txBody>
            <a:bodyPr lIns="12700" tIns="12700" rIns="12700" bIns="12700" anchor="ctr"/>
            <a:lstStyle/>
            <a:p>
              <a:r>
                <a:rPr lang="en-US" b="0"/>
                <a:t>e4</a:t>
              </a:r>
            </a:p>
          </p:txBody>
        </p:sp>
        <p:sp>
          <p:nvSpPr>
            <p:cNvPr id="8213" name="Rectangle 19"/>
            <p:cNvSpPr>
              <a:spLocks noChangeAspect="1" noChangeArrowheads="1"/>
            </p:cNvSpPr>
            <p:nvPr/>
          </p:nvSpPr>
          <p:spPr bwMode="auto">
            <a:xfrm>
              <a:off x="3058" y="14932"/>
              <a:ext cx="1925" cy="3120"/>
            </a:xfrm>
            <a:prstGeom prst="rect">
              <a:avLst/>
            </a:prstGeom>
            <a:noFill/>
            <a:ln w="9525">
              <a:noFill/>
              <a:miter lim="800000"/>
              <a:headEnd/>
              <a:tailEnd/>
            </a:ln>
          </p:spPr>
          <p:txBody>
            <a:bodyPr lIns="12700" tIns="12700" rIns="12700" bIns="12700" anchor="ctr"/>
            <a:lstStyle/>
            <a:p>
              <a:r>
                <a:rPr lang="en-US" b="0"/>
                <a:t>e5</a:t>
              </a:r>
            </a:p>
          </p:txBody>
        </p:sp>
        <p:sp>
          <p:nvSpPr>
            <p:cNvPr id="8214" name="Rectangle 20"/>
            <p:cNvSpPr>
              <a:spLocks noChangeAspect="1" noChangeArrowheads="1"/>
            </p:cNvSpPr>
            <p:nvPr/>
          </p:nvSpPr>
          <p:spPr bwMode="auto">
            <a:xfrm>
              <a:off x="13922" y="14118"/>
              <a:ext cx="1925" cy="3120"/>
            </a:xfrm>
            <a:prstGeom prst="rect">
              <a:avLst/>
            </a:prstGeom>
            <a:noFill/>
            <a:ln w="9525">
              <a:noFill/>
              <a:miter lim="800000"/>
              <a:headEnd/>
              <a:tailEnd/>
            </a:ln>
          </p:spPr>
          <p:txBody>
            <a:bodyPr lIns="12700" tIns="12700" rIns="12700" bIns="12700" anchor="ctr"/>
            <a:lstStyle/>
            <a:p>
              <a:r>
                <a:rPr lang="en-US" b="0"/>
                <a:t>e6</a:t>
              </a:r>
            </a:p>
          </p:txBody>
        </p:sp>
        <p:sp>
          <p:nvSpPr>
            <p:cNvPr id="8215" name="Arc 21"/>
            <p:cNvSpPr>
              <a:spLocks noChangeAspect="1"/>
            </p:cNvSpPr>
            <p:nvPr/>
          </p:nvSpPr>
          <p:spPr bwMode="auto">
            <a:xfrm flipH="1">
              <a:off x="16266" y="4826"/>
              <a:ext cx="2138" cy="1908"/>
            </a:xfrm>
            <a:custGeom>
              <a:avLst/>
              <a:gdLst>
                <a:gd name="T0" fmla="*/ 0 w 21600"/>
                <a:gd name="T1" fmla="*/ 0 h 21600"/>
                <a:gd name="T2" fmla="*/ 2138 w 21600"/>
                <a:gd name="T3" fmla="*/ 1908 h 21600"/>
                <a:gd name="T4" fmla="*/ 0 w 21600"/>
                <a:gd name="T5" fmla="*/ 190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8216" name="Arc 22"/>
            <p:cNvSpPr>
              <a:spLocks noChangeAspect="1"/>
            </p:cNvSpPr>
            <p:nvPr/>
          </p:nvSpPr>
          <p:spPr bwMode="auto">
            <a:xfrm>
              <a:off x="18290" y="4961"/>
              <a:ext cx="1392" cy="4215"/>
            </a:xfrm>
            <a:custGeom>
              <a:avLst/>
              <a:gdLst>
                <a:gd name="T0" fmla="*/ 0 w 21600"/>
                <a:gd name="T1" fmla="*/ 0 h 21600"/>
                <a:gd name="T2" fmla="*/ 1392 w 21600"/>
                <a:gd name="T3" fmla="*/ 4215 h 21600"/>
                <a:gd name="T4" fmla="*/ 0 w 21600"/>
                <a:gd name="T5" fmla="*/ 421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8217" name="Arc 23"/>
            <p:cNvSpPr>
              <a:spLocks noChangeAspect="1"/>
            </p:cNvSpPr>
            <p:nvPr/>
          </p:nvSpPr>
          <p:spPr bwMode="auto">
            <a:xfrm flipH="1" flipV="1">
              <a:off x="16053" y="10795"/>
              <a:ext cx="2670" cy="3129"/>
            </a:xfrm>
            <a:custGeom>
              <a:avLst/>
              <a:gdLst>
                <a:gd name="T0" fmla="*/ 0 w 21600"/>
                <a:gd name="T1" fmla="*/ 0 h 21600"/>
                <a:gd name="T2" fmla="*/ 2670 w 21600"/>
                <a:gd name="T3" fmla="*/ 3129 h 21600"/>
                <a:gd name="T4" fmla="*/ 0 w 21600"/>
                <a:gd name="T5" fmla="*/ 31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8218" name="Arc 24"/>
            <p:cNvSpPr>
              <a:spLocks noChangeAspect="1"/>
            </p:cNvSpPr>
            <p:nvPr/>
          </p:nvSpPr>
          <p:spPr bwMode="auto">
            <a:xfrm flipV="1">
              <a:off x="18716" y="8895"/>
              <a:ext cx="966" cy="5029"/>
            </a:xfrm>
            <a:custGeom>
              <a:avLst/>
              <a:gdLst>
                <a:gd name="T0" fmla="*/ 0 w 21600"/>
                <a:gd name="T1" fmla="*/ 0 h 21600"/>
                <a:gd name="T2" fmla="*/ 966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8219" name="Rectangle 25"/>
            <p:cNvSpPr>
              <a:spLocks noChangeAspect="1" noChangeArrowheads="1"/>
            </p:cNvSpPr>
            <p:nvPr/>
          </p:nvSpPr>
          <p:spPr bwMode="auto">
            <a:xfrm>
              <a:off x="18077" y="8614"/>
              <a:ext cx="1925" cy="3120"/>
            </a:xfrm>
            <a:prstGeom prst="rect">
              <a:avLst/>
            </a:prstGeom>
            <a:noFill/>
            <a:ln w="9525">
              <a:noFill/>
              <a:miter lim="800000"/>
              <a:headEnd/>
              <a:tailEnd/>
            </a:ln>
          </p:spPr>
          <p:txBody>
            <a:bodyPr lIns="12700" tIns="12700" rIns="12700" bIns="12700" anchor="ctr"/>
            <a:lstStyle/>
            <a:p>
              <a:r>
                <a:rPr lang="en-US" b="0"/>
                <a:t>e7</a:t>
              </a:r>
            </a:p>
          </p:txBody>
        </p:sp>
      </p:gr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5123" name="Slide Number Placeholder 4"/>
          <p:cNvSpPr>
            <a:spLocks noGrp="1"/>
          </p:cNvSpPr>
          <p:nvPr>
            <p:ph type="sldNum" sz="quarter" idx="11"/>
          </p:nvPr>
        </p:nvSpPr>
        <p:spPr>
          <a:noFill/>
        </p:spPr>
        <p:txBody>
          <a:bodyPr/>
          <a:lstStyle/>
          <a:p>
            <a:fld id="{6FB4A425-5953-4CAF-B581-5AFE7D167613}" type="slidenum">
              <a:rPr lang="en-US"/>
              <a:pPr/>
              <a:t>4</a:t>
            </a:fld>
            <a:endParaRPr lang="en-US"/>
          </a:p>
        </p:txBody>
      </p:sp>
      <p:sp>
        <p:nvSpPr>
          <p:cNvPr id="319494" name="Rectangle 6"/>
          <p:cNvSpPr>
            <a:spLocks noGrp="1" noChangeArrowheads="1"/>
          </p:cNvSpPr>
          <p:nvPr>
            <p:ph type="title"/>
          </p:nvPr>
        </p:nvSpPr>
        <p:spPr/>
        <p:txBody>
          <a:bodyPr/>
          <a:lstStyle/>
          <a:p>
            <a:pPr eaLnBrk="1" hangingPunct="1">
              <a:defRPr/>
            </a:pPr>
            <a:r>
              <a:rPr lang="en-US" sz="4000" b="1" dirty="0"/>
              <a:t>ÑOÀ THÒ COÙ HÖÔÙNG </a:t>
            </a:r>
          </a:p>
        </p:txBody>
      </p:sp>
      <p:sp>
        <p:nvSpPr>
          <p:cNvPr id="5125" name="Rectangle 7"/>
          <p:cNvSpPr>
            <a:spLocks noGrp="1" noChangeArrowheads="1"/>
          </p:cNvSpPr>
          <p:nvPr>
            <p:ph type="body" idx="1"/>
          </p:nvPr>
        </p:nvSpPr>
        <p:spPr/>
        <p:txBody>
          <a:bodyPr/>
          <a:lstStyle/>
          <a:p>
            <a:pPr eaLnBrk="1" hangingPunct="1"/>
            <a:r>
              <a:rPr lang="en-US">
                <a:effectLst/>
              </a:rPr>
              <a:t>Moät ñoà thò coù höôùng G=(X, U) ñöôïc ñònh nghóa bôûi:</a:t>
            </a:r>
          </a:p>
          <a:p>
            <a:pPr lvl="1" eaLnBrk="1" hangingPunct="1"/>
            <a:r>
              <a:rPr lang="en-US">
                <a:effectLst/>
              </a:rPr>
              <a:t>taäp hôïp X </a:t>
            </a:r>
            <a:r>
              <a:rPr lang="en-US">
                <a:effectLst/>
                <a:sym typeface="Symbol" pitchFamily="18" charset="2"/>
              </a:rPr>
              <a:t></a:t>
            </a:r>
            <a:r>
              <a:rPr lang="en-US">
                <a:effectLst/>
              </a:rPr>
              <a:t> </a:t>
            </a:r>
            <a:r>
              <a:rPr lang="en-US">
                <a:effectLst/>
                <a:sym typeface="Symbol" pitchFamily="18" charset="2"/>
              </a:rPr>
              <a:t></a:t>
            </a:r>
            <a:r>
              <a:rPr lang="en-US">
                <a:effectLst/>
              </a:rPr>
              <a:t> ñöôïc goïi laø taäp caùc ñænh cuûa ñoà thò;</a:t>
            </a:r>
          </a:p>
          <a:p>
            <a:pPr lvl="1" eaLnBrk="1" hangingPunct="1"/>
            <a:r>
              <a:rPr lang="en-US">
                <a:effectLst/>
              </a:rPr>
              <a:t>taäp hôïp U laø taäp caùc caïnh cuûa ñoà thò;</a:t>
            </a:r>
          </a:p>
          <a:p>
            <a:pPr lvl="1" eaLnBrk="1" hangingPunct="1"/>
            <a:r>
              <a:rPr lang="en-US">
                <a:effectLst/>
              </a:rPr>
              <a:t>moãi caïnh u</a:t>
            </a:r>
            <a:r>
              <a:rPr lang="en-US">
                <a:effectLst/>
                <a:sym typeface="Symbol" pitchFamily="18" charset="2"/>
              </a:rPr>
              <a:t></a:t>
            </a:r>
            <a:r>
              <a:rPr lang="en-US">
                <a:effectLst/>
              </a:rPr>
              <a:t>U ñöôïc lieân keát vôùi moät caëp ñænh (i, j)</a:t>
            </a:r>
            <a:r>
              <a:rPr lang="en-US">
                <a:effectLst/>
                <a:sym typeface="Symbol" pitchFamily="18" charset="2"/>
              </a:rPr>
              <a:t></a:t>
            </a:r>
            <a:r>
              <a:rPr lang="en-US">
                <a:effectLst/>
              </a:rPr>
              <a:t>X2.</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6147" name="Slide Number Placeholder 4"/>
          <p:cNvSpPr>
            <a:spLocks noGrp="1"/>
          </p:cNvSpPr>
          <p:nvPr>
            <p:ph type="sldNum" sz="quarter" idx="11"/>
          </p:nvPr>
        </p:nvSpPr>
        <p:spPr>
          <a:noFill/>
        </p:spPr>
        <p:txBody>
          <a:bodyPr/>
          <a:lstStyle/>
          <a:p>
            <a:fld id="{268B4699-09C8-4B8F-AEF0-91772790AF45}" type="slidenum">
              <a:rPr lang="en-US"/>
              <a:pPr/>
              <a:t>5</a:t>
            </a:fld>
            <a:endParaRPr lang="en-US"/>
          </a:p>
        </p:txBody>
      </p:sp>
      <p:sp>
        <p:nvSpPr>
          <p:cNvPr id="321579" name="Rectangle 43"/>
          <p:cNvSpPr>
            <a:spLocks noGrp="1" noChangeArrowheads="1"/>
          </p:cNvSpPr>
          <p:nvPr>
            <p:ph type="title"/>
          </p:nvPr>
        </p:nvSpPr>
        <p:spPr/>
        <p:txBody>
          <a:bodyPr/>
          <a:lstStyle/>
          <a:p>
            <a:pPr eaLnBrk="1" hangingPunct="1">
              <a:defRPr/>
            </a:pPr>
            <a:r>
              <a:rPr lang="en-US" sz="4000" b="1"/>
              <a:t>ÑOÀ THÒ COÙ HÖÔÙNG</a:t>
            </a:r>
          </a:p>
        </p:txBody>
      </p:sp>
      <p:sp>
        <p:nvSpPr>
          <p:cNvPr id="321580" name="Rectangle 44"/>
          <p:cNvSpPr>
            <a:spLocks noGrp="1" noChangeArrowheads="1"/>
          </p:cNvSpPr>
          <p:nvPr>
            <p:ph type="body" idx="1"/>
          </p:nvPr>
        </p:nvSpPr>
        <p:spPr/>
        <p:txBody>
          <a:bodyPr/>
          <a:lstStyle/>
          <a:p>
            <a:pPr eaLnBrk="1" hangingPunct="1">
              <a:buFont typeface="Wingdings" pitchFamily="2" charset="2"/>
              <a:buNone/>
              <a:defRPr/>
            </a:pPr>
            <a:r>
              <a:rPr lang="en-US"/>
              <a:t>Hình veõ beân laø minh hoïa hình hoïc cuûa moät ñoà thò coù:</a:t>
            </a:r>
          </a:p>
          <a:p>
            <a:pPr eaLnBrk="1" hangingPunct="1">
              <a:defRPr/>
            </a:pPr>
            <a:r>
              <a:rPr lang="en-US"/>
              <a:t>Taäp ñænh laø {A, B, C, D}.</a:t>
            </a:r>
          </a:p>
          <a:p>
            <a:pPr eaLnBrk="1" hangingPunct="1">
              <a:defRPr/>
            </a:pPr>
            <a:r>
              <a:rPr lang="en-US"/>
              <a:t>Taäp caïnh laø {u1,u2,u3,u4,u5,u6}.</a:t>
            </a:r>
          </a:p>
          <a:p>
            <a:pPr eaLnBrk="1" hangingPunct="1">
              <a:defRPr/>
            </a:pPr>
            <a:r>
              <a:rPr lang="en-US"/>
              <a:t>AÙnh xaï </a:t>
            </a:r>
            <a:r>
              <a:rPr lang="en-US">
                <a:sym typeface="Symbol" pitchFamily="18" charset="2"/>
              </a:rPr>
              <a:t></a:t>
            </a:r>
            <a:r>
              <a:rPr lang="en-US"/>
              <a:t> ñònh nghóa nhö sau:</a:t>
            </a:r>
          </a:p>
          <a:p>
            <a:pPr lvl="1" eaLnBrk="1" hangingPunct="1">
              <a:defRPr/>
            </a:pPr>
            <a:r>
              <a:rPr lang="en-US"/>
              <a:t>u1 vaø u2 lieân keát vôùi caëp (A, B)</a:t>
            </a:r>
          </a:p>
          <a:p>
            <a:pPr lvl="1" eaLnBrk="1" hangingPunct="1">
              <a:defRPr/>
            </a:pPr>
            <a:r>
              <a:rPr lang="en-US"/>
              <a:t>u3 lieân keát vôùi caëp (A, C)</a:t>
            </a:r>
          </a:p>
          <a:p>
            <a:pPr lvl="1" eaLnBrk="1" hangingPunct="1">
              <a:defRPr/>
            </a:pPr>
            <a:r>
              <a:rPr lang="en-US"/>
              <a:t>u4 lieân keát vôùi caëp (D, A)</a:t>
            </a:r>
          </a:p>
          <a:p>
            <a:pPr lvl="1" eaLnBrk="1" hangingPunct="1">
              <a:defRPr/>
            </a:pPr>
            <a:r>
              <a:rPr lang="en-US"/>
              <a:t>u5 lieân keát vôùi caëp (C, B)</a:t>
            </a:r>
          </a:p>
          <a:p>
            <a:pPr lvl="1" eaLnBrk="1" hangingPunct="1">
              <a:defRPr/>
            </a:pPr>
            <a:r>
              <a:rPr lang="en-US"/>
              <a:t>u6 lieân keát vôùi caëp (C, D).</a:t>
            </a:r>
          </a:p>
        </p:txBody>
      </p:sp>
      <p:sp>
        <p:nvSpPr>
          <p:cNvPr id="6150" name="Rectangle 22"/>
          <p:cNvSpPr>
            <a:spLocks noChangeArrowheads="1"/>
          </p:cNvSpPr>
          <p:nvPr/>
        </p:nvSpPr>
        <p:spPr bwMode="auto">
          <a:xfrm>
            <a:off x="3635375" y="2701925"/>
            <a:ext cx="1874838" cy="0"/>
          </a:xfrm>
          <a:prstGeom prst="rect">
            <a:avLst/>
          </a:prstGeom>
          <a:noFill/>
          <a:ln w="9525">
            <a:noFill/>
            <a:miter lim="800000"/>
            <a:headEnd/>
            <a:tailEnd/>
          </a:ln>
        </p:spPr>
        <p:txBody>
          <a:bodyPr wrap="none">
            <a:spAutoFit/>
          </a:bodyPr>
          <a:lstStyle/>
          <a:p>
            <a:endParaRPr lang="en-US"/>
          </a:p>
        </p:txBody>
      </p:sp>
      <p:grpSp>
        <p:nvGrpSpPr>
          <p:cNvPr id="6151" name="Group 4"/>
          <p:cNvGrpSpPr>
            <a:grpSpLocks noChangeAspect="1"/>
          </p:cNvGrpSpPr>
          <p:nvPr/>
        </p:nvGrpSpPr>
        <p:grpSpPr bwMode="auto">
          <a:xfrm>
            <a:off x="5618163" y="2784475"/>
            <a:ext cx="3373437" cy="3035300"/>
            <a:chOff x="-1" y="0"/>
            <a:chExt cx="20002" cy="20000"/>
          </a:xfrm>
        </p:grpSpPr>
        <p:grpSp>
          <p:nvGrpSpPr>
            <p:cNvPr id="6152" name="Group 11"/>
            <p:cNvGrpSpPr>
              <a:grpSpLocks noChangeAspect="1"/>
            </p:cNvGrpSpPr>
            <p:nvPr/>
          </p:nvGrpSpPr>
          <p:grpSpPr bwMode="auto">
            <a:xfrm>
              <a:off x="-1" y="0"/>
              <a:ext cx="20002" cy="20000"/>
              <a:chOff x="-1" y="0"/>
              <a:chExt cx="20002" cy="20000"/>
            </a:xfrm>
          </p:grpSpPr>
          <p:sp>
            <p:nvSpPr>
              <p:cNvPr id="6159" name="Rectangle 21"/>
              <p:cNvSpPr>
                <a:spLocks noChangeAspect="1" noChangeArrowheads="1"/>
              </p:cNvSpPr>
              <p:nvPr/>
            </p:nvSpPr>
            <p:spPr bwMode="auto">
              <a:xfrm>
                <a:off x="7317" y="0"/>
                <a:ext cx="3781" cy="3934"/>
              </a:xfrm>
              <a:prstGeom prst="rect">
                <a:avLst/>
              </a:prstGeom>
              <a:solidFill>
                <a:srgbClr val="FFFFFF"/>
              </a:solidFill>
              <a:ln w="9525">
                <a:solidFill>
                  <a:srgbClr val="000000"/>
                </a:solidFill>
                <a:miter lim="800000"/>
                <a:headEnd/>
                <a:tailEnd/>
              </a:ln>
            </p:spPr>
            <p:txBody>
              <a:bodyPr lIns="0" tIns="0" rIns="0" bIns="0" anchor="ctr" anchorCtr="1"/>
              <a:lstStyle/>
              <a:p>
                <a:pPr algn="ctr" eaLnBrk="1" hangingPunct="1"/>
                <a:r>
                  <a:rPr lang="en-US">
                    <a:latin typeface="VNI-Times" pitchFamily="2" charset="0"/>
                    <a:cs typeface="Times New Roman" pitchFamily="18" charset="0"/>
                  </a:rPr>
                  <a:t>A</a:t>
                </a:r>
                <a:endParaRPr lang="en-US" b="0">
                  <a:latin typeface="VNI-Times" pitchFamily="2" charset="0"/>
                </a:endParaRPr>
              </a:p>
            </p:txBody>
          </p:sp>
          <p:sp>
            <p:nvSpPr>
              <p:cNvPr id="6160" name="Rectangle 20"/>
              <p:cNvSpPr>
                <a:spLocks noChangeAspect="1" noChangeArrowheads="1"/>
              </p:cNvSpPr>
              <p:nvPr/>
            </p:nvSpPr>
            <p:spPr bwMode="auto">
              <a:xfrm>
                <a:off x="-1" y="8091"/>
                <a:ext cx="3781" cy="3934"/>
              </a:xfrm>
              <a:prstGeom prst="rect">
                <a:avLst/>
              </a:prstGeom>
              <a:solidFill>
                <a:srgbClr val="FFFFFF"/>
              </a:solidFill>
              <a:ln w="9525">
                <a:solidFill>
                  <a:srgbClr val="000000"/>
                </a:solidFill>
                <a:miter lim="800000"/>
                <a:headEnd/>
                <a:tailEnd/>
              </a:ln>
            </p:spPr>
            <p:txBody>
              <a:bodyPr lIns="0" tIns="0" rIns="0" bIns="0" anchor="ctr" anchorCtr="1"/>
              <a:lstStyle/>
              <a:p>
                <a:pPr algn="ctr" eaLnBrk="1" hangingPunct="1"/>
                <a:r>
                  <a:rPr lang="en-US">
                    <a:latin typeface="VNI-Times" pitchFamily="2" charset="0"/>
                    <a:cs typeface="Times New Roman" pitchFamily="18" charset="0"/>
                  </a:rPr>
                  <a:t>B</a:t>
                </a:r>
                <a:endParaRPr lang="en-US" b="0">
                  <a:latin typeface="VNI-Times" pitchFamily="2" charset="0"/>
                </a:endParaRPr>
              </a:p>
            </p:txBody>
          </p:sp>
          <p:sp>
            <p:nvSpPr>
              <p:cNvPr id="6161" name="Rectangle 19"/>
              <p:cNvSpPr>
                <a:spLocks noChangeAspect="1" noChangeArrowheads="1"/>
              </p:cNvSpPr>
              <p:nvPr/>
            </p:nvSpPr>
            <p:spPr bwMode="auto">
              <a:xfrm>
                <a:off x="9390" y="16066"/>
                <a:ext cx="3781" cy="3934"/>
              </a:xfrm>
              <a:prstGeom prst="rect">
                <a:avLst/>
              </a:prstGeom>
              <a:solidFill>
                <a:srgbClr val="FFFFFF"/>
              </a:solidFill>
              <a:ln w="9525">
                <a:solidFill>
                  <a:srgbClr val="000000"/>
                </a:solidFill>
                <a:miter lim="800000"/>
                <a:headEnd/>
                <a:tailEnd/>
              </a:ln>
            </p:spPr>
            <p:txBody>
              <a:bodyPr lIns="0" tIns="0" rIns="0" bIns="0" anchor="ctr" anchorCtr="1"/>
              <a:lstStyle/>
              <a:p>
                <a:pPr algn="ctr" eaLnBrk="1" hangingPunct="1"/>
                <a:r>
                  <a:rPr lang="en-US">
                    <a:latin typeface="VNI-Times" pitchFamily="2" charset="0"/>
                    <a:cs typeface="Times New Roman" pitchFamily="18" charset="0"/>
                  </a:rPr>
                  <a:t>C</a:t>
                </a:r>
                <a:endParaRPr lang="en-US" b="0">
                  <a:latin typeface="VNI-Times" pitchFamily="2" charset="0"/>
                </a:endParaRPr>
              </a:p>
            </p:txBody>
          </p:sp>
          <p:sp>
            <p:nvSpPr>
              <p:cNvPr id="6162" name="Rectangle 18"/>
              <p:cNvSpPr>
                <a:spLocks noChangeAspect="1" noChangeArrowheads="1"/>
              </p:cNvSpPr>
              <p:nvPr/>
            </p:nvSpPr>
            <p:spPr bwMode="auto">
              <a:xfrm>
                <a:off x="16220" y="6754"/>
                <a:ext cx="3781" cy="3934"/>
              </a:xfrm>
              <a:prstGeom prst="rect">
                <a:avLst/>
              </a:prstGeom>
              <a:solidFill>
                <a:srgbClr val="FFFFFF"/>
              </a:solidFill>
              <a:ln w="9525">
                <a:solidFill>
                  <a:srgbClr val="000000"/>
                </a:solidFill>
                <a:miter lim="800000"/>
                <a:headEnd/>
                <a:tailEnd/>
              </a:ln>
            </p:spPr>
            <p:txBody>
              <a:bodyPr lIns="0" tIns="0" rIns="0" bIns="0" anchor="ctr" anchorCtr="1"/>
              <a:lstStyle/>
              <a:p>
                <a:pPr algn="ctr" eaLnBrk="1" hangingPunct="1"/>
                <a:r>
                  <a:rPr lang="en-US">
                    <a:latin typeface="VNI-Times" pitchFamily="2" charset="0"/>
                    <a:cs typeface="Times New Roman" pitchFamily="18" charset="0"/>
                  </a:rPr>
                  <a:t>D</a:t>
                </a:r>
                <a:endParaRPr lang="en-US" b="0">
                  <a:latin typeface="VNI-Times" pitchFamily="2" charset="0"/>
                </a:endParaRPr>
              </a:p>
            </p:txBody>
          </p:sp>
          <p:sp>
            <p:nvSpPr>
              <p:cNvPr id="6163" name="Line 17"/>
              <p:cNvSpPr>
                <a:spLocks noChangeAspect="1" noChangeShapeType="1"/>
              </p:cNvSpPr>
              <p:nvPr/>
            </p:nvSpPr>
            <p:spPr bwMode="auto">
              <a:xfrm flipV="1">
                <a:off x="1950" y="4215"/>
                <a:ext cx="5132" cy="3944"/>
              </a:xfrm>
              <a:prstGeom prst="line">
                <a:avLst/>
              </a:prstGeom>
              <a:noFill/>
              <a:ln w="9525">
                <a:solidFill>
                  <a:srgbClr val="000000"/>
                </a:solidFill>
                <a:round/>
                <a:headEnd/>
                <a:tailEnd type="arrow" w="med" len="sm"/>
              </a:ln>
            </p:spPr>
            <p:txBody>
              <a:bodyPr anchor="ctr" anchorCtr="1"/>
              <a:lstStyle/>
              <a:p>
                <a:endParaRPr lang="en-US"/>
              </a:p>
            </p:txBody>
          </p:sp>
          <p:sp>
            <p:nvSpPr>
              <p:cNvPr id="6164" name="Line 16"/>
              <p:cNvSpPr>
                <a:spLocks noChangeAspect="1" noChangeShapeType="1"/>
              </p:cNvSpPr>
              <p:nvPr/>
            </p:nvSpPr>
            <p:spPr bwMode="auto">
              <a:xfrm flipV="1">
                <a:off x="3902" y="4079"/>
                <a:ext cx="5375" cy="6793"/>
              </a:xfrm>
              <a:prstGeom prst="line">
                <a:avLst/>
              </a:prstGeom>
              <a:noFill/>
              <a:ln w="9525">
                <a:solidFill>
                  <a:srgbClr val="000000"/>
                </a:solidFill>
                <a:round/>
                <a:headEnd/>
                <a:tailEnd type="arrow" w="med" len="sm"/>
              </a:ln>
            </p:spPr>
            <p:txBody>
              <a:bodyPr anchor="ctr" anchorCtr="1"/>
              <a:lstStyle/>
              <a:p>
                <a:endParaRPr lang="en-US"/>
              </a:p>
            </p:txBody>
          </p:sp>
          <p:sp>
            <p:nvSpPr>
              <p:cNvPr id="6165" name="Line 15"/>
              <p:cNvSpPr>
                <a:spLocks noChangeAspect="1" noChangeShapeType="1"/>
              </p:cNvSpPr>
              <p:nvPr/>
            </p:nvSpPr>
            <p:spPr bwMode="auto">
              <a:xfrm flipH="1" flipV="1">
                <a:off x="1585" y="12355"/>
                <a:ext cx="7692" cy="6250"/>
              </a:xfrm>
              <a:prstGeom prst="line">
                <a:avLst/>
              </a:prstGeom>
              <a:noFill/>
              <a:ln w="9525">
                <a:solidFill>
                  <a:srgbClr val="000000"/>
                </a:solidFill>
                <a:round/>
                <a:headEnd/>
                <a:tailEnd type="arrow" w="med" len="sm"/>
              </a:ln>
            </p:spPr>
            <p:txBody>
              <a:bodyPr anchor="ctr" anchorCtr="1"/>
              <a:lstStyle/>
              <a:p>
                <a:endParaRPr lang="en-US"/>
              </a:p>
            </p:txBody>
          </p:sp>
          <p:sp>
            <p:nvSpPr>
              <p:cNvPr id="6166" name="Line 14"/>
              <p:cNvSpPr>
                <a:spLocks noChangeAspect="1" noChangeShapeType="1"/>
              </p:cNvSpPr>
              <p:nvPr/>
            </p:nvSpPr>
            <p:spPr bwMode="auto">
              <a:xfrm>
                <a:off x="10488" y="4079"/>
                <a:ext cx="9" cy="11812"/>
              </a:xfrm>
              <a:prstGeom prst="line">
                <a:avLst/>
              </a:prstGeom>
              <a:noFill/>
              <a:ln w="9525">
                <a:solidFill>
                  <a:srgbClr val="000000"/>
                </a:solidFill>
                <a:round/>
                <a:headEnd/>
                <a:tailEnd type="arrow" w="med" len="sm"/>
              </a:ln>
            </p:spPr>
            <p:txBody>
              <a:bodyPr anchor="ctr" anchorCtr="1"/>
              <a:lstStyle/>
              <a:p>
                <a:endParaRPr lang="en-US"/>
              </a:p>
            </p:txBody>
          </p:sp>
          <p:sp>
            <p:nvSpPr>
              <p:cNvPr id="6167" name="Line 13"/>
              <p:cNvSpPr>
                <a:spLocks noChangeAspect="1" noChangeShapeType="1"/>
              </p:cNvSpPr>
              <p:nvPr/>
            </p:nvSpPr>
            <p:spPr bwMode="auto">
              <a:xfrm flipV="1">
                <a:off x="13171" y="11269"/>
                <a:ext cx="5619" cy="6657"/>
              </a:xfrm>
              <a:prstGeom prst="line">
                <a:avLst/>
              </a:prstGeom>
              <a:noFill/>
              <a:ln w="9525">
                <a:solidFill>
                  <a:srgbClr val="000000"/>
                </a:solidFill>
                <a:round/>
                <a:headEnd/>
                <a:tailEnd type="arrow" w="med" len="sm"/>
              </a:ln>
            </p:spPr>
            <p:txBody>
              <a:bodyPr anchor="ctr" anchorCtr="1"/>
              <a:lstStyle/>
              <a:p>
                <a:endParaRPr lang="en-US"/>
              </a:p>
            </p:txBody>
          </p:sp>
          <p:sp>
            <p:nvSpPr>
              <p:cNvPr id="6168" name="Line 12"/>
              <p:cNvSpPr>
                <a:spLocks noChangeAspect="1" noChangeShapeType="1"/>
              </p:cNvSpPr>
              <p:nvPr/>
            </p:nvSpPr>
            <p:spPr bwMode="auto">
              <a:xfrm flipH="1" flipV="1">
                <a:off x="11220" y="2452"/>
                <a:ext cx="7082" cy="4350"/>
              </a:xfrm>
              <a:prstGeom prst="line">
                <a:avLst/>
              </a:prstGeom>
              <a:noFill/>
              <a:ln w="9525">
                <a:solidFill>
                  <a:srgbClr val="000000"/>
                </a:solidFill>
                <a:round/>
                <a:headEnd/>
                <a:tailEnd type="arrow" w="med" len="sm"/>
              </a:ln>
            </p:spPr>
            <p:txBody>
              <a:bodyPr anchor="ctr" anchorCtr="1"/>
              <a:lstStyle/>
              <a:p>
                <a:endParaRPr lang="en-US"/>
              </a:p>
            </p:txBody>
          </p:sp>
        </p:grpSp>
        <p:sp>
          <p:nvSpPr>
            <p:cNvPr id="6153" name="Rectangle 10"/>
            <p:cNvSpPr>
              <a:spLocks noChangeAspect="1" noChangeArrowheads="1"/>
            </p:cNvSpPr>
            <p:nvPr/>
          </p:nvSpPr>
          <p:spPr bwMode="auto">
            <a:xfrm>
              <a:off x="2891" y="3682"/>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u1</a:t>
              </a:r>
              <a:endParaRPr lang="en-US" b="0">
                <a:latin typeface="VNI-Times" pitchFamily="2" charset="0"/>
              </a:endParaRPr>
            </a:p>
          </p:txBody>
        </p:sp>
        <p:sp>
          <p:nvSpPr>
            <p:cNvPr id="6154" name="Rectangle 9"/>
            <p:cNvSpPr>
              <a:spLocks noChangeAspect="1" noChangeArrowheads="1"/>
            </p:cNvSpPr>
            <p:nvPr/>
          </p:nvSpPr>
          <p:spPr bwMode="auto">
            <a:xfrm>
              <a:off x="6306" y="7471"/>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u2</a:t>
              </a:r>
              <a:endParaRPr lang="en-US" b="0">
                <a:latin typeface="VNI-Times" pitchFamily="2" charset="0"/>
              </a:endParaRPr>
            </a:p>
          </p:txBody>
        </p:sp>
        <p:sp>
          <p:nvSpPr>
            <p:cNvPr id="6155" name="Rectangle 8"/>
            <p:cNvSpPr>
              <a:spLocks noChangeAspect="1" noChangeArrowheads="1"/>
            </p:cNvSpPr>
            <p:nvPr/>
          </p:nvSpPr>
          <p:spPr bwMode="auto">
            <a:xfrm>
              <a:off x="10575" y="8963"/>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u3</a:t>
              </a:r>
              <a:endParaRPr lang="en-US" b="0">
                <a:latin typeface="VNI-Times" pitchFamily="2" charset="0"/>
              </a:endParaRPr>
            </a:p>
          </p:txBody>
        </p:sp>
        <p:sp>
          <p:nvSpPr>
            <p:cNvPr id="6156" name="Rectangle 7"/>
            <p:cNvSpPr>
              <a:spLocks noChangeAspect="1" noChangeArrowheads="1"/>
            </p:cNvSpPr>
            <p:nvPr/>
          </p:nvSpPr>
          <p:spPr bwMode="auto">
            <a:xfrm>
              <a:off x="14478" y="2045"/>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u4</a:t>
              </a:r>
              <a:endParaRPr lang="en-US" b="0">
                <a:latin typeface="VNI-Times" pitchFamily="2" charset="0"/>
              </a:endParaRPr>
            </a:p>
          </p:txBody>
        </p:sp>
        <p:sp>
          <p:nvSpPr>
            <p:cNvPr id="6157" name="Rectangle 6"/>
            <p:cNvSpPr>
              <a:spLocks noChangeAspect="1" noChangeArrowheads="1"/>
            </p:cNvSpPr>
            <p:nvPr/>
          </p:nvSpPr>
          <p:spPr bwMode="auto">
            <a:xfrm>
              <a:off x="3501" y="14932"/>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u5</a:t>
              </a:r>
              <a:endParaRPr lang="en-US" b="0">
                <a:latin typeface="VNI-Times" pitchFamily="2" charset="0"/>
              </a:endParaRPr>
            </a:p>
          </p:txBody>
        </p:sp>
        <p:sp>
          <p:nvSpPr>
            <p:cNvPr id="6158" name="Rectangle 5"/>
            <p:cNvSpPr>
              <a:spLocks noChangeAspect="1" noChangeArrowheads="1"/>
            </p:cNvSpPr>
            <p:nvPr/>
          </p:nvSpPr>
          <p:spPr bwMode="auto">
            <a:xfrm>
              <a:off x="15941" y="14118"/>
              <a:ext cx="2204" cy="3120"/>
            </a:xfrm>
            <a:prstGeom prst="rect">
              <a:avLst/>
            </a:prstGeom>
            <a:noFill/>
            <a:ln w="9525">
              <a:noFill/>
              <a:miter lim="800000"/>
              <a:headEnd/>
              <a:tailEnd/>
            </a:ln>
          </p:spPr>
          <p:txBody>
            <a:bodyPr lIns="12700" tIns="12700" rIns="12700" bIns="12700" anchor="ctr" anchorCtr="1"/>
            <a:lstStyle/>
            <a:p>
              <a:pPr algn="ctr" eaLnBrk="1" hangingPunct="1"/>
              <a:r>
                <a:rPr lang="en-US" b="0">
                  <a:latin typeface="VNI-Times" pitchFamily="2" charset="0"/>
                  <a:cs typeface="Times New Roman" pitchFamily="18" charset="0"/>
                </a:rPr>
                <a:t>u6</a:t>
              </a:r>
              <a:endParaRPr lang="en-US" b="0">
                <a:latin typeface="VNI-Times" pitchFamily="2" charset="0"/>
              </a:endParaRPr>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9219" name="Slide Number Placeholder 4"/>
          <p:cNvSpPr>
            <a:spLocks noGrp="1"/>
          </p:cNvSpPr>
          <p:nvPr>
            <p:ph type="sldNum" sz="quarter" idx="11"/>
          </p:nvPr>
        </p:nvSpPr>
        <p:spPr>
          <a:noFill/>
        </p:spPr>
        <p:txBody>
          <a:bodyPr/>
          <a:lstStyle/>
          <a:p>
            <a:fld id="{F5AE5C22-32C7-4276-AC70-D7AE857940F5}" type="slidenum">
              <a:rPr lang="en-US"/>
              <a:pPr/>
              <a:t>6</a:t>
            </a:fld>
            <a:endParaRPr lang="en-US"/>
          </a:p>
        </p:txBody>
      </p:sp>
      <p:sp>
        <p:nvSpPr>
          <p:cNvPr id="326658" name="Rectangle 2"/>
          <p:cNvSpPr>
            <a:spLocks noGrp="1" noChangeArrowheads="1"/>
          </p:cNvSpPr>
          <p:nvPr>
            <p:ph type="title"/>
          </p:nvPr>
        </p:nvSpPr>
        <p:spPr/>
        <p:txBody>
          <a:bodyPr/>
          <a:lstStyle/>
          <a:p>
            <a:pPr eaLnBrk="1" hangingPunct="1">
              <a:defRPr/>
            </a:pPr>
            <a:r>
              <a:rPr lang="en-US" sz="4000" b="1"/>
              <a:t>MOÄT SOÁ TÖØ NGÖÕ vaø QUI ÖÔÙC </a:t>
            </a:r>
          </a:p>
        </p:txBody>
      </p:sp>
      <p:sp>
        <p:nvSpPr>
          <p:cNvPr id="326659" name="Rectangle 3"/>
          <p:cNvSpPr>
            <a:spLocks noGrp="1" noChangeArrowheads="1"/>
          </p:cNvSpPr>
          <p:nvPr>
            <p:ph type="body" idx="1"/>
          </p:nvPr>
        </p:nvSpPr>
        <p:spPr/>
        <p:txBody>
          <a:bodyPr/>
          <a:lstStyle/>
          <a:p>
            <a:pPr eaLnBrk="1" hangingPunct="1">
              <a:lnSpc>
                <a:spcPct val="90000"/>
              </a:lnSpc>
              <a:defRPr/>
            </a:pPr>
            <a:r>
              <a:rPr lang="en-US"/>
              <a:t>Khi moät caïnh u ñöôïc lieân keát vôùi caëp ñænh (i, j):</a:t>
            </a:r>
          </a:p>
          <a:p>
            <a:pPr lvl="1" eaLnBrk="1" hangingPunct="1">
              <a:lnSpc>
                <a:spcPct val="90000"/>
              </a:lnSpc>
              <a:defRPr/>
            </a:pPr>
            <a:r>
              <a:rPr lang="en-US"/>
              <a:t>ta noùi caïnh u keà vôùi ñænh i vaø keà vôùi ñænh j (hay cuõng noùi ñænh i vaø ñænh j keà vôùi caïnh u);</a:t>
            </a:r>
          </a:p>
          <a:p>
            <a:pPr lvl="1" eaLnBrk="1" hangingPunct="1">
              <a:lnSpc>
                <a:spcPct val="90000"/>
              </a:lnSpc>
              <a:defRPr/>
            </a:pPr>
            <a:r>
              <a:rPr lang="en-US"/>
              <a:t>ta coù theå vieát taét u=(i, j), nhö vaäy coù luùc ta vieát u=(i, j) vaø v=(i, j) nhöng laïi hieåu u </a:t>
            </a:r>
            <a:r>
              <a:rPr lang="en-US">
                <a:sym typeface="Symbol" pitchFamily="18" charset="2"/>
              </a:rPr>
              <a:t></a:t>
            </a:r>
            <a:r>
              <a:rPr lang="en-US"/>
              <a:t> v;</a:t>
            </a:r>
          </a:p>
          <a:p>
            <a:pPr lvl="1" eaLnBrk="1" hangingPunct="1">
              <a:lnSpc>
                <a:spcPct val="90000"/>
              </a:lnSpc>
              <a:defRPr/>
            </a:pPr>
            <a:r>
              <a:rPr lang="en-US"/>
              <a:t>neáu ñoà thò voâ höôùng, ta noùi hai ñænh i vaø j ñöôïc noái vôùi nhau, neáu ñoà thò coù höôùng (töùc caëp ñænh (i, j) ñöôïc toân troïng thöù töï) ta noùi ñænh i ñöôïc noái tôùi ñænh j.</a:t>
            </a:r>
          </a:p>
          <a:p>
            <a:pPr lvl="1" eaLnBrk="1" hangingPunct="1">
              <a:lnSpc>
                <a:spcPct val="90000"/>
              </a:lnSpc>
              <a:defRPr/>
            </a:pPr>
            <a:r>
              <a:rPr lang="en-US"/>
              <a:t>neáu ñoà thò coù höôùng thì ta noùi caïnh u baét ñaàu töø ñænh i vaø keát thuùc taïi ñænh j, ta cuõng noùi caïnh u ñi ra khoûi ñænh i vaø ñi vaøo ñænh j.</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0243" name="Slide Number Placeholder 4"/>
          <p:cNvSpPr>
            <a:spLocks noGrp="1"/>
          </p:cNvSpPr>
          <p:nvPr>
            <p:ph type="sldNum" sz="quarter" idx="11"/>
          </p:nvPr>
        </p:nvSpPr>
        <p:spPr>
          <a:noFill/>
        </p:spPr>
        <p:txBody>
          <a:bodyPr/>
          <a:lstStyle/>
          <a:p>
            <a:fld id="{577D7171-5191-44E0-9BFC-DDFC59C2BA1A}" type="slidenum">
              <a:rPr lang="en-US"/>
              <a:pPr/>
              <a:t>7</a:t>
            </a:fld>
            <a:endParaRPr lang="en-US"/>
          </a:p>
        </p:txBody>
      </p:sp>
      <p:sp>
        <p:nvSpPr>
          <p:cNvPr id="327682" name="Rectangle 2"/>
          <p:cNvSpPr>
            <a:spLocks noGrp="1" noChangeArrowheads="1"/>
          </p:cNvSpPr>
          <p:nvPr>
            <p:ph type="title"/>
          </p:nvPr>
        </p:nvSpPr>
        <p:spPr/>
        <p:txBody>
          <a:bodyPr/>
          <a:lstStyle/>
          <a:p>
            <a:pPr eaLnBrk="1" hangingPunct="1">
              <a:defRPr/>
            </a:pPr>
            <a:r>
              <a:rPr lang="en-US" sz="4000" b="1"/>
              <a:t>MOÄT SOÁ TÖØ NGÖÕ vaø QUI ÖÔÙC</a:t>
            </a:r>
          </a:p>
        </p:txBody>
      </p:sp>
      <p:sp>
        <p:nvSpPr>
          <p:cNvPr id="327683" name="Rectangle 3"/>
          <p:cNvSpPr>
            <a:spLocks noGrp="1" noChangeArrowheads="1"/>
          </p:cNvSpPr>
          <p:nvPr>
            <p:ph type="body" idx="1"/>
          </p:nvPr>
        </p:nvSpPr>
        <p:spPr/>
        <p:txBody>
          <a:bodyPr/>
          <a:lstStyle/>
          <a:p>
            <a:pPr eaLnBrk="1" hangingPunct="1">
              <a:defRPr/>
            </a:pPr>
            <a:r>
              <a:rPr lang="en-US"/>
              <a:t>Ngoaøi ra, trong giaùo trình naày chuùng ta chæ laøm vieäc vôùi tröôøng hôïp caùc ñoà thò coù taäp ñænh vaø taäp caïnh höõu haïn. Ñeå cho chính xaùc thì phaûi nhaán maïnh laø ÑOÀ THÒ HÖÕU HAÏN, tuy nhieân ñeå ngaén goïn chuùng ta chæ duøng thuaät ngöõ ÑOÀ THÒ vaø hieåu ngaàm ñoù laø ñoà thò höõu haïn.</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1267" name="Slide Number Placeholder 4"/>
          <p:cNvSpPr>
            <a:spLocks noGrp="1"/>
          </p:cNvSpPr>
          <p:nvPr>
            <p:ph type="sldNum" sz="quarter" idx="11"/>
          </p:nvPr>
        </p:nvSpPr>
        <p:spPr>
          <a:noFill/>
        </p:spPr>
        <p:txBody>
          <a:bodyPr/>
          <a:lstStyle/>
          <a:p>
            <a:fld id="{02BC625D-1D0B-4B70-BE02-56D95CA94568}" type="slidenum">
              <a:rPr lang="en-US"/>
              <a:pPr/>
              <a:t>8</a:t>
            </a:fld>
            <a:endParaRPr lang="en-US"/>
          </a:p>
        </p:txBody>
      </p:sp>
      <p:sp>
        <p:nvSpPr>
          <p:cNvPr id="328706" name="Rectangle 2"/>
          <p:cNvSpPr>
            <a:spLocks noGrp="1" noChangeArrowheads="1"/>
          </p:cNvSpPr>
          <p:nvPr>
            <p:ph type="title"/>
          </p:nvPr>
        </p:nvSpPr>
        <p:spPr/>
        <p:txBody>
          <a:bodyPr/>
          <a:lstStyle/>
          <a:p>
            <a:pPr eaLnBrk="1" hangingPunct="1">
              <a:defRPr/>
            </a:pPr>
            <a:r>
              <a:rPr lang="en-US" sz="4000" b="1"/>
              <a:t>MOÄT SOÁ TÖØ NGÖÕ vaø QUI ÖÔÙC</a:t>
            </a:r>
          </a:p>
        </p:txBody>
      </p:sp>
      <p:sp>
        <p:nvSpPr>
          <p:cNvPr id="328707" name="Rectangle 3"/>
          <p:cNvSpPr>
            <a:spLocks noGrp="1" noChangeArrowheads="1"/>
          </p:cNvSpPr>
          <p:nvPr>
            <p:ph type="body" idx="1"/>
          </p:nvPr>
        </p:nvSpPr>
        <p:spPr/>
        <p:txBody>
          <a:bodyPr/>
          <a:lstStyle/>
          <a:p>
            <a:pPr eaLnBrk="1" hangingPunct="1">
              <a:defRPr/>
            </a:pPr>
            <a:r>
              <a:rPr lang="en-US" u="sng"/>
              <a:t>Ví duï:</a:t>
            </a:r>
            <a:r>
              <a:rPr lang="en-US"/>
              <a:t> Trong hai ví duï treân u1 vaø u2 laø hai caïnh song song trong ñoà thò thöù nhaát, e1 vaø e2 laø hai caïnh song song vaø e7 laø moät khuyeân trong ñoà thò thöù hai.</a:t>
            </a:r>
          </a:p>
        </p:txBody>
      </p:sp>
      <p:grpSp>
        <p:nvGrpSpPr>
          <p:cNvPr id="11270" name="Group 4"/>
          <p:cNvGrpSpPr>
            <a:grpSpLocks noChangeAspect="1"/>
          </p:cNvGrpSpPr>
          <p:nvPr/>
        </p:nvGrpSpPr>
        <p:grpSpPr bwMode="auto">
          <a:xfrm>
            <a:off x="1295400" y="3276600"/>
            <a:ext cx="2916238" cy="2624138"/>
            <a:chOff x="-1" y="0"/>
            <a:chExt cx="20002" cy="20000"/>
          </a:xfrm>
        </p:grpSpPr>
        <p:grpSp>
          <p:nvGrpSpPr>
            <p:cNvPr id="11293" name="Group 5"/>
            <p:cNvGrpSpPr>
              <a:grpSpLocks noChangeAspect="1"/>
            </p:cNvGrpSpPr>
            <p:nvPr/>
          </p:nvGrpSpPr>
          <p:grpSpPr bwMode="auto">
            <a:xfrm>
              <a:off x="-1" y="0"/>
              <a:ext cx="20002" cy="20000"/>
              <a:chOff x="-1" y="0"/>
              <a:chExt cx="20002" cy="20000"/>
            </a:xfrm>
          </p:grpSpPr>
          <p:sp>
            <p:nvSpPr>
              <p:cNvPr id="11300" name="Rectangle 6"/>
              <p:cNvSpPr>
                <a:spLocks noChangeAspect="1" noChangeArrowheads="1"/>
              </p:cNvSpPr>
              <p:nvPr/>
            </p:nvSpPr>
            <p:spPr bwMode="auto">
              <a:xfrm>
                <a:off x="7317" y="0"/>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A</a:t>
                </a:r>
              </a:p>
              <a:p>
                <a:pPr algn="ctr"/>
                <a:endParaRPr lang="en-US" b="0">
                  <a:latin typeface="VNI-Times" pitchFamily="2" charset="0"/>
                </a:endParaRPr>
              </a:p>
            </p:txBody>
          </p:sp>
          <p:sp>
            <p:nvSpPr>
              <p:cNvPr id="11301" name="Rectangle 7"/>
              <p:cNvSpPr>
                <a:spLocks noChangeAspect="1" noChangeArrowheads="1"/>
              </p:cNvSpPr>
              <p:nvPr/>
            </p:nvSpPr>
            <p:spPr bwMode="auto">
              <a:xfrm>
                <a:off x="-1" y="8091"/>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B</a:t>
                </a:r>
              </a:p>
              <a:p>
                <a:pPr algn="ctr"/>
                <a:endParaRPr lang="en-US" b="0">
                  <a:latin typeface="VNI-Times" pitchFamily="2" charset="0"/>
                </a:endParaRPr>
              </a:p>
            </p:txBody>
          </p:sp>
          <p:sp>
            <p:nvSpPr>
              <p:cNvPr id="11302" name="Rectangle 8"/>
              <p:cNvSpPr>
                <a:spLocks noChangeAspect="1" noChangeArrowheads="1"/>
              </p:cNvSpPr>
              <p:nvPr/>
            </p:nvSpPr>
            <p:spPr bwMode="auto">
              <a:xfrm>
                <a:off x="9390" y="16066"/>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C</a:t>
                </a:r>
              </a:p>
              <a:p>
                <a:pPr algn="ctr"/>
                <a:endParaRPr lang="en-US" b="0">
                  <a:latin typeface="VNI-Times" pitchFamily="2" charset="0"/>
                </a:endParaRPr>
              </a:p>
            </p:txBody>
          </p:sp>
          <p:sp>
            <p:nvSpPr>
              <p:cNvPr id="11303" name="Rectangle 9"/>
              <p:cNvSpPr>
                <a:spLocks noChangeAspect="1" noChangeArrowheads="1"/>
              </p:cNvSpPr>
              <p:nvPr/>
            </p:nvSpPr>
            <p:spPr bwMode="auto">
              <a:xfrm>
                <a:off x="16220" y="6754"/>
                <a:ext cx="3781" cy="3934"/>
              </a:xfrm>
              <a:prstGeom prst="rect">
                <a:avLst/>
              </a:prstGeom>
              <a:solidFill>
                <a:srgbClr val="FFFFFF"/>
              </a:solidFill>
              <a:ln w="9525">
                <a:solidFill>
                  <a:srgbClr val="000000"/>
                </a:solidFill>
                <a:miter lim="800000"/>
                <a:headEnd/>
                <a:tailEnd/>
              </a:ln>
            </p:spPr>
            <p:txBody>
              <a:bodyPr lIns="0" tIns="0" rIns="0" bIns="0" anchor="ctr"/>
              <a:lstStyle/>
              <a:p>
                <a:pPr algn="ctr" eaLnBrk="1" hangingPunct="1"/>
                <a:r>
                  <a:rPr lang="en-US">
                    <a:latin typeface="VNI-Times" pitchFamily="2" charset="0"/>
                    <a:cs typeface="Times New Roman" pitchFamily="18" charset="0"/>
                  </a:rPr>
                  <a:t>D</a:t>
                </a:r>
              </a:p>
              <a:p>
                <a:pPr algn="ctr"/>
                <a:endParaRPr lang="en-US" b="0">
                  <a:latin typeface="VNI-Times" pitchFamily="2" charset="0"/>
                </a:endParaRPr>
              </a:p>
            </p:txBody>
          </p:sp>
          <p:sp>
            <p:nvSpPr>
              <p:cNvPr id="11304" name="Line 10"/>
              <p:cNvSpPr>
                <a:spLocks noChangeAspect="1" noChangeShapeType="1"/>
              </p:cNvSpPr>
              <p:nvPr/>
            </p:nvSpPr>
            <p:spPr bwMode="auto">
              <a:xfrm flipV="1">
                <a:off x="1950" y="4215"/>
                <a:ext cx="5132" cy="3944"/>
              </a:xfrm>
              <a:prstGeom prst="line">
                <a:avLst/>
              </a:prstGeom>
              <a:noFill/>
              <a:ln w="9525">
                <a:solidFill>
                  <a:srgbClr val="000000"/>
                </a:solidFill>
                <a:round/>
                <a:headEnd/>
                <a:tailEnd type="arrow" w="med" len="sm"/>
              </a:ln>
            </p:spPr>
            <p:txBody>
              <a:bodyPr anchor="ctr"/>
              <a:lstStyle/>
              <a:p>
                <a:endParaRPr lang="en-US"/>
              </a:p>
            </p:txBody>
          </p:sp>
          <p:sp>
            <p:nvSpPr>
              <p:cNvPr id="11305" name="Line 11"/>
              <p:cNvSpPr>
                <a:spLocks noChangeAspect="1" noChangeShapeType="1"/>
              </p:cNvSpPr>
              <p:nvPr/>
            </p:nvSpPr>
            <p:spPr bwMode="auto">
              <a:xfrm flipV="1">
                <a:off x="3902" y="4079"/>
                <a:ext cx="5375" cy="6793"/>
              </a:xfrm>
              <a:prstGeom prst="line">
                <a:avLst/>
              </a:prstGeom>
              <a:noFill/>
              <a:ln w="9525">
                <a:solidFill>
                  <a:srgbClr val="000000"/>
                </a:solidFill>
                <a:round/>
                <a:headEnd/>
                <a:tailEnd type="arrow" w="med" len="sm"/>
              </a:ln>
            </p:spPr>
            <p:txBody>
              <a:bodyPr anchor="ctr"/>
              <a:lstStyle/>
              <a:p>
                <a:endParaRPr lang="en-US"/>
              </a:p>
            </p:txBody>
          </p:sp>
          <p:sp>
            <p:nvSpPr>
              <p:cNvPr id="11306" name="Line 12"/>
              <p:cNvSpPr>
                <a:spLocks noChangeAspect="1" noChangeShapeType="1"/>
              </p:cNvSpPr>
              <p:nvPr/>
            </p:nvSpPr>
            <p:spPr bwMode="auto">
              <a:xfrm flipH="1" flipV="1">
                <a:off x="1585" y="12355"/>
                <a:ext cx="7692" cy="6250"/>
              </a:xfrm>
              <a:prstGeom prst="line">
                <a:avLst/>
              </a:prstGeom>
              <a:noFill/>
              <a:ln w="9525">
                <a:solidFill>
                  <a:srgbClr val="000000"/>
                </a:solidFill>
                <a:round/>
                <a:headEnd/>
                <a:tailEnd type="arrow" w="med" len="sm"/>
              </a:ln>
            </p:spPr>
            <p:txBody>
              <a:bodyPr anchor="ctr"/>
              <a:lstStyle/>
              <a:p>
                <a:endParaRPr lang="en-US"/>
              </a:p>
            </p:txBody>
          </p:sp>
          <p:sp>
            <p:nvSpPr>
              <p:cNvPr id="11307" name="Line 13"/>
              <p:cNvSpPr>
                <a:spLocks noChangeAspect="1" noChangeShapeType="1"/>
              </p:cNvSpPr>
              <p:nvPr/>
            </p:nvSpPr>
            <p:spPr bwMode="auto">
              <a:xfrm>
                <a:off x="10488" y="4079"/>
                <a:ext cx="9" cy="11812"/>
              </a:xfrm>
              <a:prstGeom prst="line">
                <a:avLst/>
              </a:prstGeom>
              <a:noFill/>
              <a:ln w="9525">
                <a:solidFill>
                  <a:srgbClr val="000000"/>
                </a:solidFill>
                <a:round/>
                <a:headEnd/>
                <a:tailEnd type="arrow" w="med" len="sm"/>
              </a:ln>
            </p:spPr>
            <p:txBody>
              <a:bodyPr anchor="ctr"/>
              <a:lstStyle/>
              <a:p>
                <a:endParaRPr lang="en-US"/>
              </a:p>
            </p:txBody>
          </p:sp>
          <p:sp>
            <p:nvSpPr>
              <p:cNvPr id="11308" name="Line 14"/>
              <p:cNvSpPr>
                <a:spLocks noChangeAspect="1" noChangeShapeType="1"/>
              </p:cNvSpPr>
              <p:nvPr/>
            </p:nvSpPr>
            <p:spPr bwMode="auto">
              <a:xfrm flipV="1">
                <a:off x="13171" y="11269"/>
                <a:ext cx="5619" cy="6657"/>
              </a:xfrm>
              <a:prstGeom prst="line">
                <a:avLst/>
              </a:prstGeom>
              <a:noFill/>
              <a:ln w="9525">
                <a:solidFill>
                  <a:srgbClr val="000000"/>
                </a:solidFill>
                <a:round/>
                <a:headEnd/>
                <a:tailEnd type="arrow" w="med" len="sm"/>
              </a:ln>
            </p:spPr>
            <p:txBody>
              <a:bodyPr anchor="ctr"/>
              <a:lstStyle/>
              <a:p>
                <a:endParaRPr lang="en-US"/>
              </a:p>
            </p:txBody>
          </p:sp>
          <p:sp>
            <p:nvSpPr>
              <p:cNvPr id="11309" name="Line 15"/>
              <p:cNvSpPr>
                <a:spLocks noChangeAspect="1" noChangeShapeType="1"/>
              </p:cNvSpPr>
              <p:nvPr/>
            </p:nvSpPr>
            <p:spPr bwMode="auto">
              <a:xfrm flipH="1" flipV="1">
                <a:off x="11220" y="2452"/>
                <a:ext cx="7082" cy="4350"/>
              </a:xfrm>
              <a:prstGeom prst="line">
                <a:avLst/>
              </a:prstGeom>
              <a:noFill/>
              <a:ln w="9525">
                <a:solidFill>
                  <a:srgbClr val="000000"/>
                </a:solidFill>
                <a:round/>
                <a:headEnd/>
                <a:tailEnd type="arrow" w="med" len="sm"/>
              </a:ln>
            </p:spPr>
            <p:txBody>
              <a:bodyPr anchor="ctr"/>
              <a:lstStyle/>
              <a:p>
                <a:endParaRPr lang="en-US"/>
              </a:p>
            </p:txBody>
          </p:sp>
        </p:grpSp>
        <p:sp>
          <p:nvSpPr>
            <p:cNvPr id="11294" name="Rectangle 16"/>
            <p:cNvSpPr>
              <a:spLocks noChangeAspect="1" noChangeArrowheads="1"/>
            </p:cNvSpPr>
            <p:nvPr/>
          </p:nvSpPr>
          <p:spPr bwMode="auto">
            <a:xfrm>
              <a:off x="2891" y="368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u1</a:t>
              </a:r>
              <a:endParaRPr lang="en-US" b="0">
                <a:latin typeface="VNI-Times" pitchFamily="2" charset="0"/>
              </a:endParaRPr>
            </a:p>
          </p:txBody>
        </p:sp>
        <p:sp>
          <p:nvSpPr>
            <p:cNvPr id="11295" name="Rectangle 17"/>
            <p:cNvSpPr>
              <a:spLocks noChangeAspect="1" noChangeArrowheads="1"/>
            </p:cNvSpPr>
            <p:nvPr/>
          </p:nvSpPr>
          <p:spPr bwMode="auto">
            <a:xfrm>
              <a:off x="6306" y="7471"/>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u2</a:t>
              </a:r>
              <a:endParaRPr lang="en-US" b="0">
                <a:latin typeface="VNI-Times" pitchFamily="2" charset="0"/>
              </a:endParaRPr>
            </a:p>
          </p:txBody>
        </p:sp>
        <p:sp>
          <p:nvSpPr>
            <p:cNvPr id="11296" name="Rectangle 18"/>
            <p:cNvSpPr>
              <a:spLocks noChangeAspect="1" noChangeArrowheads="1"/>
            </p:cNvSpPr>
            <p:nvPr/>
          </p:nvSpPr>
          <p:spPr bwMode="auto">
            <a:xfrm>
              <a:off x="10575" y="8963"/>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u3</a:t>
              </a:r>
              <a:endParaRPr lang="en-US" b="0">
                <a:latin typeface="VNI-Times" pitchFamily="2" charset="0"/>
              </a:endParaRPr>
            </a:p>
          </p:txBody>
        </p:sp>
        <p:sp>
          <p:nvSpPr>
            <p:cNvPr id="11297" name="Rectangle 19"/>
            <p:cNvSpPr>
              <a:spLocks noChangeAspect="1" noChangeArrowheads="1"/>
            </p:cNvSpPr>
            <p:nvPr/>
          </p:nvSpPr>
          <p:spPr bwMode="auto">
            <a:xfrm>
              <a:off x="14478" y="2045"/>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u4</a:t>
              </a:r>
              <a:endParaRPr lang="en-US" b="0">
                <a:latin typeface="VNI-Times" pitchFamily="2" charset="0"/>
              </a:endParaRPr>
            </a:p>
          </p:txBody>
        </p:sp>
        <p:sp>
          <p:nvSpPr>
            <p:cNvPr id="11298" name="Rectangle 20"/>
            <p:cNvSpPr>
              <a:spLocks noChangeAspect="1" noChangeArrowheads="1"/>
            </p:cNvSpPr>
            <p:nvPr/>
          </p:nvSpPr>
          <p:spPr bwMode="auto">
            <a:xfrm>
              <a:off x="3501" y="14932"/>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u5</a:t>
              </a:r>
              <a:endParaRPr lang="en-US" b="0">
                <a:latin typeface="VNI-Times" pitchFamily="2" charset="0"/>
              </a:endParaRPr>
            </a:p>
          </p:txBody>
        </p:sp>
        <p:sp>
          <p:nvSpPr>
            <p:cNvPr id="11299" name="Rectangle 21"/>
            <p:cNvSpPr>
              <a:spLocks noChangeAspect="1" noChangeArrowheads="1"/>
            </p:cNvSpPr>
            <p:nvPr/>
          </p:nvSpPr>
          <p:spPr bwMode="auto">
            <a:xfrm>
              <a:off x="15941" y="14118"/>
              <a:ext cx="2204" cy="3120"/>
            </a:xfrm>
            <a:prstGeom prst="rect">
              <a:avLst/>
            </a:prstGeom>
            <a:noFill/>
            <a:ln w="9525">
              <a:noFill/>
              <a:miter lim="800000"/>
              <a:headEnd/>
              <a:tailEnd/>
            </a:ln>
          </p:spPr>
          <p:txBody>
            <a:bodyPr lIns="12700" tIns="12700" rIns="12700" bIns="12700" anchor="ctr"/>
            <a:lstStyle/>
            <a:p>
              <a:pPr algn="ctr" eaLnBrk="1" hangingPunct="1"/>
              <a:r>
                <a:rPr lang="en-US" b="0">
                  <a:latin typeface="VNI-Times" pitchFamily="2" charset="0"/>
                  <a:cs typeface="Times New Roman" pitchFamily="18" charset="0"/>
                </a:rPr>
                <a:t>u6</a:t>
              </a:r>
              <a:endParaRPr lang="en-US" b="0">
                <a:latin typeface="VNI-Times" pitchFamily="2" charset="0"/>
              </a:endParaRPr>
            </a:p>
          </p:txBody>
        </p:sp>
      </p:grpSp>
      <p:grpSp>
        <p:nvGrpSpPr>
          <p:cNvPr id="11271" name="Group 22"/>
          <p:cNvGrpSpPr>
            <a:grpSpLocks noChangeAspect="1"/>
          </p:cNvGrpSpPr>
          <p:nvPr/>
        </p:nvGrpSpPr>
        <p:grpSpPr bwMode="auto">
          <a:xfrm>
            <a:off x="5029200" y="3200400"/>
            <a:ext cx="3336925" cy="2622550"/>
            <a:chOff x="-1" y="0"/>
            <a:chExt cx="20003" cy="20000"/>
          </a:xfrm>
        </p:grpSpPr>
        <p:sp>
          <p:nvSpPr>
            <p:cNvPr id="11272" name="Rectangle 23"/>
            <p:cNvSpPr>
              <a:spLocks noChangeAspect="1" noChangeArrowheads="1"/>
            </p:cNvSpPr>
            <p:nvPr/>
          </p:nvSpPr>
          <p:spPr bwMode="auto">
            <a:xfrm>
              <a:off x="6390" y="0"/>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A</a:t>
              </a:r>
              <a:endParaRPr lang="en-US" b="0"/>
            </a:p>
          </p:txBody>
        </p:sp>
        <p:sp>
          <p:nvSpPr>
            <p:cNvPr id="11273" name="Rectangle 24"/>
            <p:cNvSpPr>
              <a:spLocks noChangeAspect="1" noChangeArrowheads="1"/>
            </p:cNvSpPr>
            <p:nvPr/>
          </p:nvSpPr>
          <p:spPr bwMode="auto">
            <a:xfrm>
              <a:off x="-1" y="8091"/>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B</a:t>
              </a:r>
              <a:endParaRPr lang="en-US" b="0"/>
            </a:p>
          </p:txBody>
        </p:sp>
        <p:sp>
          <p:nvSpPr>
            <p:cNvPr id="11274" name="Rectangle 25"/>
            <p:cNvSpPr>
              <a:spLocks noChangeAspect="1" noChangeArrowheads="1"/>
            </p:cNvSpPr>
            <p:nvPr/>
          </p:nvSpPr>
          <p:spPr bwMode="auto">
            <a:xfrm>
              <a:off x="8201" y="16066"/>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C</a:t>
              </a:r>
              <a:endParaRPr lang="en-US" b="0"/>
            </a:p>
          </p:txBody>
        </p:sp>
        <p:sp>
          <p:nvSpPr>
            <p:cNvPr id="11275" name="Rectangle 26"/>
            <p:cNvSpPr>
              <a:spLocks noChangeAspect="1" noChangeArrowheads="1"/>
            </p:cNvSpPr>
            <p:nvPr/>
          </p:nvSpPr>
          <p:spPr bwMode="auto">
            <a:xfrm>
              <a:off x="14166" y="6754"/>
              <a:ext cx="3302" cy="3934"/>
            </a:xfrm>
            <a:prstGeom prst="rect">
              <a:avLst/>
            </a:prstGeom>
            <a:solidFill>
              <a:srgbClr val="FFFFFF"/>
            </a:solidFill>
            <a:ln w="9525">
              <a:solidFill>
                <a:srgbClr val="000000"/>
              </a:solidFill>
              <a:miter lim="800000"/>
              <a:headEnd/>
              <a:tailEnd/>
            </a:ln>
          </p:spPr>
          <p:txBody>
            <a:bodyPr lIns="0" tIns="0" rIns="0" bIns="0" anchor="ctr"/>
            <a:lstStyle/>
            <a:p>
              <a:pPr algn="ctr"/>
              <a:r>
                <a:rPr lang="en-US"/>
                <a:t>D</a:t>
              </a:r>
              <a:endParaRPr lang="en-US" b="0"/>
            </a:p>
          </p:txBody>
        </p:sp>
        <p:sp>
          <p:nvSpPr>
            <p:cNvPr id="11276" name="Line 27"/>
            <p:cNvSpPr>
              <a:spLocks noChangeAspect="1" noChangeShapeType="1"/>
            </p:cNvSpPr>
            <p:nvPr/>
          </p:nvSpPr>
          <p:spPr bwMode="auto">
            <a:xfrm flipV="1">
              <a:off x="1703" y="4215"/>
              <a:ext cx="4482" cy="3944"/>
            </a:xfrm>
            <a:prstGeom prst="line">
              <a:avLst/>
            </a:prstGeom>
            <a:noFill/>
            <a:ln w="9525">
              <a:solidFill>
                <a:srgbClr val="000000"/>
              </a:solidFill>
              <a:round/>
              <a:headEnd/>
              <a:tailEnd/>
            </a:ln>
          </p:spPr>
          <p:txBody>
            <a:bodyPr anchor="ctr"/>
            <a:lstStyle/>
            <a:p>
              <a:endParaRPr lang="en-US"/>
            </a:p>
          </p:txBody>
        </p:sp>
        <p:sp>
          <p:nvSpPr>
            <p:cNvPr id="11277" name="Line 28"/>
            <p:cNvSpPr>
              <a:spLocks noChangeAspect="1" noChangeShapeType="1"/>
            </p:cNvSpPr>
            <p:nvPr/>
          </p:nvSpPr>
          <p:spPr bwMode="auto">
            <a:xfrm flipV="1">
              <a:off x="3408" y="4079"/>
              <a:ext cx="4694" cy="6793"/>
            </a:xfrm>
            <a:prstGeom prst="line">
              <a:avLst/>
            </a:prstGeom>
            <a:noFill/>
            <a:ln w="9525">
              <a:solidFill>
                <a:srgbClr val="000000"/>
              </a:solidFill>
              <a:round/>
              <a:headEnd/>
              <a:tailEnd/>
            </a:ln>
          </p:spPr>
          <p:txBody>
            <a:bodyPr anchor="ctr"/>
            <a:lstStyle/>
            <a:p>
              <a:endParaRPr lang="en-US"/>
            </a:p>
          </p:txBody>
        </p:sp>
        <p:sp>
          <p:nvSpPr>
            <p:cNvPr id="11278" name="Line 29"/>
            <p:cNvSpPr>
              <a:spLocks noChangeAspect="1" noChangeShapeType="1"/>
            </p:cNvSpPr>
            <p:nvPr/>
          </p:nvSpPr>
          <p:spPr bwMode="auto">
            <a:xfrm flipH="1" flipV="1">
              <a:off x="1384" y="12355"/>
              <a:ext cx="6718" cy="6250"/>
            </a:xfrm>
            <a:prstGeom prst="line">
              <a:avLst/>
            </a:prstGeom>
            <a:noFill/>
            <a:ln w="9525">
              <a:solidFill>
                <a:srgbClr val="000000"/>
              </a:solidFill>
              <a:round/>
              <a:headEnd/>
              <a:tailEnd/>
            </a:ln>
          </p:spPr>
          <p:txBody>
            <a:bodyPr anchor="ctr"/>
            <a:lstStyle/>
            <a:p>
              <a:endParaRPr lang="en-US"/>
            </a:p>
          </p:txBody>
        </p:sp>
        <p:sp>
          <p:nvSpPr>
            <p:cNvPr id="11279" name="Line 30"/>
            <p:cNvSpPr>
              <a:spLocks noChangeAspect="1" noChangeShapeType="1"/>
            </p:cNvSpPr>
            <p:nvPr/>
          </p:nvSpPr>
          <p:spPr bwMode="auto">
            <a:xfrm>
              <a:off x="9160" y="4079"/>
              <a:ext cx="7" cy="11812"/>
            </a:xfrm>
            <a:prstGeom prst="line">
              <a:avLst/>
            </a:prstGeom>
            <a:noFill/>
            <a:ln w="9525">
              <a:solidFill>
                <a:srgbClr val="000000"/>
              </a:solidFill>
              <a:round/>
              <a:headEnd/>
              <a:tailEnd/>
            </a:ln>
          </p:spPr>
          <p:txBody>
            <a:bodyPr anchor="ctr"/>
            <a:lstStyle/>
            <a:p>
              <a:endParaRPr lang="en-US"/>
            </a:p>
          </p:txBody>
        </p:sp>
        <p:sp>
          <p:nvSpPr>
            <p:cNvPr id="11280" name="Line 31"/>
            <p:cNvSpPr>
              <a:spLocks noChangeAspect="1" noChangeShapeType="1"/>
            </p:cNvSpPr>
            <p:nvPr/>
          </p:nvSpPr>
          <p:spPr bwMode="auto">
            <a:xfrm flipV="1">
              <a:off x="11503" y="10795"/>
              <a:ext cx="4557" cy="7131"/>
            </a:xfrm>
            <a:prstGeom prst="line">
              <a:avLst/>
            </a:prstGeom>
            <a:noFill/>
            <a:ln w="9525">
              <a:solidFill>
                <a:srgbClr val="000000"/>
              </a:solidFill>
              <a:round/>
              <a:headEnd/>
              <a:tailEnd/>
            </a:ln>
          </p:spPr>
          <p:txBody>
            <a:bodyPr anchor="ctr"/>
            <a:lstStyle/>
            <a:p>
              <a:endParaRPr lang="en-US"/>
            </a:p>
          </p:txBody>
        </p:sp>
        <p:sp>
          <p:nvSpPr>
            <p:cNvPr id="11281" name="Line 32"/>
            <p:cNvSpPr>
              <a:spLocks noChangeAspect="1" noChangeShapeType="1"/>
            </p:cNvSpPr>
            <p:nvPr/>
          </p:nvSpPr>
          <p:spPr bwMode="auto">
            <a:xfrm flipH="1" flipV="1">
              <a:off x="9799" y="2452"/>
              <a:ext cx="6185" cy="4350"/>
            </a:xfrm>
            <a:prstGeom prst="line">
              <a:avLst/>
            </a:prstGeom>
            <a:noFill/>
            <a:ln w="9525">
              <a:solidFill>
                <a:srgbClr val="000000"/>
              </a:solidFill>
              <a:round/>
              <a:headEnd/>
              <a:tailEnd/>
            </a:ln>
          </p:spPr>
          <p:txBody>
            <a:bodyPr anchor="ctr"/>
            <a:lstStyle/>
            <a:p>
              <a:endParaRPr lang="en-US"/>
            </a:p>
          </p:txBody>
        </p:sp>
        <p:sp>
          <p:nvSpPr>
            <p:cNvPr id="11282" name="Rectangle 33"/>
            <p:cNvSpPr>
              <a:spLocks noChangeAspect="1" noChangeArrowheads="1"/>
            </p:cNvSpPr>
            <p:nvPr/>
          </p:nvSpPr>
          <p:spPr bwMode="auto">
            <a:xfrm>
              <a:off x="2525" y="3682"/>
              <a:ext cx="1925" cy="3120"/>
            </a:xfrm>
            <a:prstGeom prst="rect">
              <a:avLst/>
            </a:prstGeom>
            <a:noFill/>
            <a:ln w="9525">
              <a:noFill/>
              <a:miter lim="800000"/>
              <a:headEnd/>
              <a:tailEnd/>
            </a:ln>
          </p:spPr>
          <p:txBody>
            <a:bodyPr lIns="12700" tIns="12700" rIns="12700" bIns="12700" anchor="ctr"/>
            <a:lstStyle/>
            <a:p>
              <a:r>
                <a:rPr lang="en-US" b="0"/>
                <a:t>e1</a:t>
              </a:r>
            </a:p>
          </p:txBody>
        </p:sp>
        <p:sp>
          <p:nvSpPr>
            <p:cNvPr id="11283" name="Rectangle 34"/>
            <p:cNvSpPr>
              <a:spLocks noChangeAspect="1" noChangeArrowheads="1"/>
            </p:cNvSpPr>
            <p:nvPr/>
          </p:nvSpPr>
          <p:spPr bwMode="auto">
            <a:xfrm>
              <a:off x="5508" y="7471"/>
              <a:ext cx="1924" cy="3120"/>
            </a:xfrm>
            <a:prstGeom prst="rect">
              <a:avLst/>
            </a:prstGeom>
            <a:noFill/>
            <a:ln w="9525">
              <a:noFill/>
              <a:miter lim="800000"/>
              <a:headEnd/>
              <a:tailEnd/>
            </a:ln>
          </p:spPr>
          <p:txBody>
            <a:bodyPr lIns="12700" tIns="12700" rIns="12700" bIns="12700" anchor="ctr"/>
            <a:lstStyle/>
            <a:p>
              <a:r>
                <a:rPr lang="en-US" b="0"/>
                <a:t>e2</a:t>
              </a:r>
            </a:p>
          </p:txBody>
        </p:sp>
        <p:sp>
          <p:nvSpPr>
            <p:cNvPr id="11284" name="Rectangle 35"/>
            <p:cNvSpPr>
              <a:spLocks noChangeAspect="1" noChangeArrowheads="1"/>
            </p:cNvSpPr>
            <p:nvPr/>
          </p:nvSpPr>
          <p:spPr bwMode="auto">
            <a:xfrm>
              <a:off x="9236" y="8963"/>
              <a:ext cx="1925" cy="3120"/>
            </a:xfrm>
            <a:prstGeom prst="rect">
              <a:avLst/>
            </a:prstGeom>
            <a:noFill/>
            <a:ln w="9525">
              <a:noFill/>
              <a:miter lim="800000"/>
              <a:headEnd/>
              <a:tailEnd/>
            </a:ln>
          </p:spPr>
          <p:txBody>
            <a:bodyPr lIns="12700" tIns="12700" rIns="12700" bIns="12700" anchor="ctr"/>
            <a:lstStyle/>
            <a:p>
              <a:r>
                <a:rPr lang="en-US" b="0"/>
                <a:t>e3</a:t>
              </a:r>
            </a:p>
          </p:txBody>
        </p:sp>
        <p:sp>
          <p:nvSpPr>
            <p:cNvPr id="11285" name="Rectangle 36"/>
            <p:cNvSpPr>
              <a:spLocks noChangeAspect="1" noChangeArrowheads="1"/>
            </p:cNvSpPr>
            <p:nvPr/>
          </p:nvSpPr>
          <p:spPr bwMode="auto">
            <a:xfrm>
              <a:off x="12644" y="2045"/>
              <a:ext cx="1925" cy="3120"/>
            </a:xfrm>
            <a:prstGeom prst="rect">
              <a:avLst/>
            </a:prstGeom>
            <a:noFill/>
            <a:ln w="9525">
              <a:noFill/>
              <a:miter lim="800000"/>
              <a:headEnd/>
              <a:tailEnd/>
            </a:ln>
          </p:spPr>
          <p:txBody>
            <a:bodyPr lIns="12700" tIns="12700" rIns="12700" bIns="12700" anchor="ctr"/>
            <a:lstStyle/>
            <a:p>
              <a:r>
                <a:rPr lang="en-US" b="0"/>
                <a:t>e4</a:t>
              </a:r>
            </a:p>
          </p:txBody>
        </p:sp>
        <p:sp>
          <p:nvSpPr>
            <p:cNvPr id="11286" name="Rectangle 37"/>
            <p:cNvSpPr>
              <a:spLocks noChangeAspect="1" noChangeArrowheads="1"/>
            </p:cNvSpPr>
            <p:nvPr/>
          </p:nvSpPr>
          <p:spPr bwMode="auto">
            <a:xfrm>
              <a:off x="3058" y="14932"/>
              <a:ext cx="1925" cy="3120"/>
            </a:xfrm>
            <a:prstGeom prst="rect">
              <a:avLst/>
            </a:prstGeom>
            <a:noFill/>
            <a:ln w="9525">
              <a:noFill/>
              <a:miter lim="800000"/>
              <a:headEnd/>
              <a:tailEnd/>
            </a:ln>
          </p:spPr>
          <p:txBody>
            <a:bodyPr lIns="12700" tIns="12700" rIns="12700" bIns="12700" anchor="ctr"/>
            <a:lstStyle/>
            <a:p>
              <a:r>
                <a:rPr lang="en-US" b="0"/>
                <a:t>e5</a:t>
              </a:r>
            </a:p>
          </p:txBody>
        </p:sp>
        <p:sp>
          <p:nvSpPr>
            <p:cNvPr id="11287" name="Rectangle 38"/>
            <p:cNvSpPr>
              <a:spLocks noChangeAspect="1" noChangeArrowheads="1"/>
            </p:cNvSpPr>
            <p:nvPr/>
          </p:nvSpPr>
          <p:spPr bwMode="auto">
            <a:xfrm>
              <a:off x="13922" y="14118"/>
              <a:ext cx="1925" cy="3120"/>
            </a:xfrm>
            <a:prstGeom prst="rect">
              <a:avLst/>
            </a:prstGeom>
            <a:noFill/>
            <a:ln w="9525">
              <a:noFill/>
              <a:miter lim="800000"/>
              <a:headEnd/>
              <a:tailEnd/>
            </a:ln>
          </p:spPr>
          <p:txBody>
            <a:bodyPr lIns="12700" tIns="12700" rIns="12700" bIns="12700" anchor="ctr"/>
            <a:lstStyle/>
            <a:p>
              <a:r>
                <a:rPr lang="en-US" b="0"/>
                <a:t>e6</a:t>
              </a:r>
            </a:p>
          </p:txBody>
        </p:sp>
        <p:sp>
          <p:nvSpPr>
            <p:cNvPr id="11288" name="Arc 39"/>
            <p:cNvSpPr>
              <a:spLocks noChangeAspect="1"/>
            </p:cNvSpPr>
            <p:nvPr/>
          </p:nvSpPr>
          <p:spPr bwMode="auto">
            <a:xfrm flipH="1">
              <a:off x="16266" y="4826"/>
              <a:ext cx="2138" cy="1908"/>
            </a:xfrm>
            <a:custGeom>
              <a:avLst/>
              <a:gdLst>
                <a:gd name="T0" fmla="*/ 0 w 21600"/>
                <a:gd name="T1" fmla="*/ 0 h 21600"/>
                <a:gd name="T2" fmla="*/ 2138 w 21600"/>
                <a:gd name="T3" fmla="*/ 1908 h 21600"/>
                <a:gd name="T4" fmla="*/ 0 w 21600"/>
                <a:gd name="T5" fmla="*/ 190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11289" name="Arc 40"/>
            <p:cNvSpPr>
              <a:spLocks noChangeAspect="1"/>
            </p:cNvSpPr>
            <p:nvPr/>
          </p:nvSpPr>
          <p:spPr bwMode="auto">
            <a:xfrm>
              <a:off x="18290" y="4961"/>
              <a:ext cx="1392" cy="4215"/>
            </a:xfrm>
            <a:custGeom>
              <a:avLst/>
              <a:gdLst>
                <a:gd name="T0" fmla="*/ 0 w 21600"/>
                <a:gd name="T1" fmla="*/ 0 h 21600"/>
                <a:gd name="T2" fmla="*/ 1392 w 21600"/>
                <a:gd name="T3" fmla="*/ 4215 h 21600"/>
                <a:gd name="T4" fmla="*/ 0 w 21600"/>
                <a:gd name="T5" fmla="*/ 421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11290" name="Arc 41"/>
            <p:cNvSpPr>
              <a:spLocks noChangeAspect="1"/>
            </p:cNvSpPr>
            <p:nvPr/>
          </p:nvSpPr>
          <p:spPr bwMode="auto">
            <a:xfrm flipH="1" flipV="1">
              <a:off x="16053" y="10795"/>
              <a:ext cx="2670" cy="3129"/>
            </a:xfrm>
            <a:custGeom>
              <a:avLst/>
              <a:gdLst>
                <a:gd name="T0" fmla="*/ 0 w 21600"/>
                <a:gd name="T1" fmla="*/ 0 h 21600"/>
                <a:gd name="T2" fmla="*/ 2670 w 21600"/>
                <a:gd name="T3" fmla="*/ 3129 h 21600"/>
                <a:gd name="T4" fmla="*/ 0 w 21600"/>
                <a:gd name="T5" fmla="*/ 31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11291" name="Arc 42"/>
            <p:cNvSpPr>
              <a:spLocks noChangeAspect="1"/>
            </p:cNvSpPr>
            <p:nvPr/>
          </p:nvSpPr>
          <p:spPr bwMode="auto">
            <a:xfrm flipV="1">
              <a:off x="18716" y="8895"/>
              <a:ext cx="966" cy="5029"/>
            </a:xfrm>
            <a:custGeom>
              <a:avLst/>
              <a:gdLst>
                <a:gd name="T0" fmla="*/ 0 w 21600"/>
                <a:gd name="T1" fmla="*/ 0 h 21600"/>
                <a:gd name="T2" fmla="*/ 966 w 21600"/>
                <a:gd name="T3" fmla="*/ 5029 h 21600"/>
                <a:gd name="T4" fmla="*/ 0 w 21600"/>
                <a:gd name="T5" fmla="*/ 502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nchor="ctr"/>
            <a:lstStyle/>
            <a:p>
              <a:endParaRPr lang="en-US"/>
            </a:p>
          </p:txBody>
        </p:sp>
        <p:sp>
          <p:nvSpPr>
            <p:cNvPr id="11292" name="Rectangle 43"/>
            <p:cNvSpPr>
              <a:spLocks noChangeAspect="1" noChangeArrowheads="1"/>
            </p:cNvSpPr>
            <p:nvPr/>
          </p:nvSpPr>
          <p:spPr bwMode="auto">
            <a:xfrm>
              <a:off x="18077" y="8614"/>
              <a:ext cx="1925" cy="3120"/>
            </a:xfrm>
            <a:prstGeom prst="rect">
              <a:avLst/>
            </a:prstGeom>
            <a:noFill/>
            <a:ln w="9525">
              <a:noFill/>
              <a:miter lim="800000"/>
              <a:headEnd/>
              <a:tailEnd/>
            </a:ln>
          </p:spPr>
          <p:txBody>
            <a:bodyPr lIns="12700" tIns="12700" rIns="12700" bIns="12700" anchor="ctr"/>
            <a:lstStyle/>
            <a:p>
              <a:r>
                <a:rPr lang="en-US" b="0"/>
                <a:t>e7</a:t>
              </a:r>
            </a:p>
          </p:txBody>
        </p:sp>
      </p:gr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vi-VN"/>
              <a:t>Lyù thuyeát ñoà thò - Ñaïi cöông veà ñoà thò</a:t>
            </a:r>
            <a:endParaRPr lang="en-US"/>
          </a:p>
        </p:txBody>
      </p:sp>
      <p:sp>
        <p:nvSpPr>
          <p:cNvPr id="16387" name="Slide Number Placeholder 4"/>
          <p:cNvSpPr>
            <a:spLocks noGrp="1"/>
          </p:cNvSpPr>
          <p:nvPr>
            <p:ph type="sldNum" sz="quarter" idx="11"/>
          </p:nvPr>
        </p:nvSpPr>
        <p:spPr>
          <a:noFill/>
        </p:spPr>
        <p:txBody>
          <a:bodyPr/>
          <a:lstStyle/>
          <a:p>
            <a:fld id="{DFB10C04-0E6E-4D7C-A118-1A7E5B60C7AF}" type="slidenum">
              <a:rPr lang="en-US"/>
              <a:pPr/>
              <a:t>9</a:t>
            </a:fld>
            <a:endParaRPr lang="en-US"/>
          </a:p>
        </p:txBody>
      </p:sp>
      <p:sp>
        <p:nvSpPr>
          <p:cNvPr id="334850" name="Rectangle 2"/>
          <p:cNvSpPr>
            <a:spLocks noGrp="1" noChangeArrowheads="1"/>
          </p:cNvSpPr>
          <p:nvPr>
            <p:ph type="title"/>
          </p:nvPr>
        </p:nvSpPr>
        <p:spPr/>
        <p:txBody>
          <a:bodyPr/>
          <a:lstStyle/>
          <a:p>
            <a:pPr eaLnBrk="1" hangingPunct="1">
              <a:defRPr/>
            </a:pPr>
            <a:r>
              <a:rPr lang="en-US" sz="4000" b="1"/>
              <a:t>BAÄC CUÛA ÑÆNH</a:t>
            </a:r>
          </a:p>
        </p:txBody>
      </p:sp>
      <p:sp>
        <p:nvSpPr>
          <p:cNvPr id="334851" name="Rectangle 3"/>
          <p:cNvSpPr>
            <a:spLocks noGrp="1" noChangeArrowheads="1"/>
          </p:cNvSpPr>
          <p:nvPr>
            <p:ph type="body" idx="1"/>
          </p:nvPr>
        </p:nvSpPr>
        <p:spPr/>
        <p:txBody>
          <a:bodyPr/>
          <a:lstStyle/>
          <a:p>
            <a:pPr marL="457200" indent="-457200" eaLnBrk="1" hangingPunct="1">
              <a:defRPr/>
            </a:pPr>
            <a:r>
              <a:rPr lang="en-US"/>
              <a:t>BAÄC (ÑOÀ THÒ VOÂ HÖÔÙNG)</a:t>
            </a:r>
          </a:p>
          <a:p>
            <a:pPr marL="914400" lvl="1" indent="-457200" eaLnBrk="1" hangingPunct="1">
              <a:defRPr/>
            </a:pPr>
            <a:r>
              <a:rPr lang="en-US"/>
              <a:t>Baäc cuûa moät ñænh x trong ñoà thò voâ höôùng laø toång soá caùc caïnh keà vôùi ñænh x, qui öôùc laø moãi khuyeân phaûi ñöôïc tính hai laàn. Baäc cuûa ñænh x trong ñoà thò G ñöôïc kyù hieäu laø dG(x) (hay d(x) neáu ñang xeùt moät ñoà thò naøo ñoù).</a:t>
            </a:r>
            <a:endParaRPr lang="en-US" u="sng"/>
          </a:p>
          <a:p>
            <a:pPr marL="914400" lvl="1" indent="-457200" eaLnBrk="1" hangingPunct="1">
              <a:defRPr/>
            </a:pPr>
            <a:r>
              <a:rPr lang="en-US" u="sng"/>
              <a:t>Ví duï:</a:t>
            </a:r>
            <a:r>
              <a:rPr lang="en-US"/>
              <a:t> ñoà thò voâ höôùng trong ví duï 2 coù d(B)=3 vaø d(D)=4. </a:t>
            </a:r>
          </a:p>
        </p:txBody>
      </p:sp>
    </p:spTree>
  </p:cSld>
  <p:clrMapOvr>
    <a:masterClrMapping/>
  </p:clrMapOvr>
  <p:transition>
    <p:random/>
  </p:transition>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5F5FFF"/>
      </a:accent1>
      <a:accent2>
        <a:srgbClr val="584ED4"/>
      </a:accent2>
      <a:accent3>
        <a:srgbClr val="FFFFFF"/>
      </a:accent3>
      <a:accent4>
        <a:srgbClr val="000000"/>
      </a:accent4>
      <a:accent5>
        <a:srgbClr val="B6B6FF"/>
      </a:accent5>
      <a:accent6>
        <a:srgbClr val="4F46C0"/>
      </a:accent6>
      <a:hlink>
        <a:srgbClr val="6666FF"/>
      </a:hlink>
      <a:folHlink>
        <a:srgbClr val="CCCCE6"/>
      </a:folHlink>
    </a:clrScheme>
    <a:fontScheme name="Pixel">
      <a:majorFont>
        <a:latin typeface="VNI-Helve"/>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1700</TotalTime>
  <Words>2348</Words>
  <Application>Microsoft Macintosh PowerPoint</Application>
  <PresentationFormat>On-screen Show (4:3)</PresentationFormat>
  <Paragraphs>256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VNI-Helve</vt:lpstr>
      <vt:lpstr>VNI-Times</vt:lpstr>
      <vt:lpstr>Wingdings</vt:lpstr>
      <vt:lpstr>Pixel</vt:lpstr>
      <vt:lpstr>ÑÒNH NGHÓA  ÑOÀ THÒ </vt:lpstr>
      <vt:lpstr>ÑOÀ THÒ VOÂ HÖÔÙNG</vt:lpstr>
      <vt:lpstr>ÑOÀ THÒ VOÂ HÖÔÙNG</vt:lpstr>
      <vt:lpstr>ÑOÀ THÒ COÙ HÖÔÙNG </vt:lpstr>
      <vt:lpstr>ÑOÀ THÒ COÙ HÖÔÙNG</vt:lpstr>
      <vt:lpstr>MOÄT SOÁ TÖØ NGÖÕ vaø QUI ÖÔÙC </vt:lpstr>
      <vt:lpstr>MOÄT SOÁ TÖØ NGÖÕ vaø QUI ÖÔÙC</vt:lpstr>
      <vt:lpstr>MOÄT SOÁ TÖØ NGÖÕ vaø QUI ÖÔÙC</vt:lpstr>
      <vt:lpstr>BAÄC CUÛA ÑÆNH</vt:lpstr>
      <vt:lpstr>BAÄC CUÛA ÑÆNH</vt:lpstr>
      <vt:lpstr>BAÄC CUÛA ÑÆNH</vt:lpstr>
      <vt:lpstr>BAÄC CUÛA ÑÆNH</vt:lpstr>
      <vt:lpstr>BIEÅU DIEÃN BAÈNG MA TRAÄN</vt:lpstr>
      <vt:lpstr>BIEÅU DIEÃN BAÈNG MA TRAÄN</vt:lpstr>
      <vt:lpstr>BIEÅU DIEÃN BAÈNG MA TRAÄN</vt:lpstr>
      <vt:lpstr>BIEÅU DIEÃN BAÈNG MA TRAÄN</vt:lpstr>
      <vt:lpstr>BIEÅU DIEÃN BAÈNG MA TRAÄN</vt:lpstr>
      <vt:lpstr>BIEÅU DIEÃN BAÈNG MA TRAÄN</vt:lpstr>
      <vt:lpstr>BIEÅU DIEÃN BAÈNG MA TRAÄN</vt:lpstr>
      <vt:lpstr>TÍNH LIEÂN THOÂNG CUÛA ÑOÀ THÒ</vt:lpstr>
      <vt:lpstr>CAÙC THAØNH PHAÀN LIEÂN THOÂNG VAØ TÍNH LIEÂN THOÂNG</vt:lpstr>
      <vt:lpstr>CAÙC THAØNH PHAÀN LIEÂN THOÂNG VAØ TÍNH LIEÂN THOÂNG</vt:lpstr>
      <vt:lpstr>CAÙC THAØNH PHAÀN LIEÂN THOÂNG VAØ TÍNH LIEÂN THOÂNG</vt:lpstr>
      <vt:lpstr>CAÙC THAØNH PHAÀN LIEÂN THOÂNG VAØ TÍNH LIEÂN THOÂNG</vt:lpstr>
      <vt:lpstr>Thuaät toaùn tìm caùc thaønh phaàn lieân thoâng (Depth first search)</vt:lpstr>
      <vt:lpstr>Thuaät toaùn tìm caùc thaønh phaàn lieân thoâng (Depth first search)</vt:lpstr>
      <vt:lpstr>Thuaät toaùn tìm caùc thaønh phaàn lieân thoâng (Depth first search)</vt:lpstr>
    </vt:vector>
  </TitlesOfParts>
  <Company>Department of Software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DINH NGHIA DO THI</dc:title>
  <dc:subject>LY THUYET DO THI</dc:subject>
  <dc:creator>Tran Minh Triet</dc:creator>
  <cp:lastModifiedBy>Cao Xuân Nam</cp:lastModifiedBy>
  <cp:revision>243</cp:revision>
  <cp:lastPrinted>1601-01-01T00:00:00Z</cp:lastPrinted>
  <dcterms:created xsi:type="dcterms:W3CDTF">2002-10-11T09:06:32Z</dcterms:created>
  <dcterms:modified xsi:type="dcterms:W3CDTF">2020-03-23T05:44:41Z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