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VNI-Helve" pitchFamily="2" charset="0"/>
        <a:ea typeface="+mn-ea"/>
        <a:cs typeface="+mn-cs"/>
      </a:defRPr>
    </a:lvl1pPr>
    <a:lvl2pPr marL="457200" algn="l" rtl="0" eaLnBrk="0" fontAlgn="base" hangingPunct="0">
      <a:spcBef>
        <a:spcPct val="0"/>
      </a:spcBef>
      <a:spcAft>
        <a:spcPct val="0"/>
      </a:spcAft>
      <a:defRPr b="1" kern="1200">
        <a:solidFill>
          <a:schemeClr val="tx1"/>
        </a:solidFill>
        <a:latin typeface="VNI-Helve" pitchFamily="2" charset="0"/>
        <a:ea typeface="+mn-ea"/>
        <a:cs typeface="+mn-cs"/>
      </a:defRPr>
    </a:lvl2pPr>
    <a:lvl3pPr marL="914400" algn="l" rtl="0" eaLnBrk="0" fontAlgn="base" hangingPunct="0">
      <a:spcBef>
        <a:spcPct val="0"/>
      </a:spcBef>
      <a:spcAft>
        <a:spcPct val="0"/>
      </a:spcAft>
      <a:defRPr b="1" kern="1200">
        <a:solidFill>
          <a:schemeClr val="tx1"/>
        </a:solidFill>
        <a:latin typeface="VNI-Helve" pitchFamily="2" charset="0"/>
        <a:ea typeface="+mn-ea"/>
        <a:cs typeface="+mn-cs"/>
      </a:defRPr>
    </a:lvl3pPr>
    <a:lvl4pPr marL="1371600" algn="l" rtl="0" eaLnBrk="0" fontAlgn="base" hangingPunct="0">
      <a:spcBef>
        <a:spcPct val="0"/>
      </a:spcBef>
      <a:spcAft>
        <a:spcPct val="0"/>
      </a:spcAft>
      <a:defRPr b="1" kern="1200">
        <a:solidFill>
          <a:schemeClr val="tx1"/>
        </a:solidFill>
        <a:latin typeface="VNI-Helve" pitchFamily="2" charset="0"/>
        <a:ea typeface="+mn-ea"/>
        <a:cs typeface="+mn-cs"/>
      </a:defRPr>
    </a:lvl4pPr>
    <a:lvl5pPr marL="1828800" algn="l" rtl="0" eaLnBrk="0" fontAlgn="base" hangingPunct="0">
      <a:spcBef>
        <a:spcPct val="0"/>
      </a:spcBef>
      <a:spcAft>
        <a:spcPct val="0"/>
      </a:spcAft>
      <a:defRPr b="1" kern="1200">
        <a:solidFill>
          <a:schemeClr val="tx1"/>
        </a:solidFill>
        <a:latin typeface="VNI-Helve" pitchFamily="2" charset="0"/>
        <a:ea typeface="+mn-ea"/>
        <a:cs typeface="+mn-cs"/>
      </a:defRPr>
    </a:lvl5pPr>
    <a:lvl6pPr marL="2286000" algn="l" defTabSz="914400" rtl="0" eaLnBrk="1" latinLnBrk="0" hangingPunct="1">
      <a:defRPr b="1" kern="1200">
        <a:solidFill>
          <a:schemeClr val="tx1"/>
        </a:solidFill>
        <a:latin typeface="VNI-Helve" pitchFamily="2" charset="0"/>
        <a:ea typeface="+mn-ea"/>
        <a:cs typeface="+mn-cs"/>
      </a:defRPr>
    </a:lvl6pPr>
    <a:lvl7pPr marL="2743200" algn="l" defTabSz="914400" rtl="0" eaLnBrk="1" latinLnBrk="0" hangingPunct="1">
      <a:defRPr b="1" kern="1200">
        <a:solidFill>
          <a:schemeClr val="tx1"/>
        </a:solidFill>
        <a:latin typeface="VNI-Helve" pitchFamily="2" charset="0"/>
        <a:ea typeface="+mn-ea"/>
        <a:cs typeface="+mn-cs"/>
      </a:defRPr>
    </a:lvl7pPr>
    <a:lvl8pPr marL="3200400" algn="l" defTabSz="914400" rtl="0" eaLnBrk="1" latinLnBrk="0" hangingPunct="1">
      <a:defRPr b="1" kern="1200">
        <a:solidFill>
          <a:schemeClr val="tx1"/>
        </a:solidFill>
        <a:latin typeface="VNI-Helve" pitchFamily="2" charset="0"/>
        <a:ea typeface="+mn-ea"/>
        <a:cs typeface="+mn-cs"/>
      </a:defRPr>
    </a:lvl8pPr>
    <a:lvl9pPr marL="3657600" algn="l" defTabSz="914400" rtl="0" eaLnBrk="1" latinLnBrk="0" hangingPunct="1">
      <a:defRPr b="1" kern="1200">
        <a:solidFill>
          <a:schemeClr val="tx1"/>
        </a:solidFill>
        <a:latin typeface="VNI-Helve"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a:srgbClr val="6600CC"/>
    <a:srgbClr val="009900"/>
    <a:srgbClr val="FF3300"/>
    <a:srgbClr val="33CC33"/>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664" autoAdjust="0"/>
  </p:normalViewPr>
  <p:slideViewPr>
    <p:cSldViewPr>
      <p:cViewPr varScale="1">
        <p:scale>
          <a:sx n="112" d="100"/>
          <a:sy n="112" d="100"/>
        </p:scale>
        <p:origin x="11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NI-Times" pitchFamily="2" charset="0"/>
              </a:defRPr>
            </a:lvl1pPr>
          </a:lstStyle>
          <a:p>
            <a:endParaRPr lang="en-US"/>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NI-Times" pitchFamily="2" charset="0"/>
              </a:defRPr>
            </a:lvl1pPr>
          </a:lstStyle>
          <a:p>
            <a:fld id="{2EDE08B0-E9E4-4B17-9090-7B8A1F9AD5D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NI-Times" pitchFamily="2" charset="0"/>
        <a:ea typeface="+mn-ea"/>
        <a:cs typeface="+mn-cs"/>
      </a:defRPr>
    </a:lvl1pPr>
    <a:lvl2pPr marL="457200" algn="l" rtl="0" fontAlgn="base">
      <a:spcBef>
        <a:spcPct val="30000"/>
      </a:spcBef>
      <a:spcAft>
        <a:spcPct val="0"/>
      </a:spcAft>
      <a:defRPr sz="1200" kern="1200">
        <a:solidFill>
          <a:schemeClr val="tx1"/>
        </a:solidFill>
        <a:latin typeface="VNI-Times" pitchFamily="2" charset="0"/>
        <a:ea typeface="+mn-ea"/>
        <a:cs typeface="+mn-cs"/>
      </a:defRPr>
    </a:lvl2pPr>
    <a:lvl3pPr marL="914400" algn="l" rtl="0" fontAlgn="base">
      <a:spcBef>
        <a:spcPct val="30000"/>
      </a:spcBef>
      <a:spcAft>
        <a:spcPct val="0"/>
      </a:spcAft>
      <a:defRPr sz="1200" kern="1200">
        <a:solidFill>
          <a:schemeClr val="tx1"/>
        </a:solidFill>
        <a:latin typeface="VNI-Times" pitchFamily="2" charset="0"/>
        <a:ea typeface="+mn-ea"/>
        <a:cs typeface="+mn-cs"/>
      </a:defRPr>
    </a:lvl3pPr>
    <a:lvl4pPr marL="1371600" algn="l" rtl="0" fontAlgn="base">
      <a:spcBef>
        <a:spcPct val="30000"/>
      </a:spcBef>
      <a:spcAft>
        <a:spcPct val="0"/>
      </a:spcAft>
      <a:defRPr sz="1200" kern="1200">
        <a:solidFill>
          <a:schemeClr val="tx1"/>
        </a:solidFill>
        <a:latin typeface="VNI-Times" pitchFamily="2" charset="0"/>
        <a:ea typeface="+mn-ea"/>
        <a:cs typeface="+mn-cs"/>
      </a:defRPr>
    </a:lvl4pPr>
    <a:lvl5pPr marL="1828800" algn="l" rtl="0" fontAlgn="base">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371" name="Rectangle 3"/>
          <p:cNvSpPr>
            <a:spLocks noChangeArrowheads="1"/>
          </p:cNvSpPr>
          <p:nvPr userDrawn="1"/>
        </p:nvSpPr>
        <p:spPr bwMode="hidden">
          <a:xfrm>
            <a:off x="0" y="0"/>
            <a:ext cx="3505200" cy="685800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endParaRPr lang="en-US" sz="2400" b="0">
              <a:latin typeface="VNI-Times" pitchFamily="2" charset="0"/>
            </a:endParaRPr>
          </a:p>
        </p:txBody>
      </p:sp>
      <p:sp>
        <p:nvSpPr>
          <p:cNvPr id="58372" name="Rectangle 4"/>
          <p:cNvSpPr>
            <a:spLocks noChangeArrowheads="1"/>
          </p:cNvSpPr>
          <p:nvPr/>
        </p:nvSpPr>
        <p:spPr bwMode="hidden">
          <a:xfrm>
            <a:off x="1716088" y="1690688"/>
            <a:ext cx="7427912" cy="2533650"/>
          </a:xfrm>
          <a:prstGeom prst="rect">
            <a:avLst/>
          </a:prstGeom>
          <a:gradFill rotWithShape="0">
            <a:gsLst>
              <a:gs pos="0">
                <a:schemeClr val="accent2"/>
              </a:gs>
              <a:gs pos="100000">
                <a:schemeClr val="accent2">
                  <a:gamma/>
                  <a:shade val="46275"/>
                  <a:invGamma/>
                </a:schemeClr>
              </a:gs>
            </a:gsLst>
            <a:path path="rect">
              <a:fillToRect t="100000" r="100000"/>
            </a:path>
          </a:gradFill>
          <a:ln w="9525">
            <a:noFill/>
            <a:miter lim="800000"/>
            <a:headEnd/>
            <a:tailEnd/>
          </a:ln>
        </p:spPr>
        <p:txBody>
          <a:bodyPr/>
          <a:lstStyle/>
          <a:p>
            <a:pPr eaLnBrk="1" hangingPunct="1"/>
            <a:endParaRPr lang="en-US" sz="2400" b="0">
              <a:latin typeface="VNI-Times" pitchFamily="2" charset="0"/>
            </a:endParaRPr>
          </a:p>
        </p:txBody>
      </p:sp>
      <p:sp>
        <p:nvSpPr>
          <p:cNvPr id="58377" name="Rectangle 9"/>
          <p:cNvSpPr>
            <a:spLocks noChangeArrowheads="1"/>
          </p:cNvSpPr>
          <p:nvPr/>
        </p:nvSpPr>
        <p:spPr bwMode="auto">
          <a:xfrm>
            <a:off x="1141413" y="3582988"/>
            <a:ext cx="584200" cy="641350"/>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0" name="Rectangle 12"/>
          <p:cNvSpPr>
            <a:spLocks noChangeArrowheads="1"/>
          </p:cNvSpPr>
          <p:nvPr/>
        </p:nvSpPr>
        <p:spPr bwMode="auto">
          <a:xfrm>
            <a:off x="0" y="2324100"/>
            <a:ext cx="582613" cy="633413"/>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nvGrpSpPr>
          <p:cNvPr id="58389" name="Group 21"/>
          <p:cNvGrpSpPr>
            <a:grpSpLocks/>
          </p:cNvGrpSpPr>
          <p:nvPr userDrawn="1"/>
        </p:nvGrpSpPr>
        <p:grpSpPr bwMode="auto">
          <a:xfrm>
            <a:off x="573088" y="1066800"/>
            <a:ext cx="2293937" cy="2525713"/>
            <a:chOff x="361" y="672"/>
            <a:chExt cx="1445" cy="1591"/>
          </a:xfrm>
        </p:grpSpPr>
        <p:sp>
          <p:nvSpPr>
            <p:cNvPr id="58375" name="Rectangle 7"/>
            <p:cNvSpPr>
              <a:spLocks noChangeArrowheads="1"/>
            </p:cNvSpPr>
            <p:nvPr/>
          </p:nvSpPr>
          <p:spPr bwMode="auto">
            <a:xfrm>
              <a:off x="1081" y="1065"/>
              <a:ext cx="362" cy="405"/>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6" name="Rectangle 8"/>
            <p:cNvSpPr>
              <a:spLocks noChangeArrowheads="1"/>
            </p:cNvSpPr>
            <p:nvPr/>
          </p:nvSpPr>
          <p:spPr bwMode="auto">
            <a:xfrm>
              <a:off x="1437" y="672"/>
              <a:ext cx="369" cy="400"/>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9" name="Rectangle 11"/>
            <p:cNvSpPr>
              <a:spLocks noChangeArrowheads="1"/>
            </p:cNvSpPr>
            <p:nvPr/>
          </p:nvSpPr>
          <p:spPr bwMode="auto">
            <a:xfrm>
              <a:off x="719" y="1464"/>
              <a:ext cx="368" cy="399"/>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2" name="Rectangle 14"/>
            <p:cNvSpPr>
              <a:spLocks noChangeArrowheads="1"/>
            </p:cNvSpPr>
            <p:nvPr/>
          </p:nvSpPr>
          <p:spPr bwMode="auto">
            <a:xfrm>
              <a:off x="361" y="1857"/>
              <a:ext cx="363" cy="406"/>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8390" name="Group 22"/>
          <p:cNvGrpSpPr>
            <a:grpSpLocks/>
          </p:cNvGrpSpPr>
          <p:nvPr userDrawn="1"/>
        </p:nvGrpSpPr>
        <p:grpSpPr bwMode="auto">
          <a:xfrm>
            <a:off x="573088" y="1690688"/>
            <a:ext cx="2293937" cy="2533650"/>
            <a:chOff x="361" y="1065"/>
            <a:chExt cx="1445" cy="1596"/>
          </a:xfrm>
        </p:grpSpPr>
        <p:sp>
          <p:nvSpPr>
            <p:cNvPr id="58374" name="Rectangle 6"/>
            <p:cNvSpPr>
              <a:spLocks noChangeArrowheads="1"/>
            </p:cNvSpPr>
            <p:nvPr/>
          </p:nvSpPr>
          <p:spPr bwMode="auto">
            <a:xfrm>
              <a:off x="361" y="2257"/>
              <a:ext cx="363" cy="404"/>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8" name="Rectangle 10"/>
            <p:cNvSpPr>
              <a:spLocks noChangeArrowheads="1"/>
            </p:cNvSpPr>
            <p:nvPr/>
          </p:nvSpPr>
          <p:spPr bwMode="auto">
            <a:xfrm>
              <a:off x="1437" y="1065"/>
              <a:ext cx="369" cy="405"/>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1" name="Rectangle 13"/>
            <p:cNvSpPr>
              <a:spLocks noChangeArrowheads="1"/>
            </p:cNvSpPr>
            <p:nvPr/>
          </p:nvSpPr>
          <p:spPr bwMode="auto">
            <a:xfrm>
              <a:off x="1081" y="1464"/>
              <a:ext cx="362" cy="399"/>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3" name="Rectangle 15"/>
            <p:cNvSpPr>
              <a:spLocks noChangeArrowheads="1"/>
            </p:cNvSpPr>
            <p:nvPr/>
          </p:nvSpPr>
          <p:spPr bwMode="auto">
            <a:xfrm>
              <a:off x="719" y="1857"/>
              <a:ext cx="368" cy="406"/>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sp>
        <p:nvSpPr>
          <p:cNvPr id="58384" name="Rectangle 16"/>
          <p:cNvSpPr>
            <a:spLocks noGrp="1" noChangeArrowheads="1"/>
          </p:cNvSpPr>
          <p:nvPr>
            <p:ph type="dt" sz="half" idx="2"/>
          </p:nvPr>
        </p:nvSpPr>
        <p:spPr>
          <a:xfrm>
            <a:off x="457200" y="6248400"/>
            <a:ext cx="2133600" cy="457200"/>
          </a:xfrm>
        </p:spPr>
        <p:txBody>
          <a:bodyPr/>
          <a:lstStyle>
            <a:lvl1pPr>
              <a:defRPr>
                <a:effectLst/>
              </a:defRPr>
            </a:lvl1pPr>
          </a:lstStyle>
          <a:p>
            <a:endParaRPr lang="en-US"/>
          </a:p>
        </p:txBody>
      </p:sp>
      <p:sp>
        <p:nvSpPr>
          <p:cNvPr id="58387"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en-US"/>
              <a:t>Click to edit Master title style</a:t>
            </a:r>
          </a:p>
        </p:txBody>
      </p:sp>
      <p:sp>
        <p:nvSpPr>
          <p:cNvPr id="58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vl1pPr>
          </a:lstStyle>
          <a:p>
            <a:r>
              <a:rPr lang="en-US"/>
              <a:t>Click to edit Master subtitle style</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lvl1pPr>
              <a:defRPr/>
            </a:lvl1pPr>
          </a:lstStyle>
          <a:p>
            <a:fld id="{A3217CA4-2F22-4651-AF3D-3F11CA221A27}"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lvl1pPr>
              <a:defRPr/>
            </a:lvl1pPr>
          </a:lstStyle>
          <a:p>
            <a:fld id="{7E714634-7C9A-4B33-A68B-56B882FB3C04}"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lvl1pPr>
              <a:defRPr/>
            </a:lvl1pPr>
          </a:lstStyle>
          <a:p>
            <a:fld id="{F0C3E32B-03AD-4A40-98B5-86AE4A1B918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lvl1pPr>
              <a:defRPr/>
            </a:lvl1pPr>
          </a:lstStyle>
          <a:p>
            <a:fld id="{0C352CBA-A4EF-49B1-87CF-4FAE399EB2A8}"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6" name="Slide Number Placeholder 5"/>
          <p:cNvSpPr>
            <a:spLocks noGrp="1"/>
          </p:cNvSpPr>
          <p:nvPr>
            <p:ph type="sldNum" sz="quarter" idx="11"/>
          </p:nvPr>
        </p:nvSpPr>
        <p:spPr/>
        <p:txBody>
          <a:bodyPr/>
          <a:lstStyle>
            <a:lvl1pPr>
              <a:defRPr/>
            </a:lvl1pPr>
          </a:lstStyle>
          <a:p>
            <a:fld id="{3E2C7199-2201-4F76-8D8F-D36E62E9EFC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8" name="Slide Number Placeholder 7"/>
          <p:cNvSpPr>
            <a:spLocks noGrp="1"/>
          </p:cNvSpPr>
          <p:nvPr>
            <p:ph type="sldNum" sz="quarter" idx="11"/>
          </p:nvPr>
        </p:nvSpPr>
        <p:spPr/>
        <p:txBody>
          <a:bodyPr/>
          <a:lstStyle>
            <a:lvl1pPr>
              <a:defRPr/>
            </a:lvl1pPr>
          </a:lstStyle>
          <a:p>
            <a:fld id="{03E8DD32-6C69-4EF1-AF64-82584E4EDA57}"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4" name="Slide Number Placeholder 3"/>
          <p:cNvSpPr>
            <a:spLocks noGrp="1"/>
          </p:cNvSpPr>
          <p:nvPr>
            <p:ph type="sldNum" sz="quarter" idx="11"/>
          </p:nvPr>
        </p:nvSpPr>
        <p:spPr/>
        <p:txBody>
          <a:bodyPr/>
          <a:lstStyle>
            <a:lvl1pPr>
              <a:defRPr/>
            </a:lvl1pPr>
          </a:lstStyle>
          <a:p>
            <a:fld id="{22C537DD-3C71-4318-9411-958CAED7E654}"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3" name="Slide Number Placeholder 2"/>
          <p:cNvSpPr>
            <a:spLocks noGrp="1"/>
          </p:cNvSpPr>
          <p:nvPr>
            <p:ph type="sldNum" sz="quarter" idx="11"/>
          </p:nvPr>
        </p:nvSpPr>
        <p:spPr/>
        <p:txBody>
          <a:bodyPr/>
          <a:lstStyle>
            <a:lvl1pPr>
              <a:defRPr/>
            </a:lvl1pPr>
          </a:lstStyle>
          <a:p>
            <a:fld id="{EC793EF5-4486-4599-B6AF-A5448833DCB5}"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6" name="Slide Number Placeholder 5"/>
          <p:cNvSpPr>
            <a:spLocks noGrp="1"/>
          </p:cNvSpPr>
          <p:nvPr>
            <p:ph type="sldNum" sz="quarter" idx="11"/>
          </p:nvPr>
        </p:nvSpPr>
        <p:spPr/>
        <p:txBody>
          <a:bodyPr/>
          <a:lstStyle>
            <a:lvl1pPr>
              <a:defRPr/>
            </a:lvl1pPr>
          </a:lstStyle>
          <a:p>
            <a:fld id="{5D57E8F1-4EAA-4389-AFA6-5949DCB8731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Lyù thuyeát ñoà thò - Ñoà thò daïng caây vaø thuaät toaùn</a:t>
            </a:r>
          </a:p>
        </p:txBody>
      </p:sp>
      <p:sp>
        <p:nvSpPr>
          <p:cNvPr id="6" name="Slide Number Placeholder 5"/>
          <p:cNvSpPr>
            <a:spLocks noGrp="1"/>
          </p:cNvSpPr>
          <p:nvPr>
            <p:ph type="sldNum" sz="quarter" idx="11"/>
          </p:nvPr>
        </p:nvSpPr>
        <p:spPr/>
        <p:txBody>
          <a:bodyPr/>
          <a:lstStyle>
            <a:lvl1pPr>
              <a:defRPr/>
            </a:lvl1pPr>
          </a:lstStyle>
          <a:p>
            <a:fld id="{8C61E8FD-37ED-439E-BCC3-EF3DE8448F07}"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395" name="Group 51"/>
          <p:cNvGrpSpPr>
            <a:grpSpLocks/>
          </p:cNvGrpSpPr>
          <p:nvPr userDrawn="1"/>
        </p:nvGrpSpPr>
        <p:grpSpPr bwMode="auto">
          <a:xfrm>
            <a:off x="0" y="0"/>
            <a:ext cx="2209800" cy="6858000"/>
            <a:chOff x="0" y="0"/>
            <a:chExt cx="1392" cy="4320"/>
          </a:xfrm>
        </p:grpSpPr>
        <p:sp>
          <p:nvSpPr>
            <p:cNvPr id="57396" name="Rectangle 52"/>
            <p:cNvSpPr>
              <a:spLocks noChangeArrowheads="1"/>
            </p:cNvSpPr>
            <p:nvPr userDrawn="1"/>
          </p:nvSpPr>
          <p:spPr bwMode="hidden">
            <a:xfrm>
              <a:off x="0" y="0"/>
              <a:ext cx="1392" cy="432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endParaRPr lang="en-US" sz="2400" b="0">
                <a:latin typeface="VNI-Times" pitchFamily="2" charset="0"/>
              </a:endParaRPr>
            </a:p>
          </p:txBody>
        </p:sp>
        <p:grpSp>
          <p:nvGrpSpPr>
            <p:cNvPr id="57397" name="Group 53"/>
            <p:cNvGrpSpPr>
              <a:grpSpLocks/>
            </p:cNvGrpSpPr>
            <p:nvPr userDrawn="1"/>
          </p:nvGrpSpPr>
          <p:grpSpPr bwMode="auto">
            <a:xfrm>
              <a:off x="0" y="1239"/>
              <a:ext cx="528" cy="779"/>
              <a:chOff x="0" y="1239"/>
              <a:chExt cx="528" cy="779"/>
            </a:xfrm>
          </p:grpSpPr>
          <p:grpSp>
            <p:nvGrpSpPr>
              <p:cNvPr id="57398" name="Group 54"/>
              <p:cNvGrpSpPr>
                <a:grpSpLocks/>
              </p:cNvGrpSpPr>
              <p:nvPr userDrawn="1"/>
            </p:nvGrpSpPr>
            <p:grpSpPr bwMode="auto">
              <a:xfrm>
                <a:off x="0" y="1239"/>
                <a:ext cx="528" cy="528"/>
                <a:chOff x="361" y="672"/>
                <a:chExt cx="1445" cy="1591"/>
              </a:xfrm>
            </p:grpSpPr>
            <p:sp>
              <p:nvSpPr>
                <p:cNvPr id="57399" name="Rectangle 55"/>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0" name="Rectangle 56"/>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1" name="Rectangle 57"/>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2" name="Rectangle 58"/>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03" name="Group 59"/>
              <p:cNvGrpSpPr>
                <a:grpSpLocks/>
              </p:cNvGrpSpPr>
              <p:nvPr userDrawn="1"/>
            </p:nvGrpSpPr>
            <p:grpSpPr bwMode="auto">
              <a:xfrm>
                <a:off x="0" y="1488"/>
                <a:ext cx="528" cy="530"/>
                <a:chOff x="361" y="1065"/>
                <a:chExt cx="1445" cy="1596"/>
              </a:xfrm>
            </p:grpSpPr>
            <p:sp>
              <p:nvSpPr>
                <p:cNvPr id="57404" name="Rectangle 60"/>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5" name="Rectangle 61"/>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6" name="Rectangle 62"/>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7" name="Rectangle 63"/>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08" name="Group 64"/>
            <p:cNvGrpSpPr>
              <a:grpSpLocks/>
            </p:cNvGrpSpPr>
            <p:nvPr userDrawn="1"/>
          </p:nvGrpSpPr>
          <p:grpSpPr bwMode="auto">
            <a:xfrm>
              <a:off x="0" y="1765"/>
              <a:ext cx="528" cy="779"/>
              <a:chOff x="0" y="1239"/>
              <a:chExt cx="528" cy="779"/>
            </a:xfrm>
          </p:grpSpPr>
          <p:grpSp>
            <p:nvGrpSpPr>
              <p:cNvPr id="57409" name="Group 65"/>
              <p:cNvGrpSpPr>
                <a:grpSpLocks/>
              </p:cNvGrpSpPr>
              <p:nvPr userDrawn="1"/>
            </p:nvGrpSpPr>
            <p:grpSpPr bwMode="auto">
              <a:xfrm>
                <a:off x="0" y="1239"/>
                <a:ext cx="528" cy="528"/>
                <a:chOff x="361" y="672"/>
                <a:chExt cx="1445" cy="1591"/>
              </a:xfrm>
            </p:grpSpPr>
            <p:sp>
              <p:nvSpPr>
                <p:cNvPr id="57410" name="Rectangle 66"/>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1" name="Rectangle 67"/>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2" name="Rectangle 68"/>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3" name="Rectangle 69"/>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14" name="Group 70"/>
              <p:cNvGrpSpPr>
                <a:grpSpLocks/>
              </p:cNvGrpSpPr>
              <p:nvPr userDrawn="1"/>
            </p:nvGrpSpPr>
            <p:grpSpPr bwMode="auto">
              <a:xfrm>
                <a:off x="0" y="1488"/>
                <a:ext cx="528" cy="530"/>
                <a:chOff x="361" y="1065"/>
                <a:chExt cx="1445" cy="1596"/>
              </a:xfrm>
            </p:grpSpPr>
            <p:sp>
              <p:nvSpPr>
                <p:cNvPr id="57415" name="Rectangle 71"/>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6" name="Rectangle 72"/>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7" name="Rectangle 73"/>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8" name="Rectangle 74"/>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19" name="Group 75"/>
            <p:cNvGrpSpPr>
              <a:grpSpLocks/>
            </p:cNvGrpSpPr>
            <p:nvPr userDrawn="1"/>
          </p:nvGrpSpPr>
          <p:grpSpPr bwMode="auto">
            <a:xfrm>
              <a:off x="0" y="2293"/>
              <a:ext cx="528" cy="779"/>
              <a:chOff x="0" y="1239"/>
              <a:chExt cx="528" cy="779"/>
            </a:xfrm>
          </p:grpSpPr>
          <p:grpSp>
            <p:nvGrpSpPr>
              <p:cNvPr id="57420" name="Group 76"/>
              <p:cNvGrpSpPr>
                <a:grpSpLocks/>
              </p:cNvGrpSpPr>
              <p:nvPr userDrawn="1"/>
            </p:nvGrpSpPr>
            <p:grpSpPr bwMode="auto">
              <a:xfrm>
                <a:off x="0" y="1239"/>
                <a:ext cx="528" cy="528"/>
                <a:chOff x="361" y="672"/>
                <a:chExt cx="1445" cy="1591"/>
              </a:xfrm>
            </p:grpSpPr>
            <p:sp>
              <p:nvSpPr>
                <p:cNvPr id="57421" name="Rectangle 77"/>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2" name="Rectangle 78"/>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3" name="Rectangle 79"/>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4" name="Rectangle 80"/>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25" name="Group 81"/>
              <p:cNvGrpSpPr>
                <a:grpSpLocks/>
              </p:cNvGrpSpPr>
              <p:nvPr userDrawn="1"/>
            </p:nvGrpSpPr>
            <p:grpSpPr bwMode="auto">
              <a:xfrm>
                <a:off x="0" y="1488"/>
                <a:ext cx="528" cy="530"/>
                <a:chOff x="361" y="1065"/>
                <a:chExt cx="1445" cy="1596"/>
              </a:xfrm>
            </p:grpSpPr>
            <p:sp>
              <p:nvSpPr>
                <p:cNvPr id="57426" name="Rectangle 82"/>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7" name="Rectangle 83"/>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8" name="Rectangle 84"/>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9" name="Rectangle 85"/>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30" name="Group 86"/>
            <p:cNvGrpSpPr>
              <a:grpSpLocks/>
            </p:cNvGrpSpPr>
            <p:nvPr userDrawn="1"/>
          </p:nvGrpSpPr>
          <p:grpSpPr bwMode="auto">
            <a:xfrm>
              <a:off x="0" y="2821"/>
              <a:ext cx="528" cy="779"/>
              <a:chOff x="0" y="1239"/>
              <a:chExt cx="528" cy="779"/>
            </a:xfrm>
          </p:grpSpPr>
          <p:grpSp>
            <p:nvGrpSpPr>
              <p:cNvPr id="57431" name="Group 87"/>
              <p:cNvGrpSpPr>
                <a:grpSpLocks/>
              </p:cNvGrpSpPr>
              <p:nvPr userDrawn="1"/>
            </p:nvGrpSpPr>
            <p:grpSpPr bwMode="auto">
              <a:xfrm>
                <a:off x="0" y="1239"/>
                <a:ext cx="528" cy="528"/>
                <a:chOff x="361" y="672"/>
                <a:chExt cx="1445" cy="1591"/>
              </a:xfrm>
            </p:grpSpPr>
            <p:sp>
              <p:nvSpPr>
                <p:cNvPr id="57432" name="Rectangle 88"/>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3" name="Rectangle 89"/>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4" name="Rectangle 90"/>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5" name="Rectangle 91"/>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36" name="Group 92"/>
              <p:cNvGrpSpPr>
                <a:grpSpLocks/>
              </p:cNvGrpSpPr>
              <p:nvPr userDrawn="1"/>
            </p:nvGrpSpPr>
            <p:grpSpPr bwMode="auto">
              <a:xfrm>
                <a:off x="0" y="1488"/>
                <a:ext cx="528" cy="530"/>
                <a:chOff x="361" y="1065"/>
                <a:chExt cx="1445" cy="1596"/>
              </a:xfrm>
            </p:grpSpPr>
            <p:sp>
              <p:nvSpPr>
                <p:cNvPr id="57437" name="Rectangle 93"/>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8" name="Rectangle 94"/>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9" name="Rectangle 95"/>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0" name="Rectangle 96"/>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41" name="Group 97"/>
            <p:cNvGrpSpPr>
              <a:grpSpLocks/>
            </p:cNvGrpSpPr>
            <p:nvPr userDrawn="1"/>
          </p:nvGrpSpPr>
          <p:grpSpPr bwMode="auto">
            <a:xfrm>
              <a:off x="0" y="3312"/>
              <a:ext cx="528" cy="779"/>
              <a:chOff x="0" y="1239"/>
              <a:chExt cx="528" cy="779"/>
            </a:xfrm>
          </p:grpSpPr>
          <p:grpSp>
            <p:nvGrpSpPr>
              <p:cNvPr id="57442" name="Group 98"/>
              <p:cNvGrpSpPr>
                <a:grpSpLocks/>
              </p:cNvGrpSpPr>
              <p:nvPr userDrawn="1"/>
            </p:nvGrpSpPr>
            <p:grpSpPr bwMode="auto">
              <a:xfrm>
                <a:off x="0" y="1239"/>
                <a:ext cx="528" cy="528"/>
                <a:chOff x="361" y="672"/>
                <a:chExt cx="1445" cy="1591"/>
              </a:xfrm>
            </p:grpSpPr>
            <p:sp>
              <p:nvSpPr>
                <p:cNvPr id="57443" name="Rectangle 99"/>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4" name="Rectangle 100"/>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5" name="Rectangle 101"/>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6" name="Rectangle 102"/>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47" name="Group 103"/>
              <p:cNvGrpSpPr>
                <a:grpSpLocks/>
              </p:cNvGrpSpPr>
              <p:nvPr userDrawn="1"/>
            </p:nvGrpSpPr>
            <p:grpSpPr bwMode="auto">
              <a:xfrm>
                <a:off x="0" y="1488"/>
                <a:ext cx="528" cy="530"/>
                <a:chOff x="361" y="1065"/>
                <a:chExt cx="1445" cy="1596"/>
              </a:xfrm>
            </p:grpSpPr>
            <p:sp>
              <p:nvSpPr>
                <p:cNvPr id="57448" name="Rectangle 104"/>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9" name="Rectangle 105"/>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0" name="Rectangle 106"/>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1" name="Rectangle 107"/>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52" name="Group 108"/>
            <p:cNvGrpSpPr>
              <a:grpSpLocks/>
            </p:cNvGrpSpPr>
            <p:nvPr userDrawn="1"/>
          </p:nvGrpSpPr>
          <p:grpSpPr bwMode="auto">
            <a:xfrm>
              <a:off x="0" y="720"/>
              <a:ext cx="528" cy="779"/>
              <a:chOff x="0" y="1239"/>
              <a:chExt cx="528" cy="779"/>
            </a:xfrm>
          </p:grpSpPr>
          <p:grpSp>
            <p:nvGrpSpPr>
              <p:cNvPr id="57453" name="Group 109"/>
              <p:cNvGrpSpPr>
                <a:grpSpLocks/>
              </p:cNvGrpSpPr>
              <p:nvPr userDrawn="1"/>
            </p:nvGrpSpPr>
            <p:grpSpPr bwMode="auto">
              <a:xfrm>
                <a:off x="0" y="1239"/>
                <a:ext cx="528" cy="528"/>
                <a:chOff x="361" y="672"/>
                <a:chExt cx="1445" cy="1591"/>
              </a:xfrm>
            </p:grpSpPr>
            <p:sp>
              <p:nvSpPr>
                <p:cNvPr id="57454" name="Rectangle 110"/>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5" name="Rectangle 111"/>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6" name="Rectangle 112"/>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7" name="Rectangle 113"/>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58" name="Group 114"/>
              <p:cNvGrpSpPr>
                <a:grpSpLocks/>
              </p:cNvGrpSpPr>
              <p:nvPr userDrawn="1"/>
            </p:nvGrpSpPr>
            <p:grpSpPr bwMode="auto">
              <a:xfrm>
                <a:off x="0" y="1488"/>
                <a:ext cx="528" cy="530"/>
                <a:chOff x="361" y="1065"/>
                <a:chExt cx="1445" cy="1596"/>
              </a:xfrm>
            </p:grpSpPr>
            <p:sp>
              <p:nvSpPr>
                <p:cNvPr id="57459" name="Rectangle 115"/>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0" name="Rectangle 116"/>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1" name="Rectangle 117"/>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2" name="Rectangle 118"/>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63" name="Group 119"/>
            <p:cNvGrpSpPr>
              <a:grpSpLocks/>
            </p:cNvGrpSpPr>
            <p:nvPr userDrawn="1"/>
          </p:nvGrpSpPr>
          <p:grpSpPr bwMode="auto">
            <a:xfrm>
              <a:off x="0" y="229"/>
              <a:ext cx="528" cy="779"/>
              <a:chOff x="0" y="1239"/>
              <a:chExt cx="528" cy="779"/>
            </a:xfrm>
          </p:grpSpPr>
          <p:grpSp>
            <p:nvGrpSpPr>
              <p:cNvPr id="57464" name="Group 120"/>
              <p:cNvGrpSpPr>
                <a:grpSpLocks/>
              </p:cNvGrpSpPr>
              <p:nvPr userDrawn="1"/>
            </p:nvGrpSpPr>
            <p:grpSpPr bwMode="auto">
              <a:xfrm>
                <a:off x="0" y="1239"/>
                <a:ext cx="528" cy="528"/>
                <a:chOff x="361" y="672"/>
                <a:chExt cx="1445" cy="1591"/>
              </a:xfrm>
            </p:grpSpPr>
            <p:sp>
              <p:nvSpPr>
                <p:cNvPr id="57465" name="Rectangle 121"/>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6" name="Rectangle 122"/>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7" name="Rectangle 123"/>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8" name="Rectangle 124"/>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69" name="Group 125"/>
              <p:cNvGrpSpPr>
                <a:grpSpLocks/>
              </p:cNvGrpSpPr>
              <p:nvPr userDrawn="1"/>
            </p:nvGrpSpPr>
            <p:grpSpPr bwMode="auto">
              <a:xfrm>
                <a:off x="0" y="1488"/>
                <a:ext cx="528" cy="530"/>
                <a:chOff x="361" y="1065"/>
                <a:chExt cx="1445" cy="1596"/>
              </a:xfrm>
            </p:grpSpPr>
            <p:sp>
              <p:nvSpPr>
                <p:cNvPr id="57470" name="Rectangle 126"/>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1" name="Rectangle 127"/>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2" name="Rectangle 128"/>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3" name="Rectangle 129"/>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sp>
        <p:nvSpPr>
          <p:cNvPr id="57377" name="Rectangle 33"/>
          <p:cNvSpPr>
            <a:spLocks noChangeArrowheads="1"/>
          </p:cNvSpPr>
          <p:nvPr userDrawn="1"/>
        </p:nvSpPr>
        <p:spPr bwMode="auto">
          <a:xfrm>
            <a:off x="0" y="6553200"/>
            <a:ext cx="9144000" cy="304800"/>
          </a:xfrm>
          <a:prstGeom prst="rect">
            <a:avLst/>
          </a:prstGeom>
          <a:gradFill rotWithShape="1">
            <a:gsLst>
              <a:gs pos="0">
                <a:srgbClr val="CCCCFF"/>
              </a:gs>
              <a:gs pos="50000">
                <a:srgbClr val="CCCCFF">
                  <a:gamma/>
                  <a:tint val="0"/>
                  <a:invGamma/>
                </a:srgbClr>
              </a:gs>
              <a:gs pos="100000">
                <a:srgbClr val="CCCCFF"/>
              </a:gs>
            </a:gsLst>
            <a:lin ang="0" scaled="1"/>
          </a:gradFill>
          <a:ln w="9525">
            <a:noFill/>
            <a:miter lim="800000"/>
            <a:headEnd/>
            <a:tailEnd/>
          </a:ln>
          <a:effectLst/>
        </p:spPr>
        <p:txBody>
          <a:bodyPr wrap="none" anchor="ctr"/>
          <a:lstStyle/>
          <a:p>
            <a:endParaRPr lang="en-US"/>
          </a:p>
        </p:txBody>
      </p:sp>
      <p:sp>
        <p:nvSpPr>
          <p:cNvPr id="57346" name="Rectangle 2"/>
          <p:cNvSpPr>
            <a:spLocks noGrp="1" noChangeArrowheads="1"/>
          </p:cNvSpPr>
          <p:nvPr>
            <p:ph type="ftr" sz="quarter" idx="3"/>
          </p:nvPr>
        </p:nvSpPr>
        <p:spPr bwMode="auto">
          <a:xfrm>
            <a:off x="0" y="6553200"/>
            <a:ext cx="6477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lvl1pPr>
          </a:lstStyle>
          <a:p>
            <a:r>
              <a:rPr lang="en-US"/>
              <a:t>Lyù thuyeát ñoà thò - Ñoà thò daïng caây vaø thuaät toaùn</a:t>
            </a:r>
          </a:p>
        </p:txBody>
      </p:sp>
      <p:sp>
        <p:nvSpPr>
          <p:cNvPr id="57347" name="Rectangle 3"/>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vl1pPr>
          </a:lstStyle>
          <a:p>
            <a:fld id="{18E0C241-8B8B-4487-8AC1-C483902550B9}" type="slidenum">
              <a:rPr lang="en-US"/>
              <a:pPr/>
              <a:t>‹#›</a:t>
            </a:fld>
            <a:endParaRPr lang="en-US"/>
          </a:p>
        </p:txBody>
      </p:sp>
      <p:sp>
        <p:nvSpPr>
          <p:cNvPr id="57349" name="Rectangle 5"/>
          <p:cNvSpPr>
            <a:spLocks noChangeArrowheads="1"/>
          </p:cNvSpPr>
          <p:nvPr/>
        </p:nvSpPr>
        <p:spPr bwMode="auto">
          <a:xfrm>
            <a:off x="0" y="0"/>
            <a:ext cx="285750" cy="53340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b="0">
              <a:effectLst>
                <a:outerShdw blurRad="38100" dist="38100" dir="2700000" algn="tl">
                  <a:srgbClr val="FFFFFF"/>
                </a:outerShdw>
              </a:effectLst>
              <a:latin typeface="VNI-Times" pitchFamily="2" charset="0"/>
            </a:endParaRPr>
          </a:p>
        </p:txBody>
      </p:sp>
      <p:sp>
        <p:nvSpPr>
          <p:cNvPr id="57350" name="Rectangle 6"/>
          <p:cNvSpPr>
            <a:spLocks noChangeArrowheads="1"/>
          </p:cNvSpPr>
          <p:nvPr/>
        </p:nvSpPr>
        <p:spPr bwMode="auto">
          <a:xfrm>
            <a:off x="412750" y="134938"/>
            <a:ext cx="8731250" cy="274637"/>
          </a:xfrm>
          <a:prstGeom prst="rect">
            <a:avLst/>
          </a:prstGeom>
          <a:gradFill rotWithShape="0">
            <a:gsLst>
              <a:gs pos="0">
                <a:srgbClr val="0000D2"/>
              </a:gs>
              <a:gs pos="100000">
                <a:schemeClr val="bg1"/>
              </a:gs>
            </a:gsLst>
            <a:lin ang="0" scaled="1"/>
          </a:gradFill>
          <a:ln w="9525">
            <a:noFill/>
            <a:miter lim="800000"/>
            <a:headEnd/>
            <a:tailEnd/>
          </a:ln>
        </p:spPr>
        <p:txBody>
          <a:bodyPr/>
          <a:lstStyle/>
          <a:p>
            <a:pPr eaLnBrk="1" hangingPunct="1"/>
            <a:endParaRPr lang="en-US" sz="2400" b="0">
              <a:effectLst>
                <a:outerShdw blurRad="38100" dist="38100" dir="2700000" algn="tl">
                  <a:srgbClr val="FFFFFF"/>
                </a:outerShdw>
              </a:effectLst>
              <a:latin typeface="VNI-Times" pitchFamily="2" charset="0"/>
            </a:endParaRPr>
          </a:p>
        </p:txBody>
      </p:sp>
      <p:sp>
        <p:nvSpPr>
          <p:cNvPr id="57351" name="Rectangle 7"/>
          <p:cNvSpPr>
            <a:spLocks noChangeArrowheads="1"/>
          </p:cNvSpPr>
          <p:nvPr/>
        </p:nvSpPr>
        <p:spPr bwMode="auto">
          <a:xfrm>
            <a:off x="409575" y="134938"/>
            <a:ext cx="138113" cy="141287"/>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2" name="Rectangle 8"/>
          <p:cNvSpPr>
            <a:spLocks noChangeArrowheads="1"/>
          </p:cNvSpPr>
          <p:nvPr/>
        </p:nvSpPr>
        <p:spPr bwMode="auto">
          <a:xfrm>
            <a:off x="547688" y="0"/>
            <a:ext cx="139700" cy="138113"/>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3" name="Rectangle 9"/>
          <p:cNvSpPr>
            <a:spLocks noChangeArrowheads="1"/>
          </p:cNvSpPr>
          <p:nvPr/>
        </p:nvSpPr>
        <p:spPr bwMode="auto">
          <a:xfrm>
            <a:off x="547688" y="134938"/>
            <a:ext cx="139700" cy="141287"/>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4" name="Rectangle 10"/>
          <p:cNvSpPr>
            <a:spLocks noChangeArrowheads="1"/>
          </p:cNvSpPr>
          <p:nvPr/>
        </p:nvSpPr>
        <p:spPr bwMode="auto">
          <a:xfrm>
            <a:off x="274638" y="274638"/>
            <a:ext cx="136525" cy="138112"/>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5" name="Rectangle 11"/>
          <p:cNvSpPr>
            <a:spLocks noChangeArrowheads="1"/>
          </p:cNvSpPr>
          <p:nvPr/>
        </p:nvSpPr>
        <p:spPr bwMode="auto">
          <a:xfrm>
            <a:off x="131763" y="136525"/>
            <a:ext cx="141287" cy="138113"/>
          </a:xfrm>
          <a:prstGeom prst="rect">
            <a:avLst/>
          </a:prstGeom>
          <a:solidFill>
            <a:schemeClr val="bg2"/>
          </a:solidFill>
          <a:ln w="9525">
            <a:noFill/>
            <a:miter lim="800000"/>
            <a:headEnd/>
            <a:tailEnd/>
          </a:ln>
        </p:spPr>
        <p:txBody>
          <a:bodyPr/>
          <a:lstStyle/>
          <a:p>
            <a:pPr eaLnBrk="1" hangingPunct="1"/>
            <a:endParaRPr lang="en-US" sz="2400" b="0">
              <a:effectLst>
                <a:outerShdw blurRad="38100" dist="38100" dir="2700000" algn="tl">
                  <a:srgbClr val="FFFFFF"/>
                </a:outerShdw>
              </a:effectLst>
              <a:latin typeface="VNI-Times" pitchFamily="2" charset="0"/>
            </a:endParaRPr>
          </a:p>
        </p:txBody>
      </p:sp>
      <p:sp>
        <p:nvSpPr>
          <p:cNvPr id="57356" name="Rectangle 12"/>
          <p:cNvSpPr>
            <a:spLocks noChangeArrowheads="1"/>
          </p:cNvSpPr>
          <p:nvPr/>
        </p:nvSpPr>
        <p:spPr bwMode="auto">
          <a:xfrm>
            <a:off x="409575" y="271463"/>
            <a:ext cx="138113" cy="138112"/>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7" name="Rectangle 13"/>
          <p:cNvSpPr>
            <a:spLocks noChangeArrowheads="1"/>
          </p:cNvSpPr>
          <p:nvPr/>
        </p:nvSpPr>
        <p:spPr bwMode="auto">
          <a:xfrm>
            <a:off x="274638" y="409575"/>
            <a:ext cx="136525" cy="136525"/>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outerShdw blurRad="38100" dist="38100" dir="2700000" algn="tl">
                    <a:srgbClr val="C0C0C0"/>
                  </a:outerShdw>
                </a:effectLst>
              </a:defRPr>
            </a:lvl1pPr>
          </a:lstStyle>
          <a:p>
            <a:endParaRPr lang="en-US"/>
          </a:p>
        </p:txBody>
      </p:sp>
      <p:sp>
        <p:nvSpPr>
          <p:cNvPr id="57392" name="Rectangle 48"/>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random/>
  </p:transition>
  <p:hf hdr="0" dt="0"/>
  <p:txStyles>
    <p:titleStyle>
      <a:lvl1pPr algn="l" rtl="0" fontAlgn="base">
        <a:spcBef>
          <a:spcPct val="0"/>
        </a:spcBef>
        <a:spcAft>
          <a:spcPct val="0"/>
        </a:spcAft>
        <a:defRPr sz="4000" b="1">
          <a:solidFill>
            <a:schemeClr val="tx1"/>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2pPr>
      <a:lvl3pPr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3pPr>
      <a:lvl4pPr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4pPr>
      <a:lvl5pPr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VNI-Helve" pitchFamily="2" charset="0"/>
        </a:defRPr>
      </a:lvl9pPr>
    </p:titleStyle>
    <p:bodyStyle>
      <a:lvl1pPr marL="342900" indent="-342900" algn="just" rtl="0" fontAlgn="base">
        <a:spcBef>
          <a:spcPct val="20000"/>
        </a:spcBef>
        <a:spcAft>
          <a:spcPct val="0"/>
        </a:spcAft>
        <a:buClr>
          <a:schemeClr val="bg2"/>
        </a:buClr>
        <a:buSzPct val="75000"/>
        <a:buFont typeface="Wingdings" pitchFamily="2" charset="2"/>
        <a:buChar char="n"/>
        <a:defRPr sz="2400">
          <a:solidFill>
            <a:schemeClr val="tx1"/>
          </a:solidFill>
          <a:effectLst>
            <a:outerShdw blurRad="38100" dist="38100" dir="2700000" algn="tl">
              <a:srgbClr val="C0C0C0"/>
            </a:outerShdw>
          </a:effectLst>
          <a:latin typeface="+mn-lt"/>
          <a:ea typeface="+mn-ea"/>
          <a:cs typeface="+mn-cs"/>
        </a:defRPr>
      </a:lvl1pPr>
      <a:lvl2pPr marL="742950" indent="-285750" algn="just" rtl="0" fontAlgn="base">
        <a:spcBef>
          <a:spcPct val="20000"/>
        </a:spcBef>
        <a:spcAft>
          <a:spcPct val="0"/>
        </a:spcAft>
        <a:buClr>
          <a:schemeClr val="accent2"/>
        </a:buClr>
        <a:buSzPct val="80000"/>
        <a:buFont typeface="Wingdings" pitchFamily="2" charset="2"/>
        <a:buChar char="¨"/>
        <a:defRPr sz="2400">
          <a:solidFill>
            <a:schemeClr val="tx1"/>
          </a:solidFill>
          <a:effectLst>
            <a:outerShdw blurRad="38100" dist="38100" dir="2700000" algn="tl">
              <a:srgbClr val="C0C0C0"/>
            </a:outerShdw>
          </a:effectLst>
          <a:latin typeface="+mn-lt"/>
        </a:defRPr>
      </a:lvl2pPr>
      <a:lvl3pPr marL="1143000" indent="-228600" algn="just" rtl="0" fontAlgn="base">
        <a:spcBef>
          <a:spcPct val="20000"/>
        </a:spcBef>
        <a:spcAft>
          <a:spcPct val="0"/>
        </a:spcAft>
        <a:buClr>
          <a:schemeClr val="bg2"/>
        </a:buClr>
        <a:buSzPct val="65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just" rtl="0" fontAlgn="base">
        <a:spcBef>
          <a:spcPct val="20000"/>
        </a:spcBef>
        <a:spcAft>
          <a:spcPct val="0"/>
        </a:spcAft>
        <a:buClr>
          <a:schemeClr val="accent2"/>
        </a:buClr>
        <a:buSzPct val="70000"/>
        <a:buFont typeface="Wingdings" pitchFamily="2" charset="2"/>
        <a:buChar char="¨"/>
        <a:defRPr sz="2400">
          <a:solidFill>
            <a:schemeClr val="tx1"/>
          </a:solidFill>
          <a:effectLst>
            <a:outerShdw blurRad="38100" dist="38100" dir="2700000" algn="tl">
              <a:srgbClr val="C0C0C0"/>
            </a:outerShdw>
          </a:effectLst>
          <a:latin typeface="+mn-lt"/>
        </a:defRPr>
      </a:lvl4pPr>
      <a:lvl5pPr marL="20574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5pPr>
      <a:lvl6pPr marL="25146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6pPr>
      <a:lvl7pPr marL="29718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7pPr>
      <a:lvl8pPr marL="34290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8pPr>
      <a:lvl9pPr marL="38862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ctrTitle"/>
          </p:nvPr>
        </p:nvSpPr>
        <p:spPr/>
        <p:txBody>
          <a:bodyPr/>
          <a:lstStyle/>
          <a:p>
            <a:pPr algn="ctr"/>
            <a:r>
              <a:rPr lang="en-US"/>
              <a:t>CAÂY</a:t>
            </a:r>
          </a:p>
        </p:txBody>
      </p:sp>
      <p:sp>
        <p:nvSpPr>
          <p:cNvPr id="318467" name="Rectangle 3"/>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7D1DF857-D09A-4A84-BF1B-EA6A7A83F5AE}" type="slidenum">
              <a:rPr lang="en-US"/>
              <a:pPr/>
              <a:t>10</a:t>
            </a:fld>
            <a:endParaRPr lang="en-US"/>
          </a:p>
        </p:txBody>
      </p:sp>
      <p:sp>
        <p:nvSpPr>
          <p:cNvPr id="402434" name="Rectangle 2"/>
          <p:cNvSpPr>
            <a:spLocks noGrp="1" noChangeArrowheads="1"/>
          </p:cNvSpPr>
          <p:nvPr>
            <p:ph type="title"/>
          </p:nvPr>
        </p:nvSpPr>
        <p:spPr/>
        <p:txBody>
          <a:bodyPr/>
          <a:lstStyle/>
          <a:p>
            <a:r>
              <a:rPr lang="en-US"/>
              <a:t>Caây toái ñaïi ngaén nhaát </a:t>
            </a:r>
          </a:p>
        </p:txBody>
      </p:sp>
      <p:sp>
        <p:nvSpPr>
          <p:cNvPr id="402435" name="Rectangle 3"/>
          <p:cNvSpPr>
            <a:spLocks noGrp="1" noChangeArrowheads="1"/>
          </p:cNvSpPr>
          <p:nvPr>
            <p:ph type="body" idx="1"/>
          </p:nvPr>
        </p:nvSpPr>
        <p:spPr/>
        <p:txBody>
          <a:bodyPr/>
          <a:lstStyle/>
          <a:p>
            <a:pPr>
              <a:lnSpc>
                <a:spcPct val="90000"/>
              </a:lnSpc>
            </a:pPr>
            <a:r>
              <a:rPr lang="en-US" b="1"/>
              <a:t>Ñònh nghóa</a:t>
            </a:r>
            <a:r>
              <a:rPr lang="en-US"/>
              <a:t>: Cho ñoà thò G=(X, E).</a:t>
            </a:r>
          </a:p>
          <a:p>
            <a:pPr lvl="1">
              <a:lnSpc>
                <a:spcPct val="90000"/>
              </a:lnSpc>
            </a:pPr>
            <a:r>
              <a:rPr lang="en-US"/>
              <a:t>(a) Ñoà thò G ñöôïc goïi laø coù troïng neáu moãi caïnh cuûa G ñöôïc töông öùng vôùi moät soá thöïc döông, nghóa laø coù moät aùnh xaï nhö sau:</a:t>
            </a:r>
          </a:p>
          <a:p>
            <a:pPr algn="ctr">
              <a:lnSpc>
                <a:spcPct val="90000"/>
              </a:lnSpc>
              <a:buFont typeface="Wingdings" pitchFamily="2" charset="2"/>
              <a:buNone/>
            </a:pPr>
            <a:r>
              <a:rPr lang="en-US"/>
              <a:t>L: E </a:t>
            </a:r>
            <a:r>
              <a:rPr lang="en-US">
                <a:sym typeface="Symbol" pitchFamily="18" charset="2"/>
              </a:rPr>
              <a:t></a:t>
            </a:r>
            <a:r>
              <a:rPr lang="en-US"/>
              <a:t> |R+</a:t>
            </a:r>
          </a:p>
          <a:p>
            <a:pPr algn="ctr">
              <a:lnSpc>
                <a:spcPct val="90000"/>
              </a:lnSpc>
              <a:buFont typeface="Wingdings" pitchFamily="2" charset="2"/>
              <a:buNone/>
            </a:pPr>
            <a:r>
              <a:rPr lang="en-US"/>
              <a:t>     e |</a:t>
            </a:r>
            <a:r>
              <a:rPr lang="en-US">
                <a:sym typeface="Symbol" pitchFamily="18" charset="2"/>
              </a:rPr>
              <a:t></a:t>
            </a:r>
            <a:r>
              <a:rPr lang="en-US"/>
              <a:t> L(e)</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657D84AD-2933-4E31-A4E5-8C9159991C03}" type="slidenum">
              <a:rPr lang="en-US"/>
              <a:pPr/>
              <a:t>11</a:t>
            </a:fld>
            <a:endParaRPr lang="en-US"/>
          </a:p>
        </p:txBody>
      </p:sp>
      <p:sp>
        <p:nvSpPr>
          <p:cNvPr id="403458" name="Rectangle 2"/>
          <p:cNvSpPr>
            <a:spLocks noGrp="1" noChangeArrowheads="1"/>
          </p:cNvSpPr>
          <p:nvPr>
            <p:ph type="title"/>
          </p:nvPr>
        </p:nvSpPr>
        <p:spPr/>
        <p:txBody>
          <a:bodyPr/>
          <a:lstStyle/>
          <a:p>
            <a:r>
              <a:rPr lang="en-US"/>
              <a:t>Caây toái ñaïi ngaén nhaát</a:t>
            </a:r>
          </a:p>
        </p:txBody>
      </p:sp>
      <p:sp>
        <p:nvSpPr>
          <p:cNvPr id="403459" name="Rectangle 3"/>
          <p:cNvSpPr>
            <a:spLocks noGrp="1" noChangeArrowheads="1"/>
          </p:cNvSpPr>
          <p:nvPr>
            <p:ph type="body" idx="1"/>
          </p:nvPr>
        </p:nvSpPr>
        <p:spPr/>
        <p:txBody>
          <a:bodyPr/>
          <a:lstStyle/>
          <a:p>
            <a:pPr>
              <a:lnSpc>
                <a:spcPct val="90000"/>
              </a:lnSpc>
            </a:pPr>
            <a:r>
              <a:rPr lang="en-US" b="1"/>
              <a:t>Ñònh nghóa</a:t>
            </a:r>
            <a:r>
              <a:rPr lang="en-US"/>
              <a:t>: Cho ñoà thò G=(X, E).</a:t>
            </a:r>
          </a:p>
          <a:p>
            <a:pPr lvl="1">
              <a:lnSpc>
                <a:spcPct val="90000"/>
              </a:lnSpc>
            </a:pPr>
            <a:r>
              <a:rPr lang="en-US"/>
              <a:t>(b) Troïng löôïng (hay giaù) cuûa moät caây toái ñaïi T trong ñoà thò lieân thoâng coù troïng baèng vôùi toång troïng löôïng caùc caïnh trong caây:</a:t>
            </a:r>
          </a:p>
          <a:p>
            <a:pPr algn="ctr">
              <a:lnSpc>
                <a:spcPct val="90000"/>
              </a:lnSpc>
              <a:buFont typeface="Wingdings" pitchFamily="2" charset="2"/>
              <a:buNone/>
            </a:pPr>
            <a:r>
              <a:rPr lang="en-US"/>
              <a:t>L(T) = </a:t>
            </a:r>
            <a:r>
              <a:rPr lang="en-US">
                <a:sym typeface="Symbol" pitchFamily="18" charset="2"/>
              </a:rPr>
              <a:t></a:t>
            </a:r>
            <a:r>
              <a:rPr lang="en-US"/>
              <a:t> (e</a:t>
            </a:r>
            <a:r>
              <a:rPr lang="en-US">
                <a:sym typeface="Symbol" pitchFamily="18" charset="2"/>
              </a:rPr>
              <a:t></a:t>
            </a:r>
            <a:r>
              <a:rPr lang="en-US"/>
              <a:t>T) L(e)</a:t>
            </a:r>
          </a:p>
          <a:p>
            <a:pPr lvl="1">
              <a:lnSpc>
                <a:spcPct val="90000"/>
              </a:lnSpc>
            </a:pPr>
            <a:r>
              <a:rPr lang="en-US"/>
              <a:t>(c) Giaû söû G lieân thoâng coù troïng. Caây toái ñaïi ngaén nhaát cuûa G laø caây toái ñaïi coù troïng löôïng nhoû nhaát khi xeùt trong taäp hôïp taát caû caùc caây toái ñaïi coù theå coù cuûa G.</a:t>
            </a:r>
          </a:p>
          <a:p>
            <a:pPr>
              <a:lnSpc>
                <a:spcPct val="90000"/>
              </a:lnSpc>
            </a:pPr>
            <a:endParaRPr lang="en-US"/>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7F1119AD-7DDF-48C0-AC79-593DC11499F4}" type="slidenum">
              <a:rPr lang="en-US"/>
              <a:pPr/>
              <a:t>12</a:t>
            </a:fld>
            <a:endParaRPr lang="en-US"/>
          </a:p>
        </p:txBody>
      </p:sp>
      <p:sp>
        <p:nvSpPr>
          <p:cNvPr id="404482" name="Rectangle 2"/>
          <p:cNvSpPr>
            <a:spLocks noGrp="1" noChangeArrowheads="1"/>
          </p:cNvSpPr>
          <p:nvPr>
            <p:ph type="title"/>
          </p:nvPr>
        </p:nvSpPr>
        <p:spPr/>
        <p:txBody>
          <a:bodyPr/>
          <a:lstStyle/>
          <a:p>
            <a:r>
              <a:rPr lang="en-US"/>
              <a:t>Thuaät toaùn Prim </a:t>
            </a:r>
          </a:p>
        </p:txBody>
      </p:sp>
      <p:sp>
        <p:nvSpPr>
          <p:cNvPr id="404483" name="Rectangle 3"/>
          <p:cNvSpPr>
            <a:spLocks noGrp="1" noChangeArrowheads="1"/>
          </p:cNvSpPr>
          <p:nvPr>
            <p:ph type="body" idx="1"/>
          </p:nvPr>
        </p:nvSpPr>
        <p:spPr/>
        <p:txBody>
          <a:bodyPr/>
          <a:lstStyle/>
          <a:p>
            <a:r>
              <a:rPr lang="en-US"/>
              <a:t>Cho G=(X, E) laø moät ñoà thò lieân thoâng coù troïng goàm n ñænh. Thuaät toaùn Prim ñöôïc duøng ñeå tìm ra caây toái ñaïi ngaén nhaát cuûa G.</a:t>
            </a:r>
          </a:p>
          <a:p>
            <a:r>
              <a:rPr lang="en-US" u="sng"/>
              <a:t>Böôùc 1</a:t>
            </a:r>
            <a:r>
              <a:rPr lang="en-US"/>
              <a:t>. Choïn tuøy yù v </a:t>
            </a:r>
            <a:r>
              <a:rPr lang="en-US">
                <a:sym typeface="Symbol" pitchFamily="18" charset="2"/>
              </a:rPr>
              <a:t></a:t>
            </a:r>
            <a:r>
              <a:rPr lang="en-US"/>
              <a:t> X vaø khôûi taïo Y := { v };  T := </a:t>
            </a:r>
            <a:r>
              <a:rPr lang="en-US">
                <a:sym typeface="Symbol" pitchFamily="18" charset="2"/>
              </a:rPr>
              <a:t></a:t>
            </a:r>
          </a:p>
          <a:p>
            <a:r>
              <a:rPr lang="en-US" u="sng"/>
              <a:t>Böôùc 2</a:t>
            </a:r>
            <a:r>
              <a:rPr lang="en-US"/>
              <a:t>. Trong soá nhöõng caïnh e noái ñænh w vôùi v maø   w </a:t>
            </a:r>
            <a:r>
              <a:rPr lang="en-US">
                <a:sym typeface="Symbol" pitchFamily="18" charset="2"/>
              </a:rPr>
              <a:t></a:t>
            </a:r>
            <a:r>
              <a:rPr lang="en-US"/>
              <a:t> X\V vaø v </a:t>
            </a:r>
            <a:r>
              <a:rPr lang="en-US">
                <a:sym typeface="Symbol" pitchFamily="18" charset="2"/>
              </a:rPr>
              <a:t></a:t>
            </a:r>
            <a:r>
              <a:rPr lang="en-US"/>
              <a:t> Y ta choïn caïnh coù troïng löôïng nhoû nhaát.</a:t>
            </a:r>
          </a:p>
          <a:p>
            <a:r>
              <a:rPr lang="en-US" u="sng"/>
              <a:t>Böôùc 3</a:t>
            </a:r>
            <a:r>
              <a:rPr lang="en-US"/>
              <a:t>. Gaùn     Y := Y </a:t>
            </a:r>
            <a:r>
              <a:rPr lang="en-US">
                <a:sym typeface="Symbol" pitchFamily="18" charset="2"/>
              </a:rPr>
              <a:t></a:t>
            </a:r>
            <a:r>
              <a:rPr lang="en-US"/>
              <a:t> {w} vaø T := T </a:t>
            </a:r>
            <a:r>
              <a:rPr lang="en-US">
                <a:sym typeface="Symbol" pitchFamily="18" charset="2"/>
              </a:rPr>
              <a:t></a:t>
            </a:r>
            <a:r>
              <a:rPr lang="en-US"/>
              <a:t> {e}</a:t>
            </a:r>
          </a:p>
          <a:p>
            <a:r>
              <a:rPr lang="en-US" u="sng"/>
              <a:t>Böôùc 4</a:t>
            </a:r>
            <a:r>
              <a:rPr lang="en-US"/>
              <a:t>. Neáu T ñuû n-1 phaàn töû thì döøng, ngöôïc laïi laøm tieáp tuïc böôùc 2.</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Lyù thuyeát ñoà thò - Ñoà thò daïng caây vaø thuaät toaùn</a:t>
            </a:r>
          </a:p>
        </p:txBody>
      </p:sp>
      <p:sp>
        <p:nvSpPr>
          <p:cNvPr id="6" name="Slide Number Placeholder 4"/>
          <p:cNvSpPr>
            <a:spLocks noGrp="1"/>
          </p:cNvSpPr>
          <p:nvPr>
            <p:ph type="sldNum" sz="quarter" idx="11"/>
          </p:nvPr>
        </p:nvSpPr>
        <p:spPr/>
        <p:txBody>
          <a:bodyPr/>
          <a:lstStyle/>
          <a:p>
            <a:fld id="{980D05DB-41D7-46EA-AF47-B5EA38C5CE9F}" type="slidenum">
              <a:rPr lang="en-US"/>
              <a:pPr/>
              <a:t>13</a:t>
            </a:fld>
            <a:endParaRPr lang="en-US"/>
          </a:p>
        </p:txBody>
      </p:sp>
      <p:sp>
        <p:nvSpPr>
          <p:cNvPr id="405506" name="Rectangle 2"/>
          <p:cNvSpPr>
            <a:spLocks noGrp="1" noChangeArrowheads="1"/>
          </p:cNvSpPr>
          <p:nvPr>
            <p:ph type="title"/>
          </p:nvPr>
        </p:nvSpPr>
        <p:spPr/>
        <p:txBody>
          <a:bodyPr/>
          <a:lstStyle/>
          <a:p>
            <a:r>
              <a:rPr lang="en-US"/>
              <a:t>Thuaät toaùn Prim </a:t>
            </a:r>
          </a:p>
        </p:txBody>
      </p:sp>
      <p:sp>
        <p:nvSpPr>
          <p:cNvPr id="405507" name="Rectangle 3"/>
          <p:cNvSpPr>
            <a:spLocks noGrp="1" noChangeArrowheads="1"/>
          </p:cNvSpPr>
          <p:nvPr>
            <p:ph type="body" idx="1"/>
          </p:nvPr>
        </p:nvSpPr>
        <p:spPr/>
        <p:txBody>
          <a:bodyPr/>
          <a:lstStyle/>
          <a:p>
            <a:r>
              <a:rPr lang="en-US" u="sng"/>
              <a:t>Caøi ñaët thuaät toaùn Prim</a:t>
            </a:r>
            <a:r>
              <a:rPr lang="en-US"/>
              <a:t> </a:t>
            </a:r>
          </a:p>
          <a:p>
            <a:r>
              <a:rPr lang="en-US"/>
              <a:t>Trong caùc thuaät toaùn tìm caây toái ñaïi ngaén nhaát chuùng ta coù theå boû ñi höôùng caùc caïnh vaø caùc khuyeân; ñoái vôùi caùc caïnh song song thì coù theå boû ñi vaø chæ ñeå laïi moät caïnh troïng löôïng nhoû nhaát trong chuùng. Vì vaäy döõ lieäu nhaäp cho thuaät toaùn thöôøng laø ma traän troïng löôïng ñöôïc qui öôùc nhö sau:</a:t>
            </a:r>
          </a:p>
          <a:p>
            <a:pPr>
              <a:buFont typeface="Wingdings" pitchFamily="2" charset="2"/>
              <a:buNone/>
            </a:pPr>
            <a:r>
              <a:rPr lang="en-US"/>
              <a:t>                     troïng löôïng caïnh nhoû nhaát noái i ñeán j neáu coù </a:t>
            </a:r>
          </a:p>
          <a:p>
            <a:r>
              <a:rPr lang="en-US"/>
              <a:t>Lij =</a:t>
            </a:r>
          </a:p>
          <a:p>
            <a:pPr>
              <a:buFont typeface="Wingdings" pitchFamily="2" charset="2"/>
              <a:buNone/>
            </a:pPr>
            <a:r>
              <a:rPr lang="en-US"/>
              <a:t>                     0 neáu khoâng coù caïnh noái i ñeán j</a:t>
            </a:r>
          </a:p>
          <a:p>
            <a:pPr>
              <a:buFont typeface="Wingdings" pitchFamily="2" charset="2"/>
              <a:buNone/>
            </a:pPr>
            <a:endParaRPr lang="en-US"/>
          </a:p>
        </p:txBody>
      </p:sp>
      <p:sp>
        <p:nvSpPr>
          <p:cNvPr id="405508" name="AutoShape 4"/>
          <p:cNvSpPr>
            <a:spLocks/>
          </p:cNvSpPr>
          <p:nvPr/>
        </p:nvSpPr>
        <p:spPr bwMode="auto">
          <a:xfrm>
            <a:off x="1981200" y="4724400"/>
            <a:ext cx="304800" cy="1371600"/>
          </a:xfrm>
          <a:prstGeom prst="leftBrace">
            <a:avLst>
              <a:gd name="adj1" fmla="val 37500"/>
              <a:gd name="adj2" fmla="val 50000"/>
            </a:avLst>
          </a:prstGeom>
          <a:noFill/>
          <a:ln w="9525">
            <a:solidFill>
              <a:schemeClr val="tx1"/>
            </a:solidFill>
            <a:round/>
            <a:headEnd/>
            <a:tailEnd/>
          </a:ln>
          <a:effectLst/>
        </p:spPr>
        <p:txBody>
          <a:bodyPr wrap="none" anchor="ctr"/>
          <a:lstStyle/>
          <a:p>
            <a:endParaRPr lang="en-US"/>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5A16D29A-6503-4ED7-833D-D20214B82BA3}" type="slidenum">
              <a:rPr lang="en-US"/>
              <a:pPr/>
              <a:t>14</a:t>
            </a:fld>
            <a:endParaRPr lang="en-US"/>
          </a:p>
        </p:txBody>
      </p:sp>
      <p:sp>
        <p:nvSpPr>
          <p:cNvPr id="409602" name="Rectangle 2"/>
          <p:cNvSpPr>
            <a:spLocks noGrp="1" noChangeArrowheads="1"/>
          </p:cNvSpPr>
          <p:nvPr>
            <p:ph type="title"/>
          </p:nvPr>
        </p:nvSpPr>
        <p:spPr/>
        <p:txBody>
          <a:bodyPr/>
          <a:lstStyle/>
          <a:p>
            <a:r>
              <a:rPr lang="en-US"/>
              <a:t>Thuaät toaùn Kruskal </a:t>
            </a:r>
          </a:p>
        </p:txBody>
      </p:sp>
      <p:sp>
        <p:nvSpPr>
          <p:cNvPr id="409603" name="Rectangle 3"/>
          <p:cNvSpPr>
            <a:spLocks noGrp="1" noChangeArrowheads="1"/>
          </p:cNvSpPr>
          <p:nvPr>
            <p:ph type="body" idx="1"/>
          </p:nvPr>
        </p:nvSpPr>
        <p:spPr/>
        <p:txBody>
          <a:bodyPr/>
          <a:lstStyle/>
          <a:p>
            <a:r>
              <a:rPr lang="en-US"/>
              <a:t>Cho ñoà thò G=(X, E).</a:t>
            </a:r>
          </a:p>
          <a:p>
            <a:r>
              <a:rPr lang="en-US" u="sng"/>
              <a:t>Böôùc 1</a:t>
            </a:r>
            <a:r>
              <a:rPr lang="en-US"/>
              <a:t>. Saép xeáp caùc caïnh theo thöù töï troïng löôïng taêng daàn vaø khôûi taïo T := </a:t>
            </a:r>
            <a:r>
              <a:rPr lang="en-US">
                <a:sym typeface="Symbol" pitchFamily="18" charset="2"/>
              </a:rPr>
              <a:t></a:t>
            </a:r>
            <a:r>
              <a:rPr lang="en-US"/>
              <a:t>.</a:t>
            </a:r>
          </a:p>
          <a:p>
            <a:r>
              <a:rPr lang="en-US" u="sng"/>
              <a:t>Böôùc 2</a:t>
            </a:r>
            <a:r>
              <a:rPr lang="en-US"/>
              <a:t>. Laàn löôït laáy töøng caïnh e thuoäc danh saùch ñaõ saép xeáp. Neáu T+{e} khoâng chöùa chu trình thì gaùn                           T := T+{e}.</a:t>
            </a:r>
          </a:p>
          <a:p>
            <a:r>
              <a:rPr lang="en-US" u="sng"/>
              <a:t>Böôùc 3</a:t>
            </a:r>
            <a:r>
              <a:rPr lang="en-US"/>
              <a:t>. Neáu T ñuû n-1 phaàn töû thì döøng, ngöôïc laïi laøm tieáp tuïc böôùc 2.</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8FE13BC5-C679-43A9-A26E-4EC909A5E86C}" type="slidenum">
              <a:rPr lang="en-US"/>
              <a:pPr/>
              <a:t>2</a:t>
            </a:fld>
            <a:endParaRPr lang="en-US"/>
          </a:p>
        </p:txBody>
      </p:sp>
      <p:sp>
        <p:nvSpPr>
          <p:cNvPr id="392194" name="Rectangle 2"/>
          <p:cNvSpPr>
            <a:spLocks noGrp="1" noChangeArrowheads="1"/>
          </p:cNvSpPr>
          <p:nvPr>
            <p:ph type="title"/>
          </p:nvPr>
        </p:nvSpPr>
        <p:spPr/>
        <p:txBody>
          <a:bodyPr/>
          <a:lstStyle/>
          <a:p>
            <a:r>
              <a:rPr lang="en-US"/>
              <a:t>Ñònh nghóa </a:t>
            </a:r>
          </a:p>
        </p:txBody>
      </p:sp>
      <p:sp>
        <p:nvSpPr>
          <p:cNvPr id="392195" name="Rectangle 3"/>
          <p:cNvSpPr>
            <a:spLocks noGrp="1" noChangeArrowheads="1"/>
          </p:cNvSpPr>
          <p:nvPr>
            <p:ph type="body" idx="1"/>
          </p:nvPr>
        </p:nvSpPr>
        <p:spPr/>
        <p:txBody>
          <a:bodyPr/>
          <a:lstStyle/>
          <a:p>
            <a:r>
              <a:rPr lang="en-US"/>
              <a:t>Ñònh nghóa caây:</a:t>
            </a:r>
          </a:p>
          <a:p>
            <a:pPr lvl="1"/>
            <a:r>
              <a:rPr lang="en-US"/>
              <a:t>Caây laø ñoà thò lieân thoâng vaø khoâng coù chu trình</a:t>
            </a:r>
          </a:p>
          <a:p>
            <a:pPr lvl="1"/>
            <a:r>
              <a:rPr lang="en-US"/>
              <a:t>Moät röøng p caây laø moät ñoà thò goàm p thaønh phaàn lieân thoâng, trong ñoù moãi thaønh phaàn lieân thoâng laø moät caây</a:t>
            </a:r>
          </a:p>
          <a:p>
            <a:pPr lvl="1">
              <a:buFont typeface="Wingdings" pitchFamily="2" charset="2"/>
              <a:buNone/>
            </a:pPr>
            <a:endParaRPr lang="en-US"/>
          </a:p>
          <a:p>
            <a:r>
              <a:rPr lang="en-US" u="sng"/>
              <a:t>Ghi chuù: </a:t>
            </a:r>
            <a:r>
              <a:rPr lang="en-US"/>
              <a:t>Ñònh nghóa caây haøm yù raèng moïi caây ñeàu khoâng chöùa khuyeân cuõng khoâng chöùa caïnh song song.</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Lyù thuyeát ñoà thò - Ñoà thò daïng caây vaø thuaät toaùn</a:t>
            </a:r>
          </a:p>
        </p:txBody>
      </p:sp>
      <p:sp>
        <p:nvSpPr>
          <p:cNvPr id="15" name="Slide Number Placeholder 4"/>
          <p:cNvSpPr>
            <a:spLocks noGrp="1"/>
          </p:cNvSpPr>
          <p:nvPr>
            <p:ph type="sldNum" sz="quarter" idx="11"/>
          </p:nvPr>
        </p:nvSpPr>
        <p:spPr/>
        <p:txBody>
          <a:bodyPr/>
          <a:lstStyle/>
          <a:p>
            <a:fld id="{252FE67F-ADA1-4208-8731-629CE2870206}" type="slidenum">
              <a:rPr lang="en-US"/>
              <a:pPr/>
              <a:t>3</a:t>
            </a:fld>
            <a:endParaRPr lang="en-US"/>
          </a:p>
        </p:txBody>
      </p:sp>
      <p:sp>
        <p:nvSpPr>
          <p:cNvPr id="393218" name="Rectangle 2"/>
          <p:cNvSpPr>
            <a:spLocks noGrp="1" noChangeArrowheads="1"/>
          </p:cNvSpPr>
          <p:nvPr>
            <p:ph type="title"/>
          </p:nvPr>
        </p:nvSpPr>
        <p:spPr/>
        <p:txBody>
          <a:bodyPr/>
          <a:lstStyle/>
          <a:p>
            <a:r>
              <a:rPr lang="en-US"/>
              <a:t>Ñònh nghóa</a:t>
            </a:r>
          </a:p>
        </p:txBody>
      </p:sp>
      <p:sp>
        <p:nvSpPr>
          <p:cNvPr id="393219" name="Rectangle 3"/>
          <p:cNvSpPr>
            <a:spLocks noGrp="1" noChangeArrowheads="1"/>
          </p:cNvSpPr>
          <p:nvPr>
            <p:ph type="body" idx="1"/>
          </p:nvPr>
        </p:nvSpPr>
        <p:spPr/>
        <p:txBody>
          <a:bodyPr/>
          <a:lstStyle/>
          <a:p>
            <a:r>
              <a:rPr lang="en-US" u="sng"/>
              <a:t>Ví duï.</a:t>
            </a:r>
            <a:r>
              <a:rPr lang="en-US"/>
              <a:t> (G1) khoâng laø caây </a:t>
            </a:r>
          </a:p>
        </p:txBody>
      </p:sp>
      <p:grpSp>
        <p:nvGrpSpPr>
          <p:cNvPr id="393269" name="Group 53"/>
          <p:cNvGrpSpPr>
            <a:grpSpLocks/>
          </p:cNvGrpSpPr>
          <p:nvPr/>
        </p:nvGrpSpPr>
        <p:grpSpPr bwMode="auto">
          <a:xfrm>
            <a:off x="1676400" y="3311525"/>
            <a:ext cx="2266950" cy="3546475"/>
            <a:chOff x="480" y="1008"/>
            <a:chExt cx="1428" cy="2234"/>
          </a:xfrm>
        </p:grpSpPr>
        <p:sp>
          <p:nvSpPr>
            <p:cNvPr id="393270" name="Line 54"/>
            <p:cNvSpPr>
              <a:spLocks noChangeAspect="1" noChangeShapeType="1"/>
            </p:cNvSpPr>
            <p:nvPr/>
          </p:nvSpPr>
          <p:spPr bwMode="auto">
            <a:xfrm flipV="1">
              <a:off x="492" y="1092"/>
              <a:ext cx="594" cy="605"/>
            </a:xfrm>
            <a:prstGeom prst="line">
              <a:avLst/>
            </a:prstGeom>
            <a:noFill/>
            <a:ln w="9525">
              <a:solidFill>
                <a:srgbClr val="000000"/>
              </a:solidFill>
              <a:round/>
              <a:headEnd type="none" w="sm" len="sm"/>
              <a:tailEnd type="triangle" w="sm" len="sm"/>
            </a:ln>
            <a:effectLst/>
          </p:spPr>
          <p:txBody>
            <a:bodyPr/>
            <a:lstStyle/>
            <a:p>
              <a:endParaRPr lang="en-US"/>
            </a:p>
          </p:txBody>
        </p:sp>
        <p:sp>
          <p:nvSpPr>
            <p:cNvPr id="393271" name="Line 55"/>
            <p:cNvSpPr>
              <a:spLocks noChangeAspect="1" noChangeShapeType="1"/>
            </p:cNvSpPr>
            <p:nvPr/>
          </p:nvSpPr>
          <p:spPr bwMode="auto">
            <a:xfrm>
              <a:off x="492" y="1697"/>
              <a:ext cx="640" cy="940"/>
            </a:xfrm>
            <a:prstGeom prst="line">
              <a:avLst/>
            </a:prstGeom>
            <a:noFill/>
            <a:ln w="9525">
              <a:solidFill>
                <a:srgbClr val="000000"/>
              </a:solidFill>
              <a:round/>
              <a:headEnd type="none" w="sm" len="sm"/>
              <a:tailEnd type="triangle" w="sm" len="sm"/>
            </a:ln>
            <a:effectLst/>
          </p:spPr>
          <p:txBody>
            <a:bodyPr/>
            <a:lstStyle/>
            <a:p>
              <a:endParaRPr lang="en-US"/>
            </a:p>
          </p:txBody>
        </p:sp>
        <p:sp>
          <p:nvSpPr>
            <p:cNvPr id="393272" name="Line 56"/>
            <p:cNvSpPr>
              <a:spLocks noChangeAspect="1" noChangeShapeType="1"/>
            </p:cNvSpPr>
            <p:nvPr/>
          </p:nvSpPr>
          <p:spPr bwMode="auto">
            <a:xfrm>
              <a:off x="1119" y="1092"/>
              <a:ext cx="47" cy="1409"/>
            </a:xfrm>
            <a:prstGeom prst="line">
              <a:avLst/>
            </a:prstGeom>
            <a:noFill/>
            <a:ln w="9525">
              <a:solidFill>
                <a:srgbClr val="000000"/>
              </a:solidFill>
              <a:round/>
              <a:headEnd type="none" w="sm" len="sm"/>
              <a:tailEnd type="triangle" w="sm" len="sm"/>
            </a:ln>
            <a:effectLst/>
          </p:spPr>
          <p:txBody>
            <a:bodyPr/>
            <a:lstStyle/>
            <a:p>
              <a:endParaRPr lang="en-US"/>
            </a:p>
          </p:txBody>
        </p:sp>
        <p:sp>
          <p:nvSpPr>
            <p:cNvPr id="393273" name="Line 57"/>
            <p:cNvSpPr>
              <a:spLocks noChangeAspect="1" noChangeShapeType="1"/>
            </p:cNvSpPr>
            <p:nvPr/>
          </p:nvSpPr>
          <p:spPr bwMode="auto">
            <a:xfrm>
              <a:off x="1177" y="1092"/>
              <a:ext cx="685" cy="605"/>
            </a:xfrm>
            <a:prstGeom prst="line">
              <a:avLst/>
            </a:prstGeom>
            <a:noFill/>
            <a:ln w="9525">
              <a:solidFill>
                <a:srgbClr val="000000"/>
              </a:solidFill>
              <a:round/>
              <a:headEnd type="none" w="sm" len="sm"/>
              <a:tailEnd type="triangle" w="sm" len="sm"/>
            </a:ln>
            <a:effectLst/>
          </p:spPr>
          <p:txBody>
            <a:bodyPr/>
            <a:lstStyle/>
            <a:p>
              <a:endParaRPr lang="en-US"/>
            </a:p>
          </p:txBody>
        </p:sp>
        <p:sp>
          <p:nvSpPr>
            <p:cNvPr id="393274" name="Oval 58"/>
            <p:cNvSpPr>
              <a:spLocks noChangeAspect="1" noChangeArrowheads="1"/>
            </p:cNvSpPr>
            <p:nvPr/>
          </p:nvSpPr>
          <p:spPr bwMode="auto">
            <a:xfrm>
              <a:off x="480" y="1679"/>
              <a:ext cx="46" cy="69"/>
            </a:xfrm>
            <a:prstGeom prst="ellipse">
              <a:avLst/>
            </a:prstGeom>
            <a:noFill/>
            <a:ln w="9525">
              <a:solidFill>
                <a:srgbClr val="000000"/>
              </a:solidFill>
              <a:round/>
              <a:headEnd/>
              <a:tailEnd/>
            </a:ln>
            <a:effectLst/>
          </p:spPr>
          <p:txBody>
            <a:bodyPr/>
            <a:lstStyle/>
            <a:p>
              <a:endParaRPr lang="en-US"/>
            </a:p>
          </p:txBody>
        </p:sp>
        <p:sp>
          <p:nvSpPr>
            <p:cNvPr id="393275" name="Oval 59"/>
            <p:cNvSpPr>
              <a:spLocks noChangeAspect="1" noChangeArrowheads="1"/>
            </p:cNvSpPr>
            <p:nvPr/>
          </p:nvSpPr>
          <p:spPr bwMode="auto">
            <a:xfrm>
              <a:off x="1097" y="1008"/>
              <a:ext cx="47" cy="69"/>
            </a:xfrm>
            <a:prstGeom prst="ellipse">
              <a:avLst/>
            </a:prstGeom>
            <a:noFill/>
            <a:ln w="9525">
              <a:solidFill>
                <a:srgbClr val="000000"/>
              </a:solidFill>
              <a:round/>
              <a:headEnd/>
              <a:tailEnd/>
            </a:ln>
            <a:effectLst/>
          </p:spPr>
          <p:txBody>
            <a:bodyPr/>
            <a:lstStyle/>
            <a:p>
              <a:endParaRPr lang="en-US"/>
            </a:p>
          </p:txBody>
        </p:sp>
        <p:sp>
          <p:nvSpPr>
            <p:cNvPr id="393276" name="Oval 60"/>
            <p:cNvSpPr>
              <a:spLocks noChangeAspect="1" noChangeArrowheads="1"/>
            </p:cNvSpPr>
            <p:nvPr/>
          </p:nvSpPr>
          <p:spPr bwMode="auto">
            <a:xfrm>
              <a:off x="1153" y="2520"/>
              <a:ext cx="46" cy="69"/>
            </a:xfrm>
            <a:prstGeom prst="ellipse">
              <a:avLst/>
            </a:prstGeom>
            <a:noFill/>
            <a:ln w="9525">
              <a:solidFill>
                <a:srgbClr val="000000"/>
              </a:solidFill>
              <a:round/>
              <a:headEnd/>
              <a:tailEnd/>
            </a:ln>
            <a:effectLst/>
          </p:spPr>
          <p:txBody>
            <a:bodyPr/>
            <a:lstStyle/>
            <a:p>
              <a:endParaRPr lang="en-US"/>
            </a:p>
          </p:txBody>
        </p:sp>
        <p:sp>
          <p:nvSpPr>
            <p:cNvPr id="393277" name="Oval 61"/>
            <p:cNvSpPr>
              <a:spLocks noChangeAspect="1" noChangeArrowheads="1"/>
            </p:cNvSpPr>
            <p:nvPr/>
          </p:nvSpPr>
          <p:spPr bwMode="auto">
            <a:xfrm>
              <a:off x="1861" y="1697"/>
              <a:ext cx="47" cy="68"/>
            </a:xfrm>
            <a:prstGeom prst="ellipse">
              <a:avLst/>
            </a:prstGeom>
            <a:noFill/>
            <a:ln w="9525">
              <a:solidFill>
                <a:srgbClr val="000000"/>
              </a:solidFill>
              <a:round/>
              <a:headEnd/>
              <a:tailEnd/>
            </a:ln>
            <a:effectLst/>
          </p:spPr>
          <p:txBody>
            <a:bodyPr/>
            <a:lstStyle/>
            <a:p>
              <a:endParaRPr lang="en-US"/>
            </a:p>
          </p:txBody>
        </p:sp>
        <p:sp>
          <p:nvSpPr>
            <p:cNvPr id="393278" name="Rectangle 62"/>
            <p:cNvSpPr>
              <a:spLocks noChangeAspect="1" noChangeArrowheads="1"/>
            </p:cNvSpPr>
            <p:nvPr/>
          </p:nvSpPr>
          <p:spPr bwMode="auto">
            <a:xfrm>
              <a:off x="720" y="2637"/>
              <a:ext cx="595" cy="605"/>
            </a:xfrm>
            <a:prstGeom prst="rect">
              <a:avLst/>
            </a:prstGeom>
            <a:noFill/>
            <a:ln w="9525">
              <a:noFill/>
              <a:miter lim="800000"/>
              <a:headEnd/>
              <a:tailEnd/>
            </a:ln>
            <a:effectLst/>
          </p:spPr>
          <p:txBody>
            <a:bodyPr lIns="63500" tIns="63500" rIns="63500" bIns="63500"/>
            <a:lstStyle/>
            <a:p>
              <a:r>
                <a:rPr lang="en-US" b="0">
                  <a:latin typeface="VNI-Avo" pitchFamily="2" charset="0"/>
                </a:rPr>
                <a:t>(G</a:t>
              </a:r>
              <a:r>
                <a:rPr lang="en-US" b="0" baseline="-25000">
                  <a:latin typeface="VNI-Avo" pitchFamily="2" charset="0"/>
                </a:rPr>
                <a:t>1</a:t>
              </a:r>
              <a:r>
                <a:rPr lang="en-US" b="0">
                  <a:latin typeface="VNI-Avo" pitchFamily="2" charset="0"/>
                </a:rPr>
                <a:t>)</a:t>
              </a:r>
              <a:endParaRPr lang="en-US">
                <a:latin typeface="VNI-Avo" pitchFamily="2" charset="0"/>
              </a:endParaRPr>
            </a:p>
          </p:txBody>
        </p:sp>
      </p:gr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0"/>
          </p:nvPr>
        </p:nvSpPr>
        <p:spPr/>
        <p:txBody>
          <a:bodyPr/>
          <a:lstStyle/>
          <a:p>
            <a:r>
              <a:rPr lang="en-US"/>
              <a:t>Lyù thuyeát ñoà thò - Ñoà thò daïng caây vaø thuaät toaùn</a:t>
            </a:r>
          </a:p>
        </p:txBody>
      </p:sp>
      <p:sp>
        <p:nvSpPr>
          <p:cNvPr id="43" name="Slide Number Placeholder 4"/>
          <p:cNvSpPr>
            <a:spLocks noGrp="1"/>
          </p:cNvSpPr>
          <p:nvPr>
            <p:ph type="sldNum" sz="quarter" idx="11"/>
          </p:nvPr>
        </p:nvSpPr>
        <p:spPr/>
        <p:txBody>
          <a:bodyPr/>
          <a:lstStyle/>
          <a:p>
            <a:fld id="{4E7366BA-201E-46C8-AAEB-E847E103A5B4}" type="slidenum">
              <a:rPr lang="en-US"/>
              <a:pPr/>
              <a:t>4</a:t>
            </a:fld>
            <a:endParaRPr lang="en-US"/>
          </a:p>
        </p:txBody>
      </p:sp>
      <p:grpSp>
        <p:nvGrpSpPr>
          <p:cNvPr id="394298" name="Group 58"/>
          <p:cNvGrpSpPr>
            <a:grpSpLocks/>
          </p:cNvGrpSpPr>
          <p:nvPr/>
        </p:nvGrpSpPr>
        <p:grpSpPr bwMode="auto">
          <a:xfrm>
            <a:off x="1828800" y="2965450"/>
            <a:ext cx="2500313" cy="3587750"/>
            <a:chOff x="1152" y="1868"/>
            <a:chExt cx="1575" cy="2260"/>
          </a:xfrm>
        </p:grpSpPr>
        <p:sp>
          <p:nvSpPr>
            <p:cNvPr id="394257" name="Line 17"/>
            <p:cNvSpPr>
              <a:spLocks noChangeAspect="1" noChangeShapeType="1"/>
            </p:cNvSpPr>
            <p:nvPr/>
          </p:nvSpPr>
          <p:spPr bwMode="auto">
            <a:xfrm>
              <a:off x="1369" y="1899"/>
              <a:ext cx="548" cy="740"/>
            </a:xfrm>
            <a:prstGeom prst="line">
              <a:avLst/>
            </a:prstGeom>
            <a:noFill/>
            <a:ln w="9525">
              <a:solidFill>
                <a:srgbClr val="000000"/>
              </a:solidFill>
              <a:round/>
              <a:headEnd type="none" w="sm" len="sm"/>
              <a:tailEnd type="none" w="sm" len="sm"/>
            </a:ln>
            <a:effectLst/>
          </p:spPr>
          <p:txBody>
            <a:bodyPr/>
            <a:lstStyle/>
            <a:p>
              <a:endParaRPr lang="en-US"/>
            </a:p>
          </p:txBody>
        </p:sp>
        <p:sp>
          <p:nvSpPr>
            <p:cNvPr id="394258" name="Line 18"/>
            <p:cNvSpPr>
              <a:spLocks noChangeAspect="1" noChangeShapeType="1"/>
            </p:cNvSpPr>
            <p:nvPr/>
          </p:nvSpPr>
          <p:spPr bwMode="auto">
            <a:xfrm>
              <a:off x="1369" y="1899"/>
              <a:ext cx="0" cy="1075"/>
            </a:xfrm>
            <a:prstGeom prst="line">
              <a:avLst/>
            </a:prstGeom>
            <a:noFill/>
            <a:ln w="9525">
              <a:solidFill>
                <a:srgbClr val="000000"/>
              </a:solidFill>
              <a:round/>
              <a:headEnd type="none" w="sm" len="sm"/>
              <a:tailEnd type="none" w="sm" len="sm"/>
            </a:ln>
            <a:effectLst/>
          </p:spPr>
          <p:txBody>
            <a:bodyPr/>
            <a:lstStyle/>
            <a:p>
              <a:endParaRPr lang="en-US"/>
            </a:p>
          </p:txBody>
        </p:sp>
        <p:sp>
          <p:nvSpPr>
            <p:cNvPr id="394259" name="Line 19"/>
            <p:cNvSpPr>
              <a:spLocks noChangeAspect="1" noChangeShapeType="1"/>
            </p:cNvSpPr>
            <p:nvPr/>
          </p:nvSpPr>
          <p:spPr bwMode="auto">
            <a:xfrm>
              <a:off x="1405" y="2991"/>
              <a:ext cx="685" cy="1"/>
            </a:xfrm>
            <a:prstGeom prst="line">
              <a:avLst/>
            </a:prstGeom>
            <a:noFill/>
            <a:ln w="9525">
              <a:solidFill>
                <a:srgbClr val="000000"/>
              </a:solidFill>
              <a:round/>
              <a:headEnd type="none" w="sm" len="sm"/>
              <a:tailEnd type="none" w="sm" len="sm"/>
            </a:ln>
            <a:effectLst/>
          </p:spPr>
          <p:txBody>
            <a:bodyPr/>
            <a:lstStyle/>
            <a:p>
              <a:endParaRPr lang="en-US"/>
            </a:p>
          </p:txBody>
        </p:sp>
        <p:sp>
          <p:nvSpPr>
            <p:cNvPr id="394260" name="Line 20"/>
            <p:cNvSpPr>
              <a:spLocks noChangeAspect="1" noChangeShapeType="1"/>
            </p:cNvSpPr>
            <p:nvPr/>
          </p:nvSpPr>
          <p:spPr bwMode="auto">
            <a:xfrm flipH="1">
              <a:off x="1174" y="3010"/>
              <a:ext cx="183" cy="873"/>
            </a:xfrm>
            <a:prstGeom prst="line">
              <a:avLst/>
            </a:prstGeom>
            <a:noFill/>
            <a:ln w="9525">
              <a:solidFill>
                <a:srgbClr val="000000"/>
              </a:solidFill>
              <a:round/>
              <a:headEnd type="none" w="sm" len="sm"/>
              <a:tailEnd type="none" w="sm" len="sm"/>
            </a:ln>
            <a:effectLst/>
          </p:spPr>
          <p:txBody>
            <a:bodyPr/>
            <a:lstStyle/>
            <a:p>
              <a:endParaRPr lang="en-US"/>
            </a:p>
          </p:txBody>
        </p:sp>
        <p:sp>
          <p:nvSpPr>
            <p:cNvPr id="394261" name="Line 21"/>
            <p:cNvSpPr>
              <a:spLocks noChangeAspect="1" noChangeShapeType="1"/>
            </p:cNvSpPr>
            <p:nvPr/>
          </p:nvSpPr>
          <p:spPr bwMode="auto">
            <a:xfrm>
              <a:off x="1369" y="2974"/>
              <a:ext cx="594" cy="671"/>
            </a:xfrm>
            <a:prstGeom prst="line">
              <a:avLst/>
            </a:prstGeom>
            <a:noFill/>
            <a:ln w="9525">
              <a:solidFill>
                <a:srgbClr val="000000"/>
              </a:solidFill>
              <a:round/>
              <a:headEnd type="none" w="sm" len="sm"/>
              <a:tailEnd type="none" w="sm" len="sm"/>
            </a:ln>
            <a:effectLst/>
          </p:spPr>
          <p:txBody>
            <a:bodyPr/>
            <a:lstStyle/>
            <a:p>
              <a:endParaRPr lang="en-US"/>
            </a:p>
          </p:txBody>
        </p:sp>
        <p:sp>
          <p:nvSpPr>
            <p:cNvPr id="394262" name="Line 22"/>
            <p:cNvSpPr>
              <a:spLocks noChangeAspect="1" noChangeShapeType="1"/>
            </p:cNvSpPr>
            <p:nvPr/>
          </p:nvSpPr>
          <p:spPr bwMode="auto">
            <a:xfrm>
              <a:off x="1369" y="1899"/>
              <a:ext cx="777" cy="1"/>
            </a:xfrm>
            <a:prstGeom prst="line">
              <a:avLst/>
            </a:prstGeom>
            <a:noFill/>
            <a:ln w="9525">
              <a:solidFill>
                <a:srgbClr val="000000"/>
              </a:solidFill>
              <a:round/>
              <a:headEnd type="none" w="sm" len="sm"/>
              <a:tailEnd type="none" w="sm" len="sm"/>
            </a:ln>
            <a:effectLst/>
          </p:spPr>
          <p:txBody>
            <a:bodyPr/>
            <a:lstStyle/>
            <a:p>
              <a:endParaRPr lang="en-US"/>
            </a:p>
          </p:txBody>
        </p:sp>
        <p:sp>
          <p:nvSpPr>
            <p:cNvPr id="394263" name="Line 23"/>
            <p:cNvSpPr>
              <a:spLocks noChangeAspect="1" noChangeShapeType="1"/>
            </p:cNvSpPr>
            <p:nvPr/>
          </p:nvSpPr>
          <p:spPr bwMode="auto">
            <a:xfrm>
              <a:off x="2145" y="1899"/>
              <a:ext cx="548" cy="537"/>
            </a:xfrm>
            <a:prstGeom prst="line">
              <a:avLst/>
            </a:prstGeom>
            <a:noFill/>
            <a:ln w="9525">
              <a:solidFill>
                <a:srgbClr val="000000"/>
              </a:solidFill>
              <a:round/>
              <a:headEnd type="none" w="sm" len="sm"/>
              <a:tailEnd type="none" w="sm" len="sm"/>
            </a:ln>
            <a:effectLst/>
          </p:spPr>
          <p:txBody>
            <a:bodyPr/>
            <a:lstStyle/>
            <a:p>
              <a:endParaRPr lang="en-US"/>
            </a:p>
          </p:txBody>
        </p:sp>
        <p:sp>
          <p:nvSpPr>
            <p:cNvPr id="394264" name="Line 24"/>
            <p:cNvSpPr>
              <a:spLocks noChangeAspect="1" noChangeShapeType="1"/>
            </p:cNvSpPr>
            <p:nvPr/>
          </p:nvSpPr>
          <p:spPr bwMode="auto">
            <a:xfrm>
              <a:off x="2145" y="1899"/>
              <a:ext cx="46" cy="671"/>
            </a:xfrm>
            <a:prstGeom prst="line">
              <a:avLst/>
            </a:prstGeom>
            <a:noFill/>
            <a:ln w="9525">
              <a:solidFill>
                <a:srgbClr val="000000"/>
              </a:solidFill>
              <a:round/>
              <a:headEnd type="none" w="sm" len="sm"/>
              <a:tailEnd type="none" w="sm" len="sm"/>
            </a:ln>
            <a:effectLst/>
          </p:spPr>
          <p:txBody>
            <a:bodyPr/>
            <a:lstStyle/>
            <a:p>
              <a:endParaRPr lang="en-US"/>
            </a:p>
          </p:txBody>
        </p:sp>
        <p:sp>
          <p:nvSpPr>
            <p:cNvPr id="394265" name="Oval 25"/>
            <p:cNvSpPr>
              <a:spLocks noChangeAspect="1" noChangeArrowheads="1"/>
            </p:cNvSpPr>
            <p:nvPr/>
          </p:nvSpPr>
          <p:spPr bwMode="auto">
            <a:xfrm>
              <a:off x="1347" y="1868"/>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66" name="Oval 26"/>
            <p:cNvSpPr>
              <a:spLocks noChangeAspect="1" noChangeArrowheads="1"/>
            </p:cNvSpPr>
            <p:nvPr/>
          </p:nvSpPr>
          <p:spPr bwMode="auto">
            <a:xfrm>
              <a:off x="2133" y="1868"/>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67" name="Oval 27"/>
            <p:cNvSpPr>
              <a:spLocks noChangeAspect="1" noChangeArrowheads="1"/>
            </p:cNvSpPr>
            <p:nvPr/>
          </p:nvSpPr>
          <p:spPr bwMode="auto">
            <a:xfrm>
              <a:off x="1904" y="2621"/>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68" name="Oval 28"/>
            <p:cNvSpPr>
              <a:spLocks noChangeAspect="1" noChangeArrowheads="1"/>
            </p:cNvSpPr>
            <p:nvPr/>
          </p:nvSpPr>
          <p:spPr bwMode="auto">
            <a:xfrm>
              <a:off x="1368" y="2974"/>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69" name="Oval 29"/>
            <p:cNvSpPr>
              <a:spLocks noChangeAspect="1" noChangeArrowheads="1"/>
            </p:cNvSpPr>
            <p:nvPr/>
          </p:nvSpPr>
          <p:spPr bwMode="auto">
            <a:xfrm>
              <a:off x="2087" y="2956"/>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70" name="Oval 30"/>
            <p:cNvSpPr>
              <a:spLocks noChangeAspect="1" noChangeArrowheads="1"/>
            </p:cNvSpPr>
            <p:nvPr/>
          </p:nvSpPr>
          <p:spPr bwMode="auto">
            <a:xfrm>
              <a:off x="1947" y="3646"/>
              <a:ext cx="47" cy="68"/>
            </a:xfrm>
            <a:prstGeom prst="ellipse">
              <a:avLst/>
            </a:prstGeom>
            <a:solidFill>
              <a:srgbClr val="FFFFFF"/>
            </a:solidFill>
            <a:ln w="9525">
              <a:solidFill>
                <a:srgbClr val="000000"/>
              </a:solidFill>
              <a:round/>
              <a:headEnd/>
              <a:tailEnd/>
            </a:ln>
            <a:effectLst/>
          </p:spPr>
          <p:txBody>
            <a:bodyPr/>
            <a:lstStyle/>
            <a:p>
              <a:endParaRPr lang="en-US"/>
            </a:p>
          </p:txBody>
        </p:sp>
        <p:sp>
          <p:nvSpPr>
            <p:cNvPr id="394271" name="Oval 31"/>
            <p:cNvSpPr>
              <a:spLocks noChangeAspect="1" noChangeArrowheads="1"/>
            </p:cNvSpPr>
            <p:nvPr/>
          </p:nvSpPr>
          <p:spPr bwMode="auto">
            <a:xfrm>
              <a:off x="1152" y="3878"/>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72" name="Oval 32"/>
            <p:cNvSpPr>
              <a:spLocks noChangeAspect="1" noChangeArrowheads="1"/>
            </p:cNvSpPr>
            <p:nvPr/>
          </p:nvSpPr>
          <p:spPr bwMode="auto">
            <a:xfrm>
              <a:off x="2166" y="2571"/>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73" name="Oval 33"/>
            <p:cNvSpPr>
              <a:spLocks noChangeAspect="1" noChangeArrowheads="1"/>
            </p:cNvSpPr>
            <p:nvPr/>
          </p:nvSpPr>
          <p:spPr bwMode="auto">
            <a:xfrm>
              <a:off x="2680" y="2420"/>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74" name="Rectangle 34"/>
            <p:cNvSpPr>
              <a:spLocks noChangeAspect="1" noChangeArrowheads="1"/>
            </p:cNvSpPr>
            <p:nvPr/>
          </p:nvSpPr>
          <p:spPr bwMode="auto">
            <a:xfrm>
              <a:off x="1734" y="3847"/>
              <a:ext cx="594" cy="281"/>
            </a:xfrm>
            <a:prstGeom prst="rect">
              <a:avLst/>
            </a:prstGeom>
            <a:solidFill>
              <a:srgbClr val="FFFFFF"/>
            </a:solidFill>
            <a:ln w="9525">
              <a:noFill/>
              <a:miter lim="800000"/>
              <a:headEnd/>
              <a:tailEnd/>
            </a:ln>
            <a:effectLst/>
          </p:spPr>
          <p:txBody>
            <a:bodyPr lIns="63500" tIns="63500" rIns="63500" bIns="63500"/>
            <a:lstStyle/>
            <a:p>
              <a:r>
                <a:rPr lang="en-US" b="0">
                  <a:latin typeface="VNI-Avo" pitchFamily="2" charset="0"/>
                </a:rPr>
                <a:t>(G</a:t>
              </a:r>
              <a:r>
                <a:rPr lang="en-US" b="0" baseline="-25000">
                  <a:latin typeface="VNI-Avo" pitchFamily="2" charset="0"/>
                </a:rPr>
                <a:t>2</a:t>
              </a:r>
              <a:r>
                <a:rPr lang="en-US" b="0">
                  <a:latin typeface="VNI-Avo" pitchFamily="2" charset="0"/>
                </a:rPr>
                <a:t>)</a:t>
              </a:r>
              <a:endParaRPr lang="en-US">
                <a:latin typeface="VNI-Avo" pitchFamily="2" charset="0"/>
              </a:endParaRPr>
            </a:p>
          </p:txBody>
        </p:sp>
      </p:grpSp>
      <p:grpSp>
        <p:nvGrpSpPr>
          <p:cNvPr id="394297" name="Group 57"/>
          <p:cNvGrpSpPr>
            <a:grpSpLocks/>
          </p:cNvGrpSpPr>
          <p:nvPr/>
        </p:nvGrpSpPr>
        <p:grpSpPr bwMode="auto">
          <a:xfrm>
            <a:off x="5591175" y="2667000"/>
            <a:ext cx="3171825" cy="3810000"/>
            <a:chOff x="3522" y="1680"/>
            <a:chExt cx="1998" cy="2400"/>
          </a:xfrm>
        </p:grpSpPr>
        <p:sp>
          <p:nvSpPr>
            <p:cNvPr id="394276" name="Line 36"/>
            <p:cNvSpPr>
              <a:spLocks noChangeAspect="1" noChangeShapeType="1"/>
            </p:cNvSpPr>
            <p:nvPr/>
          </p:nvSpPr>
          <p:spPr bwMode="auto">
            <a:xfrm flipH="1">
              <a:off x="4161" y="1715"/>
              <a:ext cx="503" cy="739"/>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77" name="Line 37"/>
            <p:cNvSpPr>
              <a:spLocks noChangeAspect="1" noChangeShapeType="1"/>
            </p:cNvSpPr>
            <p:nvPr/>
          </p:nvSpPr>
          <p:spPr bwMode="auto">
            <a:xfrm>
              <a:off x="4697" y="1797"/>
              <a:ext cx="47" cy="940"/>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78" name="Line 38"/>
            <p:cNvSpPr>
              <a:spLocks noChangeAspect="1" noChangeShapeType="1"/>
            </p:cNvSpPr>
            <p:nvPr/>
          </p:nvSpPr>
          <p:spPr bwMode="auto">
            <a:xfrm flipH="1" flipV="1">
              <a:off x="4731" y="1733"/>
              <a:ext cx="549" cy="940"/>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79" name="Line 39"/>
            <p:cNvSpPr>
              <a:spLocks noChangeAspect="1" noChangeShapeType="1"/>
            </p:cNvSpPr>
            <p:nvPr/>
          </p:nvSpPr>
          <p:spPr bwMode="auto">
            <a:xfrm flipH="1">
              <a:off x="3568" y="2454"/>
              <a:ext cx="549" cy="873"/>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80" name="Line 40"/>
            <p:cNvSpPr>
              <a:spLocks noChangeAspect="1" noChangeShapeType="1"/>
            </p:cNvSpPr>
            <p:nvPr/>
          </p:nvSpPr>
          <p:spPr bwMode="auto">
            <a:xfrm flipH="1">
              <a:off x="4092" y="2538"/>
              <a:ext cx="46" cy="1074"/>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81" name="Line 41"/>
            <p:cNvSpPr>
              <a:spLocks noChangeAspect="1" noChangeShapeType="1"/>
            </p:cNvSpPr>
            <p:nvPr/>
          </p:nvSpPr>
          <p:spPr bwMode="auto">
            <a:xfrm>
              <a:off x="4183" y="2538"/>
              <a:ext cx="320" cy="1074"/>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82" name="Line 42"/>
            <p:cNvSpPr>
              <a:spLocks noChangeAspect="1" noChangeShapeType="1"/>
            </p:cNvSpPr>
            <p:nvPr/>
          </p:nvSpPr>
          <p:spPr bwMode="auto">
            <a:xfrm flipV="1">
              <a:off x="4709" y="2838"/>
              <a:ext cx="47" cy="873"/>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83" name="Line 43"/>
            <p:cNvSpPr>
              <a:spLocks noChangeAspect="1" noChangeShapeType="1"/>
            </p:cNvSpPr>
            <p:nvPr/>
          </p:nvSpPr>
          <p:spPr bwMode="auto">
            <a:xfrm flipH="1" flipV="1">
              <a:off x="4786" y="2785"/>
              <a:ext cx="686" cy="873"/>
            </a:xfrm>
            <a:prstGeom prst="line">
              <a:avLst/>
            </a:prstGeom>
            <a:noFill/>
            <a:ln w="9525">
              <a:solidFill>
                <a:srgbClr val="000000"/>
              </a:solidFill>
              <a:round/>
              <a:headEnd type="none" w="sm" len="sm"/>
              <a:tailEnd type="triangle" w="sm" len="sm"/>
            </a:ln>
            <a:effectLst/>
          </p:spPr>
          <p:txBody>
            <a:bodyPr/>
            <a:lstStyle/>
            <a:p>
              <a:endParaRPr lang="en-US"/>
            </a:p>
          </p:txBody>
        </p:sp>
        <p:sp>
          <p:nvSpPr>
            <p:cNvPr id="394284" name="Oval 44"/>
            <p:cNvSpPr>
              <a:spLocks noChangeAspect="1" noChangeArrowheads="1"/>
            </p:cNvSpPr>
            <p:nvPr/>
          </p:nvSpPr>
          <p:spPr bwMode="auto">
            <a:xfrm>
              <a:off x="4676" y="1680"/>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85" name="Oval 45"/>
            <p:cNvSpPr>
              <a:spLocks noChangeAspect="1" noChangeArrowheads="1"/>
            </p:cNvSpPr>
            <p:nvPr/>
          </p:nvSpPr>
          <p:spPr bwMode="auto">
            <a:xfrm>
              <a:off x="5257" y="2636"/>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86" name="Oval 46"/>
            <p:cNvSpPr>
              <a:spLocks noChangeAspect="1" noChangeArrowheads="1"/>
            </p:cNvSpPr>
            <p:nvPr/>
          </p:nvSpPr>
          <p:spPr bwMode="auto">
            <a:xfrm>
              <a:off x="4731" y="2753"/>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87" name="Oval 47"/>
            <p:cNvSpPr>
              <a:spLocks noChangeAspect="1" noChangeArrowheads="1"/>
            </p:cNvSpPr>
            <p:nvPr/>
          </p:nvSpPr>
          <p:spPr bwMode="auto">
            <a:xfrm>
              <a:off x="5473" y="3661"/>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88" name="Oval 48"/>
            <p:cNvSpPr>
              <a:spLocks noChangeAspect="1" noChangeArrowheads="1"/>
            </p:cNvSpPr>
            <p:nvPr/>
          </p:nvSpPr>
          <p:spPr bwMode="auto">
            <a:xfrm>
              <a:off x="4685" y="3728"/>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89" name="Oval 49"/>
            <p:cNvSpPr>
              <a:spLocks noChangeAspect="1" noChangeArrowheads="1"/>
            </p:cNvSpPr>
            <p:nvPr/>
          </p:nvSpPr>
          <p:spPr bwMode="auto">
            <a:xfrm>
              <a:off x="4116" y="2454"/>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90" name="Oval 50"/>
            <p:cNvSpPr>
              <a:spLocks noChangeAspect="1" noChangeArrowheads="1"/>
            </p:cNvSpPr>
            <p:nvPr/>
          </p:nvSpPr>
          <p:spPr bwMode="auto">
            <a:xfrm>
              <a:off x="4493" y="3611"/>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91" name="Oval 51"/>
            <p:cNvSpPr>
              <a:spLocks noChangeAspect="1" noChangeArrowheads="1"/>
            </p:cNvSpPr>
            <p:nvPr/>
          </p:nvSpPr>
          <p:spPr bwMode="auto">
            <a:xfrm>
              <a:off x="4070" y="3626"/>
              <a:ext cx="46" cy="69"/>
            </a:xfrm>
            <a:prstGeom prst="ellipse">
              <a:avLst/>
            </a:prstGeom>
            <a:solidFill>
              <a:srgbClr val="FFFFFF"/>
            </a:solidFill>
            <a:ln w="9525">
              <a:solidFill>
                <a:srgbClr val="000000"/>
              </a:solidFill>
              <a:round/>
              <a:headEnd/>
              <a:tailEnd/>
            </a:ln>
            <a:effectLst/>
          </p:spPr>
          <p:txBody>
            <a:bodyPr/>
            <a:lstStyle/>
            <a:p>
              <a:endParaRPr lang="en-US"/>
            </a:p>
          </p:txBody>
        </p:sp>
        <p:sp>
          <p:nvSpPr>
            <p:cNvPr id="394292" name="Oval 52"/>
            <p:cNvSpPr>
              <a:spLocks noChangeAspect="1" noChangeArrowheads="1"/>
            </p:cNvSpPr>
            <p:nvPr/>
          </p:nvSpPr>
          <p:spPr bwMode="auto">
            <a:xfrm>
              <a:off x="3522" y="3326"/>
              <a:ext cx="47" cy="69"/>
            </a:xfrm>
            <a:prstGeom prst="ellipse">
              <a:avLst/>
            </a:prstGeom>
            <a:solidFill>
              <a:srgbClr val="FFFFFF"/>
            </a:solidFill>
            <a:ln w="9525">
              <a:solidFill>
                <a:srgbClr val="000000"/>
              </a:solidFill>
              <a:round/>
              <a:headEnd/>
              <a:tailEnd/>
            </a:ln>
            <a:effectLst/>
          </p:spPr>
          <p:txBody>
            <a:bodyPr/>
            <a:lstStyle/>
            <a:p>
              <a:endParaRPr lang="en-US"/>
            </a:p>
          </p:txBody>
        </p:sp>
        <p:sp>
          <p:nvSpPr>
            <p:cNvPr id="394293" name="Rectangle 53"/>
            <p:cNvSpPr>
              <a:spLocks noChangeAspect="1" noChangeArrowheads="1"/>
            </p:cNvSpPr>
            <p:nvPr/>
          </p:nvSpPr>
          <p:spPr bwMode="auto">
            <a:xfrm>
              <a:off x="4344" y="3863"/>
              <a:ext cx="594" cy="217"/>
            </a:xfrm>
            <a:prstGeom prst="rect">
              <a:avLst/>
            </a:prstGeom>
            <a:solidFill>
              <a:srgbClr val="FFFFFF"/>
            </a:solidFill>
            <a:ln w="9525">
              <a:noFill/>
              <a:miter lim="800000"/>
              <a:headEnd/>
              <a:tailEnd/>
            </a:ln>
            <a:effectLst/>
          </p:spPr>
          <p:txBody>
            <a:bodyPr lIns="63500" tIns="63500" rIns="63500" bIns="63500"/>
            <a:lstStyle/>
            <a:p>
              <a:r>
                <a:rPr lang="en-US" b="0">
                  <a:latin typeface="VNI-Avo" pitchFamily="2" charset="0"/>
                </a:rPr>
                <a:t>(G</a:t>
              </a:r>
              <a:r>
                <a:rPr lang="en-US" b="0" baseline="-25000">
                  <a:latin typeface="VNI-Avo" pitchFamily="2" charset="0"/>
                </a:rPr>
                <a:t>3</a:t>
              </a:r>
              <a:r>
                <a:rPr lang="en-US" b="0">
                  <a:latin typeface="VNI-Avo" pitchFamily="2" charset="0"/>
                </a:rPr>
                <a:t>)</a:t>
              </a:r>
              <a:endParaRPr lang="en-US">
                <a:latin typeface="VNI-Avo" pitchFamily="2" charset="0"/>
              </a:endParaRPr>
            </a:p>
          </p:txBody>
        </p:sp>
      </p:grpSp>
      <p:sp>
        <p:nvSpPr>
          <p:cNvPr id="394295" name="Rectangle 55"/>
          <p:cNvSpPr>
            <a:spLocks noGrp="1" noChangeArrowheads="1"/>
          </p:cNvSpPr>
          <p:nvPr>
            <p:ph type="title"/>
          </p:nvPr>
        </p:nvSpPr>
        <p:spPr/>
        <p:txBody>
          <a:bodyPr/>
          <a:lstStyle/>
          <a:p>
            <a:r>
              <a:rPr lang="en-US"/>
              <a:t>Ñònh nghóa</a:t>
            </a:r>
          </a:p>
        </p:txBody>
      </p:sp>
      <p:sp>
        <p:nvSpPr>
          <p:cNvPr id="394296" name="Rectangle 56"/>
          <p:cNvSpPr>
            <a:spLocks noGrp="1" noChangeArrowheads="1"/>
          </p:cNvSpPr>
          <p:nvPr>
            <p:ph type="body" idx="1"/>
          </p:nvPr>
        </p:nvSpPr>
        <p:spPr/>
        <p:txBody>
          <a:bodyPr/>
          <a:lstStyle/>
          <a:p>
            <a:r>
              <a:rPr lang="en-US" u="sng"/>
              <a:t>Ví duï.</a:t>
            </a:r>
            <a:r>
              <a:rPr lang="en-US"/>
              <a:t>(G2) vaø (G3) laø caây (chuù yù ñònh nghóa chu trình cuûa ñoà thò coù höôùng trong chöông I)</a:t>
            </a:r>
          </a:p>
          <a:p>
            <a:endParaRPr lang="en-US"/>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88D51245-C7D4-4873-873D-320C6A44B352}" type="slidenum">
              <a:rPr lang="en-US"/>
              <a:pPr/>
              <a:t>5</a:t>
            </a:fld>
            <a:endParaRPr lang="en-US"/>
          </a:p>
        </p:txBody>
      </p:sp>
      <p:sp>
        <p:nvSpPr>
          <p:cNvPr id="396290" name="Rectangle 2"/>
          <p:cNvSpPr>
            <a:spLocks noGrp="1" noChangeArrowheads="1"/>
          </p:cNvSpPr>
          <p:nvPr>
            <p:ph type="title"/>
          </p:nvPr>
        </p:nvSpPr>
        <p:spPr/>
        <p:txBody>
          <a:bodyPr/>
          <a:lstStyle/>
          <a:p>
            <a:r>
              <a:rPr lang="en-US"/>
              <a:t>Ñònh lyù </a:t>
            </a:r>
            <a:br>
              <a:rPr lang="en-US"/>
            </a:br>
            <a:r>
              <a:rPr lang="en-US"/>
              <a:t>veà söï toàn taïi caùc ñænh treo</a:t>
            </a:r>
          </a:p>
        </p:txBody>
      </p:sp>
      <p:sp>
        <p:nvSpPr>
          <p:cNvPr id="396291" name="Rectangle 3"/>
          <p:cNvSpPr>
            <a:spLocks noGrp="1" noChangeArrowheads="1"/>
          </p:cNvSpPr>
          <p:nvPr>
            <p:ph type="body" idx="1"/>
          </p:nvPr>
        </p:nvSpPr>
        <p:spPr/>
        <p:txBody>
          <a:bodyPr/>
          <a:lstStyle/>
          <a:p>
            <a:r>
              <a:rPr lang="en-US"/>
              <a:t>Neáu moät caây T goàm n ñænh vôùi n </a:t>
            </a:r>
            <a:r>
              <a:rPr lang="en-US">
                <a:sym typeface="Symbol" pitchFamily="18" charset="2"/>
              </a:rPr>
              <a:t></a:t>
            </a:r>
            <a:r>
              <a:rPr lang="en-US"/>
              <a:t> 2 thì T chöùa ít nhaát hai ñænh treo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C1336BE8-5217-4A1F-A336-0C899B627D86}" type="slidenum">
              <a:rPr lang="en-US"/>
              <a:pPr/>
              <a:t>6</a:t>
            </a:fld>
            <a:endParaRPr lang="en-US"/>
          </a:p>
        </p:txBody>
      </p:sp>
      <p:sp>
        <p:nvSpPr>
          <p:cNvPr id="398338" name="Rectangle 2"/>
          <p:cNvSpPr>
            <a:spLocks noGrp="1" noChangeArrowheads="1"/>
          </p:cNvSpPr>
          <p:nvPr>
            <p:ph type="title"/>
          </p:nvPr>
        </p:nvSpPr>
        <p:spPr/>
        <p:txBody>
          <a:bodyPr/>
          <a:lstStyle/>
          <a:p>
            <a:r>
              <a:rPr lang="en-US"/>
              <a:t>Ñònh lyù </a:t>
            </a:r>
            <a:br>
              <a:rPr lang="en-US"/>
            </a:br>
            <a:r>
              <a:rPr lang="en-US"/>
              <a:t>veà caùc ñònh nghóa töông ñöông</a:t>
            </a:r>
          </a:p>
        </p:txBody>
      </p:sp>
      <p:sp>
        <p:nvSpPr>
          <p:cNvPr id="398339" name="Rectangle 3"/>
          <p:cNvSpPr>
            <a:spLocks noGrp="1" noChangeArrowheads="1"/>
          </p:cNvSpPr>
          <p:nvPr>
            <p:ph type="body" idx="1"/>
          </p:nvPr>
        </p:nvSpPr>
        <p:spPr/>
        <p:txBody>
          <a:bodyPr/>
          <a:lstStyle/>
          <a:p>
            <a:r>
              <a:rPr lang="en-US"/>
              <a:t>Xeùt moät ñoà thò G goàm n ñænh, caùc ñieàu sau ñaây töông ñöông.</a:t>
            </a:r>
          </a:p>
          <a:p>
            <a:pPr lvl="1"/>
            <a:r>
              <a:rPr lang="en-US"/>
              <a:t>(a) Ñoà thò G laø caây.</a:t>
            </a:r>
          </a:p>
          <a:p>
            <a:pPr lvl="1"/>
            <a:r>
              <a:rPr lang="en-US"/>
              <a:t>(b) Giöõa hai ñænh baát kyø cuûa G, toàn taïi duy nhaát moät daây chuyeàn noái chuùng vôùi nhau.</a:t>
            </a:r>
          </a:p>
          <a:p>
            <a:pPr lvl="1"/>
            <a:r>
              <a:rPr lang="en-US"/>
              <a:t>(c) G lieân thoâng toái tieåu (nghóa laø G lieân thoâng vaø neáu xoùa ñi baát kyø moät caïnh naøo cuûa G thì noù khoâng coøn lieân thoâng nöõa).</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07E7D861-1EB3-46DB-91CB-D35DD42A3105}" type="slidenum">
              <a:rPr lang="en-US"/>
              <a:pPr/>
              <a:t>7</a:t>
            </a:fld>
            <a:endParaRPr lang="en-US"/>
          </a:p>
        </p:txBody>
      </p:sp>
      <p:sp>
        <p:nvSpPr>
          <p:cNvPr id="399362" name="Rectangle 2"/>
          <p:cNvSpPr>
            <a:spLocks noGrp="1" noChangeArrowheads="1"/>
          </p:cNvSpPr>
          <p:nvPr>
            <p:ph type="title"/>
          </p:nvPr>
        </p:nvSpPr>
        <p:spPr/>
        <p:txBody>
          <a:bodyPr/>
          <a:lstStyle/>
          <a:p>
            <a:r>
              <a:rPr lang="en-US"/>
              <a:t>Ñònh lyù </a:t>
            </a:r>
            <a:br>
              <a:rPr lang="en-US"/>
            </a:br>
            <a:r>
              <a:rPr lang="en-US"/>
              <a:t>veà caùc ñònh nghóa töông ñöông</a:t>
            </a:r>
          </a:p>
        </p:txBody>
      </p:sp>
      <p:sp>
        <p:nvSpPr>
          <p:cNvPr id="399363" name="Rectangle 3"/>
          <p:cNvSpPr>
            <a:spLocks noGrp="1" noChangeArrowheads="1"/>
          </p:cNvSpPr>
          <p:nvPr>
            <p:ph type="body" idx="1"/>
          </p:nvPr>
        </p:nvSpPr>
        <p:spPr/>
        <p:txBody>
          <a:bodyPr/>
          <a:lstStyle/>
          <a:p>
            <a:r>
              <a:rPr lang="en-US"/>
              <a:t>Xeùt moät ñoà thò G goàm n ñænh, caùc ñieàu sau ñaây töông ñöông.</a:t>
            </a:r>
          </a:p>
          <a:p>
            <a:pPr lvl="1"/>
            <a:r>
              <a:rPr lang="en-US"/>
              <a:t>(d) Theâm moät caïnh noái 2 ñænh baát kyø cuûa G thì G seõ chöùa moät chu trình duy nhaát.</a:t>
            </a:r>
          </a:p>
          <a:p>
            <a:pPr lvl="1"/>
            <a:r>
              <a:rPr lang="en-US"/>
              <a:t>(e) G lieân thoâng vaø coù n-1 caïnh</a:t>
            </a:r>
          </a:p>
          <a:p>
            <a:pPr lvl="1"/>
            <a:r>
              <a:rPr lang="en-US"/>
              <a:t>(f)  G khoâng coù chu trình vaø coù n-1 caïnh</a:t>
            </a:r>
            <a:endParaRPr lang="en-US" sz="200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2D4982C7-CB2B-4093-9AE1-3983189706E8}" type="slidenum">
              <a:rPr lang="en-US"/>
              <a:pPr/>
              <a:t>8</a:t>
            </a:fld>
            <a:endParaRPr lang="en-US"/>
          </a:p>
        </p:txBody>
      </p:sp>
      <p:sp>
        <p:nvSpPr>
          <p:cNvPr id="400386" name="Rectangle 2"/>
          <p:cNvSpPr>
            <a:spLocks noGrp="1" noChangeArrowheads="1"/>
          </p:cNvSpPr>
          <p:nvPr>
            <p:ph type="title"/>
          </p:nvPr>
        </p:nvSpPr>
        <p:spPr/>
        <p:txBody>
          <a:bodyPr/>
          <a:lstStyle/>
          <a:p>
            <a:r>
              <a:rPr lang="en-US"/>
              <a:t>Caây toái ñaïi </a:t>
            </a:r>
            <a:br>
              <a:rPr lang="en-US"/>
            </a:br>
            <a:r>
              <a:rPr lang="en-US" sz="3600"/>
              <a:t>(caây phuû, caây bao truøm, caây khung) </a:t>
            </a:r>
          </a:p>
        </p:txBody>
      </p:sp>
      <p:sp>
        <p:nvSpPr>
          <p:cNvPr id="400387" name="Rectangle 3"/>
          <p:cNvSpPr>
            <a:spLocks noGrp="1" noChangeArrowheads="1"/>
          </p:cNvSpPr>
          <p:nvPr>
            <p:ph type="body" idx="1"/>
          </p:nvPr>
        </p:nvSpPr>
        <p:spPr/>
        <p:txBody>
          <a:bodyPr/>
          <a:lstStyle/>
          <a:p>
            <a:r>
              <a:rPr lang="en-US" b="1"/>
              <a:t>Ñònh nghóa</a:t>
            </a:r>
            <a:r>
              <a:rPr lang="en-US"/>
              <a:t>:</a:t>
            </a:r>
          </a:p>
          <a:p>
            <a:pPr lvl="1"/>
            <a:r>
              <a:rPr lang="en-US"/>
              <a:t>Cho G=(X, E) laø moät ñoà thò lieân thoâng vaø T=(X, F) laø moät ñoà thò boä phaän cuûa G. Neáu T laø caây thì T ñöôïc goïi laø moät caây toái ñaïi cuûa G.</a:t>
            </a:r>
          </a:p>
          <a:p>
            <a:pPr lvl="1">
              <a:buFont typeface="Wingdings" pitchFamily="2" charset="2"/>
              <a:buNone/>
            </a:pPr>
            <a:endParaRPr lang="en-US"/>
          </a:p>
          <a:p>
            <a:r>
              <a:rPr lang="en-US" b="1"/>
              <a:t>Ñònh lyù (söï toàn taïi caây toái ñaïi)</a:t>
            </a:r>
            <a:r>
              <a:rPr lang="en-US"/>
              <a:t> </a:t>
            </a:r>
          </a:p>
          <a:p>
            <a:pPr lvl="1"/>
            <a:r>
              <a:rPr lang="en-US"/>
              <a:t>Moïi ñoà thò lieân thoâng ñeàu coù chöùa ít nhaát moät caây toái ñaïi </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Ñoà thò daïng caây vaø thuaät toaùn</a:t>
            </a:r>
          </a:p>
        </p:txBody>
      </p:sp>
      <p:sp>
        <p:nvSpPr>
          <p:cNvPr id="5" name="Slide Number Placeholder 4"/>
          <p:cNvSpPr>
            <a:spLocks noGrp="1"/>
          </p:cNvSpPr>
          <p:nvPr>
            <p:ph type="sldNum" sz="quarter" idx="11"/>
          </p:nvPr>
        </p:nvSpPr>
        <p:spPr/>
        <p:txBody>
          <a:bodyPr/>
          <a:lstStyle/>
          <a:p>
            <a:fld id="{A3160257-5353-4415-8296-DB64E1709960}" type="slidenum">
              <a:rPr lang="en-US"/>
              <a:pPr/>
              <a:t>9</a:t>
            </a:fld>
            <a:endParaRPr lang="en-US"/>
          </a:p>
        </p:txBody>
      </p:sp>
      <p:sp>
        <p:nvSpPr>
          <p:cNvPr id="401410" name="Rectangle 2"/>
          <p:cNvSpPr>
            <a:spLocks noGrp="1" noChangeArrowheads="1"/>
          </p:cNvSpPr>
          <p:nvPr>
            <p:ph type="title"/>
          </p:nvPr>
        </p:nvSpPr>
        <p:spPr/>
        <p:txBody>
          <a:bodyPr/>
          <a:lstStyle/>
          <a:p>
            <a:r>
              <a:rPr lang="en-US"/>
              <a:t>Caây toái ñaïi </a:t>
            </a:r>
            <a:br>
              <a:rPr lang="en-US"/>
            </a:br>
            <a:r>
              <a:rPr lang="en-US" sz="3600"/>
              <a:t>(caây phuû, caây bao truøm, caây khung)</a:t>
            </a:r>
          </a:p>
        </p:txBody>
      </p:sp>
      <p:sp>
        <p:nvSpPr>
          <p:cNvPr id="401411" name="Rectangle 3"/>
          <p:cNvSpPr>
            <a:spLocks noGrp="1" noChangeArrowheads="1"/>
          </p:cNvSpPr>
          <p:nvPr>
            <p:ph type="body" idx="1"/>
          </p:nvPr>
        </p:nvSpPr>
        <p:spPr/>
        <p:txBody>
          <a:bodyPr/>
          <a:lstStyle/>
          <a:p>
            <a:pPr>
              <a:lnSpc>
                <a:spcPct val="90000"/>
              </a:lnSpc>
            </a:pPr>
            <a:r>
              <a:rPr lang="en-US" b="1"/>
              <a:t>Thuaät toaùn (tìm moät caây toái ñaïi cuûa ñoà thò G)</a:t>
            </a:r>
            <a:r>
              <a:rPr lang="en-US"/>
              <a:t> </a:t>
            </a:r>
          </a:p>
          <a:p>
            <a:pPr lvl="1">
              <a:lnSpc>
                <a:spcPct val="90000"/>
              </a:lnSpc>
            </a:pPr>
            <a:r>
              <a:rPr lang="en-US"/>
              <a:t>Cho G=(X, E) laø moät ñoà thò lieân thoâng goàm n ñænh. Thuaät toaùn sau ñaây cho pheùp tìm ra ñöôïc moät caây toái ñaïi cuûa G.</a:t>
            </a:r>
          </a:p>
          <a:p>
            <a:pPr lvl="1">
              <a:lnSpc>
                <a:spcPct val="90000"/>
              </a:lnSpc>
            </a:pPr>
            <a:r>
              <a:rPr lang="en-US" u="sng"/>
              <a:t>Böôùc1</a:t>
            </a:r>
            <a:r>
              <a:rPr lang="en-US"/>
              <a:t>. Choïn tuøy yù v </a:t>
            </a:r>
            <a:r>
              <a:rPr lang="en-US">
                <a:sym typeface="Symbol" pitchFamily="18" charset="2"/>
              </a:rPr>
              <a:t></a:t>
            </a:r>
            <a:r>
              <a:rPr lang="en-US"/>
              <a:t> X vaø khôûi taïo V := { v };  T := </a:t>
            </a:r>
            <a:r>
              <a:rPr lang="en-US">
                <a:sym typeface="Symbol" pitchFamily="18" charset="2"/>
              </a:rPr>
              <a:t></a:t>
            </a:r>
            <a:endParaRPr lang="en-US" u="sng"/>
          </a:p>
          <a:p>
            <a:pPr lvl="1">
              <a:lnSpc>
                <a:spcPct val="90000"/>
              </a:lnSpc>
            </a:pPr>
            <a:r>
              <a:rPr lang="en-US" u="sng"/>
              <a:t>Böôùc 2</a:t>
            </a:r>
            <a:r>
              <a:rPr lang="en-US"/>
              <a:t>. Choïn   w</a:t>
            </a:r>
            <a:r>
              <a:rPr lang="en-US">
                <a:sym typeface="Symbol" pitchFamily="18" charset="2"/>
              </a:rPr>
              <a:t></a:t>
            </a:r>
            <a:r>
              <a:rPr lang="en-US"/>
              <a:t> X \ V  sao cho coù moät caïnh e naøo ñoù cuûa G noái w vôùi moät ñænh trong V</a:t>
            </a:r>
            <a:endParaRPr lang="en-US" u="sng"/>
          </a:p>
          <a:p>
            <a:pPr lvl="1">
              <a:lnSpc>
                <a:spcPct val="90000"/>
              </a:lnSpc>
            </a:pPr>
            <a:r>
              <a:rPr lang="en-US" u="sng"/>
              <a:t>Böôùc 3</a:t>
            </a:r>
            <a:r>
              <a:rPr lang="en-US"/>
              <a:t>. Gaùn     V := V </a:t>
            </a:r>
            <a:r>
              <a:rPr lang="en-US">
                <a:sym typeface="Symbol" pitchFamily="18" charset="2"/>
              </a:rPr>
              <a:t></a:t>
            </a:r>
            <a:r>
              <a:rPr lang="en-US"/>
              <a:t> {w} vaø T := T </a:t>
            </a:r>
            <a:r>
              <a:rPr lang="en-US">
                <a:sym typeface="Symbol" pitchFamily="18" charset="2"/>
              </a:rPr>
              <a:t></a:t>
            </a:r>
            <a:r>
              <a:rPr lang="en-US"/>
              <a:t> {e}</a:t>
            </a:r>
            <a:endParaRPr lang="en-US" u="sng"/>
          </a:p>
          <a:p>
            <a:pPr lvl="1">
              <a:lnSpc>
                <a:spcPct val="90000"/>
              </a:lnSpc>
            </a:pPr>
            <a:r>
              <a:rPr lang="en-US" u="sng"/>
              <a:t>Böôùc 4</a:t>
            </a:r>
            <a:r>
              <a:rPr lang="en-US"/>
              <a:t>. Neáu T ñuû n-1 phaàn töû thì döøng, ngöôïc laïi laøm tieáp tuïc böôùc 2.</a:t>
            </a:r>
          </a:p>
        </p:txBody>
      </p:sp>
    </p:spTree>
  </p:cSld>
  <p:clrMapOvr>
    <a:masterClrMapping/>
  </p:clrMapOvr>
  <p:transition>
    <p:random/>
  </p:transition>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5F5FFF"/>
      </a:accent1>
      <a:accent2>
        <a:srgbClr val="584ED4"/>
      </a:accent2>
      <a:accent3>
        <a:srgbClr val="FFFFFF"/>
      </a:accent3>
      <a:accent4>
        <a:srgbClr val="000000"/>
      </a:accent4>
      <a:accent5>
        <a:srgbClr val="B6B6FF"/>
      </a:accent5>
      <a:accent6>
        <a:srgbClr val="4F46C0"/>
      </a:accent6>
      <a:hlink>
        <a:srgbClr val="6666FF"/>
      </a:hlink>
      <a:folHlink>
        <a:srgbClr val="CCCCE6"/>
      </a:folHlink>
    </a:clrScheme>
    <a:fontScheme name="Pixel">
      <a:majorFont>
        <a:latin typeface="VNI-Helve"/>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678</TotalTime>
  <Words>1192</Words>
  <Application>Microsoft Macintosh PowerPoint</Application>
  <PresentationFormat>On-screen Show (4:3)</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VNI-Avo</vt:lpstr>
      <vt:lpstr>VNI-Helve</vt:lpstr>
      <vt:lpstr>VNI-Times</vt:lpstr>
      <vt:lpstr>Wingdings</vt:lpstr>
      <vt:lpstr>Pixel</vt:lpstr>
      <vt:lpstr>CAÂY</vt:lpstr>
      <vt:lpstr>Ñònh nghóa </vt:lpstr>
      <vt:lpstr>Ñònh nghóa</vt:lpstr>
      <vt:lpstr>Ñònh nghóa</vt:lpstr>
      <vt:lpstr>Ñònh lyù  veà söï toàn taïi caùc ñænh treo</vt:lpstr>
      <vt:lpstr>Ñònh lyù  veà caùc ñònh nghóa töông ñöông</vt:lpstr>
      <vt:lpstr>Ñònh lyù  veà caùc ñònh nghóa töông ñöông</vt:lpstr>
      <vt:lpstr>Caây toái ñaïi  (caây phuû, caây bao truøm, caây khung) </vt:lpstr>
      <vt:lpstr>Caây toái ñaïi  (caây phuû, caây bao truøm, caây khung)</vt:lpstr>
      <vt:lpstr>Caây toái ñaïi ngaén nhaát </vt:lpstr>
      <vt:lpstr>Caây toái ñaïi ngaén nhaát</vt:lpstr>
      <vt:lpstr>Thuaät toaùn Prim </vt:lpstr>
      <vt:lpstr>Thuaät toaùn Prim </vt:lpstr>
      <vt:lpstr>Thuaät toaùn Kruskal </vt:lpstr>
    </vt:vector>
  </TitlesOfParts>
  <Company>Department of Software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CAY</dc:title>
  <dc:subject>LY THUYET DO THI</dc:subject>
  <dc:creator>Tran Minh Triet</dc:creator>
  <cp:lastModifiedBy>Cao Xuân Nam</cp:lastModifiedBy>
  <cp:revision>240</cp:revision>
  <cp:lastPrinted>1601-01-01T00:00:00Z</cp:lastPrinted>
  <dcterms:created xsi:type="dcterms:W3CDTF">2002-10-11T09:06:32Z</dcterms:created>
  <dcterms:modified xsi:type="dcterms:W3CDTF">2020-03-23T05:50:36Z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