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2"/>
  </p:notesMasterIdLst>
  <p:sldIdLst>
    <p:sldId id="256" r:id="rId2"/>
    <p:sldId id="312" r:id="rId3"/>
    <p:sldId id="257" r:id="rId4"/>
    <p:sldId id="258" r:id="rId5"/>
    <p:sldId id="259" r:id="rId6"/>
    <p:sldId id="260" r:id="rId7"/>
    <p:sldId id="261" r:id="rId8"/>
    <p:sldId id="262" r:id="rId9"/>
    <p:sldId id="279" r:id="rId10"/>
    <p:sldId id="263" r:id="rId11"/>
    <p:sldId id="264" r:id="rId12"/>
    <p:sldId id="265" r:id="rId13"/>
    <p:sldId id="280" r:id="rId14"/>
    <p:sldId id="266" r:id="rId15"/>
    <p:sldId id="267" r:id="rId16"/>
    <p:sldId id="268" r:id="rId17"/>
    <p:sldId id="269" r:id="rId18"/>
    <p:sldId id="270" r:id="rId19"/>
    <p:sldId id="271" r:id="rId20"/>
    <p:sldId id="272" r:id="rId21"/>
    <p:sldId id="313" r:id="rId22"/>
    <p:sldId id="314" r:id="rId23"/>
    <p:sldId id="315" r:id="rId24"/>
    <p:sldId id="273" r:id="rId25"/>
    <p:sldId id="274" r:id="rId26"/>
    <p:sldId id="275" r:id="rId27"/>
    <p:sldId id="276" r:id="rId28"/>
    <p:sldId id="277" r:id="rId29"/>
    <p:sldId id="278"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VNI-Helve" pitchFamily="2" charset="0"/>
        <a:ea typeface="+mn-ea"/>
        <a:cs typeface="+mn-cs"/>
      </a:defRPr>
    </a:lvl1pPr>
    <a:lvl2pPr marL="457200" algn="l" rtl="0" eaLnBrk="0" fontAlgn="base" hangingPunct="0">
      <a:spcBef>
        <a:spcPct val="0"/>
      </a:spcBef>
      <a:spcAft>
        <a:spcPct val="0"/>
      </a:spcAft>
      <a:defRPr b="1" kern="1200">
        <a:solidFill>
          <a:schemeClr val="tx1"/>
        </a:solidFill>
        <a:latin typeface="VNI-Helve" pitchFamily="2" charset="0"/>
        <a:ea typeface="+mn-ea"/>
        <a:cs typeface="+mn-cs"/>
      </a:defRPr>
    </a:lvl2pPr>
    <a:lvl3pPr marL="914400" algn="l" rtl="0" eaLnBrk="0" fontAlgn="base" hangingPunct="0">
      <a:spcBef>
        <a:spcPct val="0"/>
      </a:spcBef>
      <a:spcAft>
        <a:spcPct val="0"/>
      </a:spcAft>
      <a:defRPr b="1" kern="1200">
        <a:solidFill>
          <a:schemeClr val="tx1"/>
        </a:solidFill>
        <a:latin typeface="VNI-Helve" pitchFamily="2" charset="0"/>
        <a:ea typeface="+mn-ea"/>
        <a:cs typeface="+mn-cs"/>
      </a:defRPr>
    </a:lvl3pPr>
    <a:lvl4pPr marL="1371600" algn="l" rtl="0" eaLnBrk="0" fontAlgn="base" hangingPunct="0">
      <a:spcBef>
        <a:spcPct val="0"/>
      </a:spcBef>
      <a:spcAft>
        <a:spcPct val="0"/>
      </a:spcAft>
      <a:defRPr b="1" kern="1200">
        <a:solidFill>
          <a:schemeClr val="tx1"/>
        </a:solidFill>
        <a:latin typeface="VNI-Helve" pitchFamily="2" charset="0"/>
        <a:ea typeface="+mn-ea"/>
        <a:cs typeface="+mn-cs"/>
      </a:defRPr>
    </a:lvl4pPr>
    <a:lvl5pPr marL="1828800" algn="l" rtl="0" eaLnBrk="0" fontAlgn="base" hangingPunct="0">
      <a:spcBef>
        <a:spcPct val="0"/>
      </a:spcBef>
      <a:spcAft>
        <a:spcPct val="0"/>
      </a:spcAft>
      <a:defRPr b="1" kern="1200">
        <a:solidFill>
          <a:schemeClr val="tx1"/>
        </a:solidFill>
        <a:latin typeface="VNI-Helve" pitchFamily="2" charset="0"/>
        <a:ea typeface="+mn-ea"/>
        <a:cs typeface="+mn-cs"/>
      </a:defRPr>
    </a:lvl5pPr>
    <a:lvl6pPr marL="2286000" algn="l" defTabSz="914400" rtl="0" eaLnBrk="1" latinLnBrk="0" hangingPunct="1">
      <a:defRPr b="1" kern="1200">
        <a:solidFill>
          <a:schemeClr val="tx1"/>
        </a:solidFill>
        <a:latin typeface="VNI-Helve" pitchFamily="2" charset="0"/>
        <a:ea typeface="+mn-ea"/>
        <a:cs typeface="+mn-cs"/>
      </a:defRPr>
    </a:lvl6pPr>
    <a:lvl7pPr marL="2743200" algn="l" defTabSz="914400" rtl="0" eaLnBrk="1" latinLnBrk="0" hangingPunct="1">
      <a:defRPr b="1" kern="1200">
        <a:solidFill>
          <a:schemeClr val="tx1"/>
        </a:solidFill>
        <a:latin typeface="VNI-Helve" pitchFamily="2" charset="0"/>
        <a:ea typeface="+mn-ea"/>
        <a:cs typeface="+mn-cs"/>
      </a:defRPr>
    </a:lvl7pPr>
    <a:lvl8pPr marL="3200400" algn="l" defTabSz="914400" rtl="0" eaLnBrk="1" latinLnBrk="0" hangingPunct="1">
      <a:defRPr b="1" kern="1200">
        <a:solidFill>
          <a:schemeClr val="tx1"/>
        </a:solidFill>
        <a:latin typeface="VNI-Helve" pitchFamily="2" charset="0"/>
        <a:ea typeface="+mn-ea"/>
        <a:cs typeface="+mn-cs"/>
      </a:defRPr>
    </a:lvl8pPr>
    <a:lvl9pPr marL="3657600" algn="l" defTabSz="914400" rtl="0" eaLnBrk="1" latinLnBrk="0" hangingPunct="1">
      <a:defRPr b="1" kern="1200">
        <a:solidFill>
          <a:schemeClr val="tx1"/>
        </a:solidFill>
        <a:latin typeface="VNI-Helve" pitchFamily="2"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000000"/>
    <a:srgbClr val="6600CC"/>
    <a:srgbClr val="009900"/>
    <a:srgbClr val="FF3300"/>
    <a:srgbClr val="33CC33"/>
    <a:srgbClr val="FFCC66"/>
    <a:srgbClr val="FF99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69" d="100"/>
          <a:sy n="69" d="100"/>
        </p:scale>
        <p:origin x="-111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VNI-Times" pitchFamily="2" charset="0"/>
              </a:defRPr>
            </a:lvl1pPr>
          </a:lstStyle>
          <a:p>
            <a:endParaRPr 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VNI-Times" pitchFamily="2" charset="0"/>
              </a:defRPr>
            </a:lvl1pPr>
          </a:lstStyle>
          <a:p>
            <a:endParaRPr lang="en-US"/>
          </a:p>
        </p:txBody>
      </p:sp>
      <p:sp>
        <p:nvSpPr>
          <p:cNvPr id="10650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VNI-Times" pitchFamily="2" charset="0"/>
              </a:defRPr>
            </a:lvl1pPr>
          </a:lstStyle>
          <a:p>
            <a:endParaRPr lang="en-US"/>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VNI-Times" pitchFamily="2" charset="0"/>
              </a:defRPr>
            </a:lvl1pPr>
          </a:lstStyle>
          <a:p>
            <a:fld id="{B3EB0A68-C413-45D2-B7BE-1F21B8F5E83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NI-Times" pitchFamily="2" charset="0"/>
        <a:ea typeface="+mn-ea"/>
        <a:cs typeface="+mn-cs"/>
      </a:defRPr>
    </a:lvl1pPr>
    <a:lvl2pPr marL="457200" algn="l" rtl="0" fontAlgn="base">
      <a:spcBef>
        <a:spcPct val="30000"/>
      </a:spcBef>
      <a:spcAft>
        <a:spcPct val="0"/>
      </a:spcAft>
      <a:defRPr sz="1200" kern="1200">
        <a:solidFill>
          <a:schemeClr val="tx1"/>
        </a:solidFill>
        <a:latin typeface="VNI-Times" pitchFamily="2" charset="0"/>
        <a:ea typeface="+mn-ea"/>
        <a:cs typeface="+mn-cs"/>
      </a:defRPr>
    </a:lvl2pPr>
    <a:lvl3pPr marL="914400" algn="l" rtl="0" fontAlgn="base">
      <a:spcBef>
        <a:spcPct val="30000"/>
      </a:spcBef>
      <a:spcAft>
        <a:spcPct val="0"/>
      </a:spcAft>
      <a:defRPr sz="1200" kern="1200">
        <a:solidFill>
          <a:schemeClr val="tx1"/>
        </a:solidFill>
        <a:latin typeface="VNI-Times" pitchFamily="2" charset="0"/>
        <a:ea typeface="+mn-ea"/>
        <a:cs typeface="+mn-cs"/>
      </a:defRPr>
    </a:lvl3pPr>
    <a:lvl4pPr marL="1371600" algn="l" rtl="0" fontAlgn="base">
      <a:spcBef>
        <a:spcPct val="30000"/>
      </a:spcBef>
      <a:spcAft>
        <a:spcPct val="0"/>
      </a:spcAft>
      <a:defRPr sz="1200" kern="1200">
        <a:solidFill>
          <a:schemeClr val="tx1"/>
        </a:solidFill>
        <a:latin typeface="VNI-Times" pitchFamily="2" charset="0"/>
        <a:ea typeface="+mn-ea"/>
        <a:cs typeface="+mn-cs"/>
      </a:defRPr>
    </a:lvl4pPr>
    <a:lvl5pPr marL="1828800" algn="l" rtl="0" fontAlgn="base">
      <a:spcBef>
        <a:spcPct val="30000"/>
      </a:spcBef>
      <a:spcAft>
        <a:spcPct val="0"/>
      </a:spcAft>
      <a:defRPr sz="1200" kern="1200">
        <a:solidFill>
          <a:schemeClr val="tx1"/>
        </a:solidFill>
        <a:latin typeface="VNI-Times"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8371" name="Rectangle 3"/>
          <p:cNvSpPr>
            <a:spLocks noChangeArrowheads="1"/>
          </p:cNvSpPr>
          <p:nvPr userDrawn="1"/>
        </p:nvSpPr>
        <p:spPr bwMode="hidden">
          <a:xfrm>
            <a:off x="0" y="0"/>
            <a:ext cx="3505200" cy="685800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endParaRPr lang="en-US" sz="2400" b="0">
              <a:latin typeface="VNI-Times" pitchFamily="2" charset="0"/>
            </a:endParaRPr>
          </a:p>
        </p:txBody>
      </p:sp>
      <p:sp>
        <p:nvSpPr>
          <p:cNvPr id="58372" name="Rectangle 4"/>
          <p:cNvSpPr>
            <a:spLocks noChangeArrowheads="1"/>
          </p:cNvSpPr>
          <p:nvPr/>
        </p:nvSpPr>
        <p:spPr bwMode="hidden">
          <a:xfrm>
            <a:off x="1716088" y="1690688"/>
            <a:ext cx="7427912" cy="2533650"/>
          </a:xfrm>
          <a:prstGeom prst="rect">
            <a:avLst/>
          </a:prstGeom>
          <a:gradFill rotWithShape="0">
            <a:gsLst>
              <a:gs pos="0">
                <a:schemeClr val="accent2"/>
              </a:gs>
              <a:gs pos="100000">
                <a:schemeClr val="accent2">
                  <a:gamma/>
                  <a:shade val="46275"/>
                  <a:invGamma/>
                </a:schemeClr>
              </a:gs>
            </a:gsLst>
            <a:path path="rect">
              <a:fillToRect t="100000" r="100000"/>
            </a:path>
          </a:gradFill>
          <a:ln w="9525">
            <a:noFill/>
            <a:miter lim="800000"/>
            <a:headEnd/>
            <a:tailEnd/>
          </a:ln>
        </p:spPr>
        <p:txBody>
          <a:bodyPr/>
          <a:lstStyle/>
          <a:p>
            <a:pPr eaLnBrk="1" hangingPunct="1"/>
            <a:endParaRPr lang="en-US" sz="2400" b="0">
              <a:latin typeface="VNI-Times" pitchFamily="2" charset="0"/>
            </a:endParaRPr>
          </a:p>
        </p:txBody>
      </p:sp>
      <p:sp>
        <p:nvSpPr>
          <p:cNvPr id="58377" name="Rectangle 9"/>
          <p:cNvSpPr>
            <a:spLocks noChangeArrowheads="1"/>
          </p:cNvSpPr>
          <p:nvPr/>
        </p:nvSpPr>
        <p:spPr bwMode="auto">
          <a:xfrm>
            <a:off x="1141413" y="3582988"/>
            <a:ext cx="584200" cy="641350"/>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0" name="Rectangle 12"/>
          <p:cNvSpPr>
            <a:spLocks noChangeArrowheads="1"/>
          </p:cNvSpPr>
          <p:nvPr/>
        </p:nvSpPr>
        <p:spPr bwMode="auto">
          <a:xfrm>
            <a:off x="0" y="2324100"/>
            <a:ext cx="582613" cy="633413"/>
          </a:xfrm>
          <a:prstGeom prst="rect">
            <a:avLst/>
          </a:prstGeom>
          <a:gradFill rotWithShape="0">
            <a:gsLst>
              <a:gs pos="0">
                <a:schemeClr val="bg2">
                  <a:gamma/>
                  <a:tint val="0"/>
                  <a:invGamma/>
                </a:schemeClr>
              </a:gs>
              <a:gs pos="100000">
                <a:schemeClr val="bg2"/>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nvGrpSpPr>
          <p:cNvPr id="58389" name="Group 21"/>
          <p:cNvGrpSpPr>
            <a:grpSpLocks/>
          </p:cNvGrpSpPr>
          <p:nvPr userDrawn="1"/>
        </p:nvGrpSpPr>
        <p:grpSpPr bwMode="auto">
          <a:xfrm>
            <a:off x="573088" y="1066800"/>
            <a:ext cx="2293937" cy="2525713"/>
            <a:chOff x="361" y="672"/>
            <a:chExt cx="1445" cy="1591"/>
          </a:xfrm>
        </p:grpSpPr>
        <p:sp>
          <p:nvSpPr>
            <p:cNvPr id="58375" name="Rectangle 7"/>
            <p:cNvSpPr>
              <a:spLocks noChangeArrowheads="1"/>
            </p:cNvSpPr>
            <p:nvPr/>
          </p:nvSpPr>
          <p:spPr bwMode="auto">
            <a:xfrm>
              <a:off x="1081" y="1065"/>
              <a:ext cx="362" cy="405"/>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6" name="Rectangle 8"/>
            <p:cNvSpPr>
              <a:spLocks noChangeArrowheads="1"/>
            </p:cNvSpPr>
            <p:nvPr/>
          </p:nvSpPr>
          <p:spPr bwMode="auto">
            <a:xfrm>
              <a:off x="1437" y="672"/>
              <a:ext cx="369" cy="400"/>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9" name="Rectangle 11"/>
            <p:cNvSpPr>
              <a:spLocks noChangeArrowheads="1"/>
            </p:cNvSpPr>
            <p:nvPr/>
          </p:nvSpPr>
          <p:spPr bwMode="auto">
            <a:xfrm>
              <a:off x="719" y="1464"/>
              <a:ext cx="368" cy="399"/>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2" name="Rectangle 14"/>
            <p:cNvSpPr>
              <a:spLocks noChangeArrowheads="1"/>
            </p:cNvSpPr>
            <p:nvPr/>
          </p:nvSpPr>
          <p:spPr bwMode="auto">
            <a:xfrm>
              <a:off x="361" y="1857"/>
              <a:ext cx="363" cy="406"/>
            </a:xfrm>
            <a:prstGeom prst="rect">
              <a:avLst/>
            </a:prstGeom>
            <a:gradFill rotWithShape="0">
              <a:gsLst>
                <a:gs pos="0">
                  <a:schemeClr val="accent1">
                    <a:gamma/>
                    <a:tint val="0"/>
                    <a:invGamma/>
                  </a:schemeClr>
                </a:gs>
                <a:gs pos="100000">
                  <a:schemeClr val="accent1"/>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8390" name="Group 22"/>
          <p:cNvGrpSpPr>
            <a:grpSpLocks/>
          </p:cNvGrpSpPr>
          <p:nvPr userDrawn="1"/>
        </p:nvGrpSpPr>
        <p:grpSpPr bwMode="auto">
          <a:xfrm>
            <a:off x="573088" y="1690688"/>
            <a:ext cx="2293937" cy="2533650"/>
            <a:chOff x="361" y="1065"/>
            <a:chExt cx="1445" cy="1596"/>
          </a:xfrm>
        </p:grpSpPr>
        <p:sp>
          <p:nvSpPr>
            <p:cNvPr id="58374" name="Rectangle 6"/>
            <p:cNvSpPr>
              <a:spLocks noChangeArrowheads="1"/>
            </p:cNvSpPr>
            <p:nvPr/>
          </p:nvSpPr>
          <p:spPr bwMode="auto">
            <a:xfrm>
              <a:off x="361" y="2257"/>
              <a:ext cx="363" cy="404"/>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78" name="Rectangle 10"/>
            <p:cNvSpPr>
              <a:spLocks noChangeArrowheads="1"/>
            </p:cNvSpPr>
            <p:nvPr/>
          </p:nvSpPr>
          <p:spPr bwMode="auto">
            <a:xfrm>
              <a:off x="1437" y="1065"/>
              <a:ext cx="369" cy="405"/>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1" name="Rectangle 13"/>
            <p:cNvSpPr>
              <a:spLocks noChangeArrowheads="1"/>
            </p:cNvSpPr>
            <p:nvPr/>
          </p:nvSpPr>
          <p:spPr bwMode="auto">
            <a:xfrm>
              <a:off x="1081" y="1464"/>
              <a:ext cx="362" cy="399"/>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8383" name="Rectangle 15"/>
            <p:cNvSpPr>
              <a:spLocks noChangeArrowheads="1"/>
            </p:cNvSpPr>
            <p:nvPr/>
          </p:nvSpPr>
          <p:spPr bwMode="auto">
            <a:xfrm>
              <a:off x="719" y="1857"/>
              <a:ext cx="368" cy="406"/>
            </a:xfrm>
            <a:prstGeom prst="rect">
              <a:avLst/>
            </a:prstGeom>
            <a:gradFill rotWithShape="0">
              <a:gsLst>
                <a:gs pos="0">
                  <a:srgbClr val="AFAFFF">
                    <a:gamma/>
                    <a:tint val="0"/>
                    <a:invGamma/>
                  </a:srgbClr>
                </a:gs>
                <a:gs pos="100000">
                  <a:srgbClr val="AFAF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sp>
        <p:nvSpPr>
          <p:cNvPr id="58384" name="Rectangle 16"/>
          <p:cNvSpPr>
            <a:spLocks noGrp="1" noChangeArrowheads="1"/>
          </p:cNvSpPr>
          <p:nvPr>
            <p:ph type="dt" sz="half" idx="2"/>
          </p:nvPr>
        </p:nvSpPr>
        <p:spPr>
          <a:xfrm>
            <a:off x="457200" y="6248400"/>
            <a:ext cx="2133600" cy="457200"/>
          </a:xfrm>
        </p:spPr>
        <p:txBody>
          <a:bodyPr/>
          <a:lstStyle>
            <a:lvl1pPr>
              <a:defRPr>
                <a:effectLst/>
              </a:defRPr>
            </a:lvl1pPr>
          </a:lstStyle>
          <a:p>
            <a:endParaRPr lang="en-US"/>
          </a:p>
        </p:txBody>
      </p:sp>
      <p:sp>
        <p:nvSpPr>
          <p:cNvPr id="58387" name="Rectangle 19"/>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r>
              <a:rPr lang="en-US"/>
              <a:t>Click to edit Master title style</a:t>
            </a:r>
          </a:p>
        </p:txBody>
      </p:sp>
      <p:sp>
        <p:nvSpPr>
          <p:cNvPr id="5838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2600"/>
            </a:lvl1pPr>
          </a:lstStyle>
          <a:p>
            <a:r>
              <a:rPr lang="en-US"/>
              <a:t>Click to edit Master subtitle style</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lvl1pPr>
              <a:defRPr/>
            </a:lvl1pPr>
          </a:lstStyle>
          <a:p>
            <a:fld id="{50F6B753-9ED0-4BD2-80BE-C08A7C05DB65}"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638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lvl1pPr>
              <a:defRPr/>
            </a:lvl1pPr>
          </a:lstStyle>
          <a:p>
            <a:fld id="{2370698F-C232-4539-933E-000A97414FDB}"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0" y="6553200"/>
            <a:ext cx="6477000" cy="304800"/>
          </a:xfrm>
        </p:spPr>
        <p:txBody>
          <a:bodyPr/>
          <a:lstStyle>
            <a:lvl1pPr>
              <a:defRPr/>
            </a:lvl1pPr>
          </a:lstStyle>
          <a:p>
            <a:r>
              <a:rPr lang="en-US"/>
              <a:t>Lyù thuyeát Ñoà thò - Caùc baøi toaùn ñöôøng ñi</a:t>
            </a:r>
          </a:p>
        </p:txBody>
      </p:sp>
      <p:sp>
        <p:nvSpPr>
          <p:cNvPr id="6" name="Slide Number Placeholder 5"/>
          <p:cNvSpPr>
            <a:spLocks noGrp="1"/>
          </p:cNvSpPr>
          <p:nvPr>
            <p:ph type="sldNum" sz="quarter" idx="11"/>
          </p:nvPr>
        </p:nvSpPr>
        <p:spPr>
          <a:xfrm>
            <a:off x="7010400" y="6553200"/>
            <a:ext cx="2133600" cy="304800"/>
          </a:xfrm>
        </p:spPr>
        <p:txBody>
          <a:bodyPr/>
          <a:lstStyle>
            <a:lvl1pPr>
              <a:defRPr/>
            </a:lvl1pPr>
          </a:lstStyle>
          <a:p>
            <a:fld id="{4536DD3A-7D8C-4109-8FDA-5B78327E1240}"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lvl1pPr>
              <a:defRPr/>
            </a:lvl1pPr>
          </a:lstStyle>
          <a:p>
            <a:fld id="{C82CCB8D-B3D2-4FA7-9FF4-63F9BD1E1843}"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lvl1pPr>
              <a:defRPr/>
            </a:lvl1pPr>
          </a:lstStyle>
          <a:p>
            <a:fld id="{0F7FE256-4E82-4A2D-88F9-6EB1A8E73507}" type="slidenum">
              <a:rPr lang="en-US"/>
              <a:pPr/>
              <a:t>‹#›</a:t>
            </a:fld>
            <a:endParaRPr lang="en-US"/>
          </a:p>
        </p:txBody>
      </p:sp>
      <p:sp>
        <p:nvSpPr>
          <p:cNvPr id="6" name="Date Placeholder 5"/>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Lyù thuyeát Ñoà thò - Caùc baøi toaùn ñöôøng ñi</a:t>
            </a:r>
          </a:p>
        </p:txBody>
      </p:sp>
      <p:sp>
        <p:nvSpPr>
          <p:cNvPr id="6" name="Slide Number Placeholder 5"/>
          <p:cNvSpPr>
            <a:spLocks noGrp="1"/>
          </p:cNvSpPr>
          <p:nvPr>
            <p:ph type="sldNum" sz="quarter" idx="11"/>
          </p:nvPr>
        </p:nvSpPr>
        <p:spPr/>
        <p:txBody>
          <a:bodyPr/>
          <a:lstStyle>
            <a:lvl1pPr>
              <a:defRPr/>
            </a:lvl1pPr>
          </a:lstStyle>
          <a:p>
            <a:fld id="{1E58EB2E-0716-4DE4-934F-6F53674A4BCF}"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Lyù thuyeát Ñoà thò - Caùc baøi toaùn ñöôøng ñi</a:t>
            </a:r>
          </a:p>
        </p:txBody>
      </p:sp>
      <p:sp>
        <p:nvSpPr>
          <p:cNvPr id="8" name="Slide Number Placeholder 7"/>
          <p:cNvSpPr>
            <a:spLocks noGrp="1"/>
          </p:cNvSpPr>
          <p:nvPr>
            <p:ph type="sldNum" sz="quarter" idx="11"/>
          </p:nvPr>
        </p:nvSpPr>
        <p:spPr/>
        <p:txBody>
          <a:bodyPr/>
          <a:lstStyle>
            <a:lvl1pPr>
              <a:defRPr/>
            </a:lvl1pPr>
          </a:lstStyle>
          <a:p>
            <a:fld id="{F39FB17B-0B76-43C3-AE14-9515529261AF}" type="slidenum">
              <a:rPr lang="en-US"/>
              <a:pPr/>
              <a:t>‹#›</a:t>
            </a:fld>
            <a:endParaRPr lang="en-US"/>
          </a:p>
        </p:txBody>
      </p:sp>
      <p:sp>
        <p:nvSpPr>
          <p:cNvPr id="9" name="Date Placeholder 8"/>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Lyù thuyeát Ñoà thò - Caùc baøi toaùn ñöôøng ñi</a:t>
            </a:r>
          </a:p>
        </p:txBody>
      </p:sp>
      <p:sp>
        <p:nvSpPr>
          <p:cNvPr id="4" name="Slide Number Placeholder 3"/>
          <p:cNvSpPr>
            <a:spLocks noGrp="1"/>
          </p:cNvSpPr>
          <p:nvPr>
            <p:ph type="sldNum" sz="quarter" idx="11"/>
          </p:nvPr>
        </p:nvSpPr>
        <p:spPr/>
        <p:txBody>
          <a:bodyPr/>
          <a:lstStyle>
            <a:lvl1pPr>
              <a:defRPr/>
            </a:lvl1pPr>
          </a:lstStyle>
          <a:p>
            <a:fld id="{5FAF52B6-CC82-4C76-905B-A36B3ACA8F2C}" type="slidenum">
              <a:rPr lang="en-US"/>
              <a:pPr/>
              <a:t>‹#›</a:t>
            </a:fld>
            <a:endParaRPr lang="en-US"/>
          </a:p>
        </p:txBody>
      </p:sp>
      <p:sp>
        <p:nvSpPr>
          <p:cNvPr id="5" name="Date Placeholder 4"/>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Lyù thuyeát Ñoà thò - Caùc baøi toaùn ñöôøng ñi</a:t>
            </a:r>
          </a:p>
        </p:txBody>
      </p:sp>
      <p:sp>
        <p:nvSpPr>
          <p:cNvPr id="3" name="Slide Number Placeholder 2"/>
          <p:cNvSpPr>
            <a:spLocks noGrp="1"/>
          </p:cNvSpPr>
          <p:nvPr>
            <p:ph type="sldNum" sz="quarter" idx="11"/>
          </p:nvPr>
        </p:nvSpPr>
        <p:spPr/>
        <p:txBody>
          <a:bodyPr/>
          <a:lstStyle>
            <a:lvl1pPr>
              <a:defRPr/>
            </a:lvl1pPr>
          </a:lstStyle>
          <a:p>
            <a:fld id="{419F72EC-2075-4591-9B8A-C84CBD07718C}" type="slidenum">
              <a:rPr lang="en-US"/>
              <a:pPr/>
              <a:t>‹#›</a:t>
            </a:fld>
            <a:endParaRPr lang="en-US"/>
          </a:p>
        </p:txBody>
      </p:sp>
      <p:sp>
        <p:nvSpPr>
          <p:cNvPr id="4" name="Date Placeholder 3"/>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Lyù thuyeát Ñoà thò - Caùc baøi toaùn ñöôøng ñi</a:t>
            </a:r>
          </a:p>
        </p:txBody>
      </p:sp>
      <p:sp>
        <p:nvSpPr>
          <p:cNvPr id="6" name="Slide Number Placeholder 5"/>
          <p:cNvSpPr>
            <a:spLocks noGrp="1"/>
          </p:cNvSpPr>
          <p:nvPr>
            <p:ph type="sldNum" sz="quarter" idx="11"/>
          </p:nvPr>
        </p:nvSpPr>
        <p:spPr/>
        <p:txBody>
          <a:bodyPr/>
          <a:lstStyle>
            <a:lvl1pPr>
              <a:defRPr/>
            </a:lvl1pPr>
          </a:lstStyle>
          <a:p>
            <a:fld id="{9AD7DA26-5CFB-4F8B-8C77-692A5816F6F6}"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Lyù thuyeát Ñoà thò - Caùc baøi toaùn ñöôøng ñi</a:t>
            </a:r>
          </a:p>
        </p:txBody>
      </p:sp>
      <p:sp>
        <p:nvSpPr>
          <p:cNvPr id="6" name="Slide Number Placeholder 5"/>
          <p:cNvSpPr>
            <a:spLocks noGrp="1"/>
          </p:cNvSpPr>
          <p:nvPr>
            <p:ph type="sldNum" sz="quarter" idx="11"/>
          </p:nvPr>
        </p:nvSpPr>
        <p:spPr/>
        <p:txBody>
          <a:bodyPr/>
          <a:lstStyle>
            <a:lvl1pPr>
              <a:defRPr/>
            </a:lvl1pPr>
          </a:lstStyle>
          <a:p>
            <a:fld id="{CAC21D04-132A-4F8E-918A-1CF434F57559}" type="slidenum">
              <a:rPr lang="en-US"/>
              <a:pPr/>
              <a:t>‹#›</a:t>
            </a:fld>
            <a:endParaRPr lang="en-US"/>
          </a:p>
        </p:txBody>
      </p:sp>
      <p:sp>
        <p:nvSpPr>
          <p:cNvPr id="7" name="Date Placeholder 6"/>
          <p:cNvSpPr>
            <a:spLocks noGrp="1"/>
          </p:cNvSpPr>
          <p:nvPr>
            <p:ph type="dt" sz="half" idx="12"/>
          </p:nvPr>
        </p:nvSpPr>
        <p:spPr/>
        <p:txBody>
          <a:bodyPr/>
          <a:lstStyle>
            <a:lvl1pPr>
              <a:defRPr/>
            </a:lvl1pPr>
          </a:lstStyle>
          <a:p>
            <a:endParaRPr 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7395" name="Group 51"/>
          <p:cNvGrpSpPr>
            <a:grpSpLocks/>
          </p:cNvGrpSpPr>
          <p:nvPr userDrawn="1"/>
        </p:nvGrpSpPr>
        <p:grpSpPr bwMode="auto">
          <a:xfrm>
            <a:off x="0" y="0"/>
            <a:ext cx="2209800" cy="6858000"/>
            <a:chOff x="0" y="0"/>
            <a:chExt cx="1392" cy="4320"/>
          </a:xfrm>
        </p:grpSpPr>
        <p:sp>
          <p:nvSpPr>
            <p:cNvPr id="57396" name="Rectangle 52"/>
            <p:cNvSpPr>
              <a:spLocks noChangeArrowheads="1"/>
            </p:cNvSpPr>
            <p:nvPr userDrawn="1"/>
          </p:nvSpPr>
          <p:spPr bwMode="hidden">
            <a:xfrm>
              <a:off x="0" y="0"/>
              <a:ext cx="1392" cy="4320"/>
            </a:xfrm>
            <a:prstGeom prst="rect">
              <a:avLst/>
            </a:prstGeom>
            <a:gradFill rotWithShape="0">
              <a:gsLst>
                <a:gs pos="0">
                  <a:srgbClr val="9595FF"/>
                </a:gs>
                <a:gs pos="100000">
                  <a:schemeClr val="bg1"/>
                </a:gs>
              </a:gsLst>
              <a:lin ang="0" scaled="1"/>
            </a:gradFill>
            <a:ln w="9525">
              <a:noFill/>
              <a:miter lim="800000"/>
              <a:headEnd/>
              <a:tailEnd/>
            </a:ln>
            <a:effectLst/>
          </p:spPr>
          <p:txBody>
            <a:bodyPr wrap="none" anchor="ctr"/>
            <a:lstStyle/>
            <a:p>
              <a:pPr algn="ctr" eaLnBrk="1" hangingPunct="1"/>
              <a:endParaRPr lang="en-US" sz="2400" b="0">
                <a:latin typeface="VNI-Times" pitchFamily="2" charset="0"/>
              </a:endParaRPr>
            </a:p>
          </p:txBody>
        </p:sp>
        <p:grpSp>
          <p:nvGrpSpPr>
            <p:cNvPr id="57397" name="Group 53"/>
            <p:cNvGrpSpPr>
              <a:grpSpLocks/>
            </p:cNvGrpSpPr>
            <p:nvPr userDrawn="1"/>
          </p:nvGrpSpPr>
          <p:grpSpPr bwMode="auto">
            <a:xfrm>
              <a:off x="0" y="1239"/>
              <a:ext cx="528" cy="779"/>
              <a:chOff x="0" y="1239"/>
              <a:chExt cx="528" cy="779"/>
            </a:xfrm>
          </p:grpSpPr>
          <p:grpSp>
            <p:nvGrpSpPr>
              <p:cNvPr id="57398" name="Group 54"/>
              <p:cNvGrpSpPr>
                <a:grpSpLocks/>
              </p:cNvGrpSpPr>
              <p:nvPr userDrawn="1"/>
            </p:nvGrpSpPr>
            <p:grpSpPr bwMode="auto">
              <a:xfrm>
                <a:off x="0" y="1239"/>
                <a:ext cx="528" cy="528"/>
                <a:chOff x="361" y="672"/>
                <a:chExt cx="1445" cy="1591"/>
              </a:xfrm>
            </p:grpSpPr>
            <p:sp>
              <p:nvSpPr>
                <p:cNvPr id="57399" name="Rectangle 55"/>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0" name="Rectangle 56"/>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1" name="Rectangle 57"/>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2" name="Rectangle 58"/>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03" name="Group 59"/>
              <p:cNvGrpSpPr>
                <a:grpSpLocks/>
              </p:cNvGrpSpPr>
              <p:nvPr userDrawn="1"/>
            </p:nvGrpSpPr>
            <p:grpSpPr bwMode="auto">
              <a:xfrm>
                <a:off x="0" y="1488"/>
                <a:ext cx="528" cy="530"/>
                <a:chOff x="361" y="1065"/>
                <a:chExt cx="1445" cy="1596"/>
              </a:xfrm>
            </p:grpSpPr>
            <p:sp>
              <p:nvSpPr>
                <p:cNvPr id="57404" name="Rectangle 60"/>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5" name="Rectangle 61"/>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6" name="Rectangle 62"/>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07" name="Rectangle 63"/>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08" name="Group 64"/>
            <p:cNvGrpSpPr>
              <a:grpSpLocks/>
            </p:cNvGrpSpPr>
            <p:nvPr userDrawn="1"/>
          </p:nvGrpSpPr>
          <p:grpSpPr bwMode="auto">
            <a:xfrm>
              <a:off x="0" y="1765"/>
              <a:ext cx="528" cy="779"/>
              <a:chOff x="0" y="1239"/>
              <a:chExt cx="528" cy="779"/>
            </a:xfrm>
          </p:grpSpPr>
          <p:grpSp>
            <p:nvGrpSpPr>
              <p:cNvPr id="57409" name="Group 65"/>
              <p:cNvGrpSpPr>
                <a:grpSpLocks/>
              </p:cNvGrpSpPr>
              <p:nvPr userDrawn="1"/>
            </p:nvGrpSpPr>
            <p:grpSpPr bwMode="auto">
              <a:xfrm>
                <a:off x="0" y="1239"/>
                <a:ext cx="528" cy="528"/>
                <a:chOff x="361" y="672"/>
                <a:chExt cx="1445" cy="1591"/>
              </a:xfrm>
            </p:grpSpPr>
            <p:sp>
              <p:nvSpPr>
                <p:cNvPr id="57410" name="Rectangle 66"/>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1" name="Rectangle 67"/>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2" name="Rectangle 68"/>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3" name="Rectangle 69"/>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14" name="Group 70"/>
              <p:cNvGrpSpPr>
                <a:grpSpLocks/>
              </p:cNvGrpSpPr>
              <p:nvPr userDrawn="1"/>
            </p:nvGrpSpPr>
            <p:grpSpPr bwMode="auto">
              <a:xfrm>
                <a:off x="0" y="1488"/>
                <a:ext cx="528" cy="530"/>
                <a:chOff x="361" y="1065"/>
                <a:chExt cx="1445" cy="1596"/>
              </a:xfrm>
            </p:grpSpPr>
            <p:sp>
              <p:nvSpPr>
                <p:cNvPr id="57415" name="Rectangle 71"/>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6" name="Rectangle 72"/>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7" name="Rectangle 73"/>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18" name="Rectangle 74"/>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19" name="Group 75"/>
            <p:cNvGrpSpPr>
              <a:grpSpLocks/>
            </p:cNvGrpSpPr>
            <p:nvPr userDrawn="1"/>
          </p:nvGrpSpPr>
          <p:grpSpPr bwMode="auto">
            <a:xfrm>
              <a:off x="0" y="2293"/>
              <a:ext cx="528" cy="779"/>
              <a:chOff x="0" y="1239"/>
              <a:chExt cx="528" cy="779"/>
            </a:xfrm>
          </p:grpSpPr>
          <p:grpSp>
            <p:nvGrpSpPr>
              <p:cNvPr id="57420" name="Group 76"/>
              <p:cNvGrpSpPr>
                <a:grpSpLocks/>
              </p:cNvGrpSpPr>
              <p:nvPr userDrawn="1"/>
            </p:nvGrpSpPr>
            <p:grpSpPr bwMode="auto">
              <a:xfrm>
                <a:off x="0" y="1239"/>
                <a:ext cx="528" cy="528"/>
                <a:chOff x="361" y="672"/>
                <a:chExt cx="1445" cy="1591"/>
              </a:xfrm>
            </p:grpSpPr>
            <p:sp>
              <p:nvSpPr>
                <p:cNvPr id="57421" name="Rectangle 77"/>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2" name="Rectangle 78"/>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3" name="Rectangle 79"/>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4" name="Rectangle 80"/>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25" name="Group 81"/>
              <p:cNvGrpSpPr>
                <a:grpSpLocks/>
              </p:cNvGrpSpPr>
              <p:nvPr userDrawn="1"/>
            </p:nvGrpSpPr>
            <p:grpSpPr bwMode="auto">
              <a:xfrm>
                <a:off x="0" y="1488"/>
                <a:ext cx="528" cy="530"/>
                <a:chOff x="361" y="1065"/>
                <a:chExt cx="1445" cy="1596"/>
              </a:xfrm>
            </p:grpSpPr>
            <p:sp>
              <p:nvSpPr>
                <p:cNvPr id="57426" name="Rectangle 82"/>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7" name="Rectangle 83"/>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8" name="Rectangle 84"/>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29" name="Rectangle 85"/>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30" name="Group 86"/>
            <p:cNvGrpSpPr>
              <a:grpSpLocks/>
            </p:cNvGrpSpPr>
            <p:nvPr userDrawn="1"/>
          </p:nvGrpSpPr>
          <p:grpSpPr bwMode="auto">
            <a:xfrm>
              <a:off x="0" y="2821"/>
              <a:ext cx="528" cy="779"/>
              <a:chOff x="0" y="1239"/>
              <a:chExt cx="528" cy="779"/>
            </a:xfrm>
          </p:grpSpPr>
          <p:grpSp>
            <p:nvGrpSpPr>
              <p:cNvPr id="57431" name="Group 87"/>
              <p:cNvGrpSpPr>
                <a:grpSpLocks/>
              </p:cNvGrpSpPr>
              <p:nvPr userDrawn="1"/>
            </p:nvGrpSpPr>
            <p:grpSpPr bwMode="auto">
              <a:xfrm>
                <a:off x="0" y="1239"/>
                <a:ext cx="528" cy="528"/>
                <a:chOff x="361" y="672"/>
                <a:chExt cx="1445" cy="1591"/>
              </a:xfrm>
            </p:grpSpPr>
            <p:sp>
              <p:nvSpPr>
                <p:cNvPr id="57432" name="Rectangle 88"/>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3" name="Rectangle 89"/>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4" name="Rectangle 90"/>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5" name="Rectangle 91"/>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36" name="Group 92"/>
              <p:cNvGrpSpPr>
                <a:grpSpLocks/>
              </p:cNvGrpSpPr>
              <p:nvPr userDrawn="1"/>
            </p:nvGrpSpPr>
            <p:grpSpPr bwMode="auto">
              <a:xfrm>
                <a:off x="0" y="1488"/>
                <a:ext cx="528" cy="530"/>
                <a:chOff x="361" y="1065"/>
                <a:chExt cx="1445" cy="1596"/>
              </a:xfrm>
            </p:grpSpPr>
            <p:sp>
              <p:nvSpPr>
                <p:cNvPr id="57437" name="Rectangle 93"/>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8" name="Rectangle 94"/>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39" name="Rectangle 95"/>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0" name="Rectangle 96"/>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41" name="Group 97"/>
            <p:cNvGrpSpPr>
              <a:grpSpLocks/>
            </p:cNvGrpSpPr>
            <p:nvPr userDrawn="1"/>
          </p:nvGrpSpPr>
          <p:grpSpPr bwMode="auto">
            <a:xfrm>
              <a:off x="0" y="3312"/>
              <a:ext cx="528" cy="779"/>
              <a:chOff x="0" y="1239"/>
              <a:chExt cx="528" cy="779"/>
            </a:xfrm>
          </p:grpSpPr>
          <p:grpSp>
            <p:nvGrpSpPr>
              <p:cNvPr id="57442" name="Group 98"/>
              <p:cNvGrpSpPr>
                <a:grpSpLocks/>
              </p:cNvGrpSpPr>
              <p:nvPr userDrawn="1"/>
            </p:nvGrpSpPr>
            <p:grpSpPr bwMode="auto">
              <a:xfrm>
                <a:off x="0" y="1239"/>
                <a:ext cx="528" cy="528"/>
                <a:chOff x="361" y="672"/>
                <a:chExt cx="1445" cy="1591"/>
              </a:xfrm>
            </p:grpSpPr>
            <p:sp>
              <p:nvSpPr>
                <p:cNvPr id="57443" name="Rectangle 99"/>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4" name="Rectangle 100"/>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5" name="Rectangle 101"/>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6" name="Rectangle 102"/>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47" name="Group 103"/>
              <p:cNvGrpSpPr>
                <a:grpSpLocks/>
              </p:cNvGrpSpPr>
              <p:nvPr userDrawn="1"/>
            </p:nvGrpSpPr>
            <p:grpSpPr bwMode="auto">
              <a:xfrm>
                <a:off x="0" y="1488"/>
                <a:ext cx="528" cy="530"/>
                <a:chOff x="361" y="1065"/>
                <a:chExt cx="1445" cy="1596"/>
              </a:xfrm>
            </p:grpSpPr>
            <p:sp>
              <p:nvSpPr>
                <p:cNvPr id="57448" name="Rectangle 104"/>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49" name="Rectangle 105"/>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0" name="Rectangle 106"/>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1" name="Rectangle 107"/>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52" name="Group 108"/>
            <p:cNvGrpSpPr>
              <a:grpSpLocks/>
            </p:cNvGrpSpPr>
            <p:nvPr userDrawn="1"/>
          </p:nvGrpSpPr>
          <p:grpSpPr bwMode="auto">
            <a:xfrm>
              <a:off x="0" y="720"/>
              <a:ext cx="528" cy="779"/>
              <a:chOff x="0" y="1239"/>
              <a:chExt cx="528" cy="779"/>
            </a:xfrm>
          </p:grpSpPr>
          <p:grpSp>
            <p:nvGrpSpPr>
              <p:cNvPr id="57453" name="Group 109"/>
              <p:cNvGrpSpPr>
                <a:grpSpLocks/>
              </p:cNvGrpSpPr>
              <p:nvPr userDrawn="1"/>
            </p:nvGrpSpPr>
            <p:grpSpPr bwMode="auto">
              <a:xfrm>
                <a:off x="0" y="1239"/>
                <a:ext cx="528" cy="528"/>
                <a:chOff x="361" y="672"/>
                <a:chExt cx="1445" cy="1591"/>
              </a:xfrm>
            </p:grpSpPr>
            <p:sp>
              <p:nvSpPr>
                <p:cNvPr id="57454" name="Rectangle 110"/>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5" name="Rectangle 111"/>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6" name="Rectangle 112"/>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57" name="Rectangle 113"/>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58" name="Group 114"/>
              <p:cNvGrpSpPr>
                <a:grpSpLocks/>
              </p:cNvGrpSpPr>
              <p:nvPr userDrawn="1"/>
            </p:nvGrpSpPr>
            <p:grpSpPr bwMode="auto">
              <a:xfrm>
                <a:off x="0" y="1488"/>
                <a:ext cx="528" cy="530"/>
                <a:chOff x="361" y="1065"/>
                <a:chExt cx="1445" cy="1596"/>
              </a:xfrm>
            </p:grpSpPr>
            <p:sp>
              <p:nvSpPr>
                <p:cNvPr id="57459" name="Rectangle 115"/>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0" name="Rectangle 116"/>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1" name="Rectangle 117"/>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2" name="Rectangle 118"/>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nvGrpSpPr>
            <p:cNvPr id="57463" name="Group 119"/>
            <p:cNvGrpSpPr>
              <a:grpSpLocks/>
            </p:cNvGrpSpPr>
            <p:nvPr userDrawn="1"/>
          </p:nvGrpSpPr>
          <p:grpSpPr bwMode="auto">
            <a:xfrm>
              <a:off x="0" y="229"/>
              <a:ext cx="528" cy="779"/>
              <a:chOff x="0" y="1239"/>
              <a:chExt cx="528" cy="779"/>
            </a:xfrm>
          </p:grpSpPr>
          <p:grpSp>
            <p:nvGrpSpPr>
              <p:cNvPr id="57464" name="Group 120"/>
              <p:cNvGrpSpPr>
                <a:grpSpLocks/>
              </p:cNvGrpSpPr>
              <p:nvPr userDrawn="1"/>
            </p:nvGrpSpPr>
            <p:grpSpPr bwMode="auto">
              <a:xfrm>
                <a:off x="0" y="1239"/>
                <a:ext cx="528" cy="528"/>
                <a:chOff x="361" y="672"/>
                <a:chExt cx="1445" cy="1591"/>
              </a:xfrm>
            </p:grpSpPr>
            <p:sp>
              <p:nvSpPr>
                <p:cNvPr id="57465" name="Rectangle 121"/>
                <p:cNvSpPr>
                  <a:spLocks noChangeArrowheads="1"/>
                </p:cNvSpPr>
                <p:nvPr userDrawn="1"/>
              </p:nvSpPr>
              <p:spPr bwMode="auto">
                <a:xfrm>
                  <a:off x="1081" y="1065"/>
                  <a:ext cx="362" cy="405"/>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6" name="Rectangle 122"/>
                <p:cNvSpPr>
                  <a:spLocks noChangeArrowheads="1"/>
                </p:cNvSpPr>
                <p:nvPr userDrawn="1"/>
              </p:nvSpPr>
              <p:spPr bwMode="auto">
                <a:xfrm>
                  <a:off x="1437" y="672"/>
                  <a:ext cx="369" cy="400"/>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7" name="Rectangle 123"/>
                <p:cNvSpPr>
                  <a:spLocks noChangeArrowheads="1"/>
                </p:cNvSpPr>
                <p:nvPr userDrawn="1"/>
              </p:nvSpPr>
              <p:spPr bwMode="auto">
                <a:xfrm>
                  <a:off x="719" y="1464"/>
                  <a:ext cx="368" cy="399"/>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68" name="Rectangle 124"/>
                <p:cNvSpPr>
                  <a:spLocks noChangeArrowheads="1"/>
                </p:cNvSpPr>
                <p:nvPr userDrawn="1"/>
              </p:nvSpPr>
              <p:spPr bwMode="auto">
                <a:xfrm>
                  <a:off x="361" y="1857"/>
                  <a:ext cx="363" cy="406"/>
                </a:xfrm>
                <a:prstGeom prst="rect">
                  <a:avLst/>
                </a:prstGeom>
                <a:gradFill rotWithShape="0">
                  <a:gsLst>
                    <a:gs pos="0">
                      <a:srgbClr val="7D7DFF">
                        <a:gamma/>
                        <a:tint val="0"/>
                        <a:invGamma/>
                      </a:srgbClr>
                    </a:gs>
                    <a:gs pos="100000">
                      <a:srgbClr val="7D7D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nvGrpSpPr>
              <p:cNvPr id="57469" name="Group 125"/>
              <p:cNvGrpSpPr>
                <a:grpSpLocks/>
              </p:cNvGrpSpPr>
              <p:nvPr userDrawn="1"/>
            </p:nvGrpSpPr>
            <p:grpSpPr bwMode="auto">
              <a:xfrm>
                <a:off x="0" y="1488"/>
                <a:ext cx="528" cy="530"/>
                <a:chOff x="361" y="1065"/>
                <a:chExt cx="1445" cy="1596"/>
              </a:xfrm>
            </p:grpSpPr>
            <p:sp>
              <p:nvSpPr>
                <p:cNvPr id="57470" name="Rectangle 126"/>
                <p:cNvSpPr>
                  <a:spLocks noChangeArrowheads="1"/>
                </p:cNvSpPr>
                <p:nvPr userDrawn="1"/>
              </p:nvSpPr>
              <p:spPr bwMode="auto">
                <a:xfrm>
                  <a:off x="361" y="2257"/>
                  <a:ext cx="363" cy="404"/>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1" name="Rectangle 127"/>
                <p:cNvSpPr>
                  <a:spLocks noChangeArrowheads="1"/>
                </p:cNvSpPr>
                <p:nvPr userDrawn="1"/>
              </p:nvSpPr>
              <p:spPr bwMode="auto">
                <a:xfrm>
                  <a:off x="1437" y="1065"/>
                  <a:ext cx="369" cy="405"/>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2" name="Rectangle 128"/>
                <p:cNvSpPr>
                  <a:spLocks noChangeArrowheads="1"/>
                </p:cNvSpPr>
                <p:nvPr userDrawn="1"/>
              </p:nvSpPr>
              <p:spPr bwMode="auto">
                <a:xfrm>
                  <a:off x="1081" y="1464"/>
                  <a:ext cx="362" cy="399"/>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sp>
              <p:nvSpPr>
                <p:cNvPr id="57473" name="Rectangle 129"/>
                <p:cNvSpPr>
                  <a:spLocks noChangeArrowheads="1"/>
                </p:cNvSpPr>
                <p:nvPr userDrawn="1"/>
              </p:nvSpPr>
              <p:spPr bwMode="auto">
                <a:xfrm>
                  <a:off x="719" y="1857"/>
                  <a:ext cx="368" cy="406"/>
                </a:xfrm>
                <a:prstGeom prst="rect">
                  <a:avLst/>
                </a:prstGeom>
                <a:gradFill rotWithShape="0">
                  <a:gsLst>
                    <a:gs pos="0">
                      <a:srgbClr val="ABABFF">
                        <a:gamma/>
                        <a:tint val="0"/>
                        <a:invGamma/>
                      </a:srgbClr>
                    </a:gs>
                    <a:gs pos="100000">
                      <a:srgbClr val="ABABFF"/>
                    </a:gs>
                  </a:gsLst>
                  <a:path path="shape">
                    <a:fillToRect l="50000" t="50000" r="50000" b="50000"/>
                  </a:path>
                </a:gradFill>
                <a:ln w="9525">
                  <a:noFill/>
                  <a:miter lim="800000"/>
                  <a:headEnd/>
                  <a:tailEnd/>
                </a:ln>
              </p:spPr>
              <p:txBody>
                <a:bodyPr/>
                <a:lstStyle/>
                <a:p>
                  <a:pPr eaLnBrk="1" hangingPunct="1"/>
                  <a:endParaRPr lang="en-US" sz="2400" b="0">
                    <a:latin typeface="VNI-Times" pitchFamily="2" charset="0"/>
                  </a:endParaRPr>
                </a:p>
              </p:txBody>
            </p:sp>
          </p:grpSp>
        </p:grpSp>
      </p:grpSp>
      <p:sp>
        <p:nvSpPr>
          <p:cNvPr id="57377" name="Rectangle 33"/>
          <p:cNvSpPr>
            <a:spLocks noChangeArrowheads="1"/>
          </p:cNvSpPr>
          <p:nvPr userDrawn="1"/>
        </p:nvSpPr>
        <p:spPr bwMode="auto">
          <a:xfrm>
            <a:off x="0" y="6553200"/>
            <a:ext cx="9144000" cy="304800"/>
          </a:xfrm>
          <a:prstGeom prst="rect">
            <a:avLst/>
          </a:prstGeom>
          <a:gradFill rotWithShape="1">
            <a:gsLst>
              <a:gs pos="0">
                <a:srgbClr val="CCCCFF"/>
              </a:gs>
              <a:gs pos="50000">
                <a:srgbClr val="CCCCFF">
                  <a:gamma/>
                  <a:tint val="0"/>
                  <a:invGamma/>
                </a:srgbClr>
              </a:gs>
              <a:gs pos="100000">
                <a:srgbClr val="CCCCFF"/>
              </a:gs>
            </a:gsLst>
            <a:lin ang="0" scaled="1"/>
          </a:gradFill>
          <a:ln w="9525">
            <a:noFill/>
            <a:miter lim="800000"/>
            <a:headEnd/>
            <a:tailEnd/>
          </a:ln>
          <a:effectLst/>
        </p:spPr>
        <p:txBody>
          <a:bodyPr wrap="none" anchor="ctr"/>
          <a:lstStyle/>
          <a:p>
            <a:endParaRPr lang="en-US"/>
          </a:p>
        </p:txBody>
      </p:sp>
      <p:sp>
        <p:nvSpPr>
          <p:cNvPr id="57346" name="Rectangle 2"/>
          <p:cNvSpPr>
            <a:spLocks noGrp="1" noChangeArrowheads="1"/>
          </p:cNvSpPr>
          <p:nvPr>
            <p:ph type="ftr" sz="quarter" idx="3"/>
          </p:nvPr>
        </p:nvSpPr>
        <p:spPr bwMode="auto">
          <a:xfrm>
            <a:off x="0" y="6553200"/>
            <a:ext cx="6477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lvl1pPr>
          </a:lstStyle>
          <a:p>
            <a:r>
              <a:rPr lang="en-US"/>
              <a:t>Lyù thuyeát Ñoà thò - Caùc baøi toaùn ñöôøng ñi</a:t>
            </a:r>
          </a:p>
        </p:txBody>
      </p:sp>
      <p:sp>
        <p:nvSpPr>
          <p:cNvPr id="57347" name="Rectangle 3"/>
          <p:cNvSpPr>
            <a:spLocks noGrp="1" noChangeArrowheads="1"/>
          </p:cNvSpPr>
          <p:nvPr>
            <p:ph type="sldNum" sz="quarter" idx="4"/>
          </p:nvPr>
        </p:nvSpPr>
        <p:spPr bwMode="auto">
          <a:xfrm>
            <a:off x="7010400" y="6553200"/>
            <a:ext cx="21336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600"/>
            </a:lvl1pPr>
          </a:lstStyle>
          <a:p>
            <a:fld id="{6450D535-261E-4B82-9403-6EB480BC5555}" type="slidenum">
              <a:rPr lang="en-US"/>
              <a:pPr/>
              <a:t>‹#›</a:t>
            </a:fld>
            <a:endParaRPr lang="en-US"/>
          </a:p>
        </p:txBody>
      </p:sp>
      <p:sp>
        <p:nvSpPr>
          <p:cNvPr id="57349" name="Rectangle 5"/>
          <p:cNvSpPr>
            <a:spLocks noChangeArrowheads="1"/>
          </p:cNvSpPr>
          <p:nvPr/>
        </p:nvSpPr>
        <p:spPr bwMode="auto">
          <a:xfrm>
            <a:off x="0" y="0"/>
            <a:ext cx="285750" cy="53340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lang="en-US" sz="2400" b="0">
              <a:effectLst>
                <a:outerShdw blurRad="38100" dist="38100" dir="2700000" algn="tl">
                  <a:srgbClr val="FFFFFF"/>
                </a:outerShdw>
              </a:effectLst>
              <a:latin typeface="VNI-Times" pitchFamily="2" charset="0"/>
            </a:endParaRPr>
          </a:p>
        </p:txBody>
      </p:sp>
      <p:sp>
        <p:nvSpPr>
          <p:cNvPr id="57350" name="Rectangle 6"/>
          <p:cNvSpPr>
            <a:spLocks noChangeArrowheads="1"/>
          </p:cNvSpPr>
          <p:nvPr/>
        </p:nvSpPr>
        <p:spPr bwMode="auto">
          <a:xfrm>
            <a:off x="412750" y="134938"/>
            <a:ext cx="8731250" cy="274637"/>
          </a:xfrm>
          <a:prstGeom prst="rect">
            <a:avLst/>
          </a:prstGeom>
          <a:gradFill rotWithShape="0">
            <a:gsLst>
              <a:gs pos="0">
                <a:srgbClr val="0000D2"/>
              </a:gs>
              <a:gs pos="100000">
                <a:schemeClr val="bg1"/>
              </a:gs>
            </a:gsLst>
            <a:lin ang="0" scaled="1"/>
          </a:gradFill>
          <a:ln w="9525">
            <a:noFill/>
            <a:miter lim="800000"/>
            <a:headEnd/>
            <a:tailEnd/>
          </a:ln>
        </p:spPr>
        <p:txBody>
          <a:bodyPr/>
          <a:lstStyle/>
          <a:p>
            <a:pPr eaLnBrk="1" hangingPunct="1"/>
            <a:endParaRPr lang="en-US" sz="2400" b="0">
              <a:effectLst>
                <a:outerShdw blurRad="38100" dist="38100" dir="2700000" algn="tl">
                  <a:srgbClr val="FFFFFF"/>
                </a:outerShdw>
              </a:effectLst>
              <a:latin typeface="VNI-Times" pitchFamily="2" charset="0"/>
            </a:endParaRPr>
          </a:p>
        </p:txBody>
      </p:sp>
      <p:sp>
        <p:nvSpPr>
          <p:cNvPr id="57351" name="Rectangle 7"/>
          <p:cNvSpPr>
            <a:spLocks noChangeArrowheads="1"/>
          </p:cNvSpPr>
          <p:nvPr/>
        </p:nvSpPr>
        <p:spPr bwMode="auto">
          <a:xfrm>
            <a:off x="409575" y="134938"/>
            <a:ext cx="138113" cy="141287"/>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2" name="Rectangle 8"/>
          <p:cNvSpPr>
            <a:spLocks noChangeArrowheads="1"/>
          </p:cNvSpPr>
          <p:nvPr/>
        </p:nvSpPr>
        <p:spPr bwMode="auto">
          <a:xfrm>
            <a:off x="547688" y="0"/>
            <a:ext cx="139700" cy="138113"/>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3" name="Rectangle 9"/>
          <p:cNvSpPr>
            <a:spLocks noChangeArrowheads="1"/>
          </p:cNvSpPr>
          <p:nvPr/>
        </p:nvSpPr>
        <p:spPr bwMode="auto">
          <a:xfrm>
            <a:off x="547688" y="134938"/>
            <a:ext cx="139700" cy="141287"/>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4" name="Rectangle 10"/>
          <p:cNvSpPr>
            <a:spLocks noChangeArrowheads="1"/>
          </p:cNvSpPr>
          <p:nvPr/>
        </p:nvSpPr>
        <p:spPr bwMode="auto">
          <a:xfrm>
            <a:off x="274638" y="274638"/>
            <a:ext cx="136525" cy="138112"/>
          </a:xfrm>
          <a:prstGeom prst="rect">
            <a:avLst/>
          </a:prstGeom>
          <a:solidFill>
            <a:schemeClr val="folHlink"/>
          </a:solidFill>
          <a:ln w="9525">
            <a:noFill/>
            <a:miter lim="800000"/>
            <a:headEnd/>
            <a:tailEnd/>
          </a:ln>
        </p:spPr>
        <p:txBody>
          <a:bodyPr/>
          <a:lstStyle/>
          <a:p>
            <a:pPr eaLnBrk="1" hangingPunct="1"/>
            <a:endParaRPr lang="en-US" b="0">
              <a:solidFill>
                <a:schemeClr val="hlink"/>
              </a:solidFill>
              <a:effectLst>
                <a:outerShdw blurRad="38100" dist="38100" dir="2700000" algn="tl">
                  <a:srgbClr val="000000"/>
                </a:outerShdw>
              </a:effectLst>
            </a:endParaRPr>
          </a:p>
        </p:txBody>
      </p:sp>
      <p:sp>
        <p:nvSpPr>
          <p:cNvPr id="57355" name="Rectangle 11"/>
          <p:cNvSpPr>
            <a:spLocks noChangeArrowheads="1"/>
          </p:cNvSpPr>
          <p:nvPr/>
        </p:nvSpPr>
        <p:spPr bwMode="auto">
          <a:xfrm>
            <a:off x="131763" y="136525"/>
            <a:ext cx="141287" cy="138113"/>
          </a:xfrm>
          <a:prstGeom prst="rect">
            <a:avLst/>
          </a:prstGeom>
          <a:solidFill>
            <a:schemeClr val="bg2"/>
          </a:solidFill>
          <a:ln w="9525">
            <a:noFill/>
            <a:miter lim="800000"/>
            <a:headEnd/>
            <a:tailEnd/>
          </a:ln>
        </p:spPr>
        <p:txBody>
          <a:bodyPr/>
          <a:lstStyle/>
          <a:p>
            <a:pPr eaLnBrk="1" hangingPunct="1"/>
            <a:endParaRPr lang="en-US" sz="2400" b="0">
              <a:effectLst>
                <a:outerShdw blurRad="38100" dist="38100" dir="2700000" algn="tl">
                  <a:srgbClr val="FFFFFF"/>
                </a:outerShdw>
              </a:effectLst>
              <a:latin typeface="VNI-Times" pitchFamily="2" charset="0"/>
            </a:endParaRPr>
          </a:p>
        </p:txBody>
      </p:sp>
      <p:sp>
        <p:nvSpPr>
          <p:cNvPr id="57356" name="Rectangle 12"/>
          <p:cNvSpPr>
            <a:spLocks noChangeArrowheads="1"/>
          </p:cNvSpPr>
          <p:nvPr/>
        </p:nvSpPr>
        <p:spPr bwMode="auto">
          <a:xfrm>
            <a:off x="409575" y="271463"/>
            <a:ext cx="138113" cy="138112"/>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7" name="Rectangle 13"/>
          <p:cNvSpPr>
            <a:spLocks noChangeArrowheads="1"/>
          </p:cNvSpPr>
          <p:nvPr/>
        </p:nvSpPr>
        <p:spPr bwMode="auto">
          <a:xfrm>
            <a:off x="274638" y="409575"/>
            <a:ext cx="136525" cy="136525"/>
          </a:xfrm>
          <a:prstGeom prst="rect">
            <a:avLst/>
          </a:prstGeom>
          <a:solidFill>
            <a:schemeClr val="accent2"/>
          </a:solidFill>
          <a:ln w="9525">
            <a:noFill/>
            <a:miter lim="800000"/>
            <a:headEnd/>
            <a:tailEnd/>
          </a:ln>
        </p:spPr>
        <p:txBody>
          <a:bodyPr/>
          <a:lstStyle/>
          <a:p>
            <a:pPr eaLnBrk="1" hangingPunct="1"/>
            <a:endParaRPr lang="en-US" b="0">
              <a:solidFill>
                <a:schemeClr val="accent2"/>
              </a:solidFill>
              <a:effectLst>
                <a:outerShdw blurRad="38100" dist="38100" dir="2700000" algn="tl">
                  <a:srgbClr val="000000"/>
                </a:outerShdw>
              </a:effectLst>
            </a:endParaRPr>
          </a:p>
        </p:txBody>
      </p:sp>
      <p:sp>
        <p:nvSpPr>
          <p:cNvPr id="57358"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6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outerShdw blurRad="38100" dist="38100" dir="2700000" algn="tl">
                    <a:srgbClr val="C0C0C0"/>
                  </a:outerShdw>
                </a:effectLst>
              </a:defRPr>
            </a:lvl1pPr>
          </a:lstStyle>
          <a:p>
            <a:endParaRPr lang="en-US"/>
          </a:p>
        </p:txBody>
      </p:sp>
      <p:sp>
        <p:nvSpPr>
          <p:cNvPr id="57392" name="Rectangle 48"/>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random/>
  </p:transition>
  <p:hf hdr="0" dt="0"/>
  <p:txStyles>
    <p:titleStyle>
      <a:lvl1pPr algn="l" rtl="0" fontAlgn="base">
        <a:spcBef>
          <a:spcPct val="0"/>
        </a:spcBef>
        <a:spcAft>
          <a:spcPct val="0"/>
        </a:spcAft>
        <a:defRPr sz="4000">
          <a:solidFill>
            <a:schemeClr val="tx1"/>
          </a:solidFill>
          <a:latin typeface="+mj-lt"/>
          <a:ea typeface="+mj-ea"/>
          <a:cs typeface="+mj-cs"/>
        </a:defRPr>
      </a:lvl1pPr>
      <a:lvl2pPr algn="l" rtl="0" fontAlgn="base">
        <a:spcBef>
          <a:spcPct val="0"/>
        </a:spcBef>
        <a:spcAft>
          <a:spcPct val="0"/>
        </a:spcAft>
        <a:defRPr sz="4000">
          <a:solidFill>
            <a:schemeClr val="tx1"/>
          </a:solidFill>
          <a:latin typeface="VNI-Helve" pitchFamily="2" charset="0"/>
        </a:defRPr>
      </a:lvl2pPr>
      <a:lvl3pPr algn="l" rtl="0" fontAlgn="base">
        <a:spcBef>
          <a:spcPct val="0"/>
        </a:spcBef>
        <a:spcAft>
          <a:spcPct val="0"/>
        </a:spcAft>
        <a:defRPr sz="4000">
          <a:solidFill>
            <a:schemeClr val="tx1"/>
          </a:solidFill>
          <a:latin typeface="VNI-Helve" pitchFamily="2" charset="0"/>
        </a:defRPr>
      </a:lvl3pPr>
      <a:lvl4pPr algn="l" rtl="0" fontAlgn="base">
        <a:spcBef>
          <a:spcPct val="0"/>
        </a:spcBef>
        <a:spcAft>
          <a:spcPct val="0"/>
        </a:spcAft>
        <a:defRPr sz="4000">
          <a:solidFill>
            <a:schemeClr val="tx1"/>
          </a:solidFill>
          <a:latin typeface="VNI-Helve" pitchFamily="2" charset="0"/>
        </a:defRPr>
      </a:lvl4pPr>
      <a:lvl5pPr algn="l" rtl="0" fontAlgn="base">
        <a:spcBef>
          <a:spcPct val="0"/>
        </a:spcBef>
        <a:spcAft>
          <a:spcPct val="0"/>
        </a:spcAft>
        <a:defRPr sz="4000">
          <a:solidFill>
            <a:schemeClr val="tx1"/>
          </a:solidFill>
          <a:latin typeface="VNI-Helve" pitchFamily="2" charset="0"/>
        </a:defRPr>
      </a:lvl5pPr>
      <a:lvl6pPr marL="457200" algn="l" rtl="0" fontAlgn="base">
        <a:spcBef>
          <a:spcPct val="0"/>
        </a:spcBef>
        <a:spcAft>
          <a:spcPct val="0"/>
        </a:spcAft>
        <a:defRPr sz="4000">
          <a:solidFill>
            <a:schemeClr val="tx1"/>
          </a:solidFill>
          <a:latin typeface="VNI-Helve" pitchFamily="2" charset="0"/>
        </a:defRPr>
      </a:lvl6pPr>
      <a:lvl7pPr marL="914400" algn="l" rtl="0" fontAlgn="base">
        <a:spcBef>
          <a:spcPct val="0"/>
        </a:spcBef>
        <a:spcAft>
          <a:spcPct val="0"/>
        </a:spcAft>
        <a:defRPr sz="4000">
          <a:solidFill>
            <a:schemeClr val="tx1"/>
          </a:solidFill>
          <a:latin typeface="VNI-Helve" pitchFamily="2" charset="0"/>
        </a:defRPr>
      </a:lvl7pPr>
      <a:lvl8pPr marL="1371600" algn="l" rtl="0" fontAlgn="base">
        <a:spcBef>
          <a:spcPct val="0"/>
        </a:spcBef>
        <a:spcAft>
          <a:spcPct val="0"/>
        </a:spcAft>
        <a:defRPr sz="4000">
          <a:solidFill>
            <a:schemeClr val="tx1"/>
          </a:solidFill>
          <a:latin typeface="VNI-Helve" pitchFamily="2" charset="0"/>
        </a:defRPr>
      </a:lvl8pPr>
      <a:lvl9pPr marL="1828800" algn="l" rtl="0" fontAlgn="base">
        <a:spcBef>
          <a:spcPct val="0"/>
        </a:spcBef>
        <a:spcAft>
          <a:spcPct val="0"/>
        </a:spcAft>
        <a:defRPr sz="4000">
          <a:solidFill>
            <a:schemeClr val="tx1"/>
          </a:solidFill>
          <a:latin typeface="VNI-Helve" pitchFamily="2" charset="0"/>
        </a:defRPr>
      </a:lvl9pPr>
    </p:titleStyle>
    <p:bodyStyle>
      <a:lvl1pPr marL="342900" indent="-342900" algn="just" rtl="0" fontAlgn="base">
        <a:spcBef>
          <a:spcPct val="20000"/>
        </a:spcBef>
        <a:spcAft>
          <a:spcPct val="0"/>
        </a:spcAft>
        <a:buClr>
          <a:schemeClr val="bg2"/>
        </a:buClr>
        <a:buSzPct val="75000"/>
        <a:buFont typeface="Wingdings" pitchFamily="2" charset="2"/>
        <a:buChar char="n"/>
        <a:defRPr sz="2400">
          <a:solidFill>
            <a:schemeClr val="tx1"/>
          </a:solidFill>
          <a:latin typeface="+mn-lt"/>
          <a:ea typeface="+mn-ea"/>
          <a:cs typeface="+mn-cs"/>
        </a:defRPr>
      </a:lvl1pPr>
      <a:lvl2pPr marL="742950" indent="-285750" algn="just" rtl="0" fontAlgn="base">
        <a:spcBef>
          <a:spcPct val="20000"/>
        </a:spcBef>
        <a:spcAft>
          <a:spcPct val="0"/>
        </a:spcAft>
        <a:buClr>
          <a:schemeClr val="accent2"/>
        </a:buClr>
        <a:buSzPct val="80000"/>
        <a:buFont typeface="Wingdings" pitchFamily="2" charset="2"/>
        <a:buChar char="¨"/>
        <a:defRPr sz="2400">
          <a:solidFill>
            <a:schemeClr val="tx1"/>
          </a:solidFill>
          <a:latin typeface="+mn-lt"/>
        </a:defRPr>
      </a:lvl2pPr>
      <a:lvl3pPr marL="1143000" indent="-228600" algn="just" rtl="0" fontAlgn="base">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just" rtl="0" fontAlgn="base">
        <a:spcBef>
          <a:spcPct val="20000"/>
        </a:spcBef>
        <a:spcAft>
          <a:spcPct val="0"/>
        </a:spcAft>
        <a:buClr>
          <a:schemeClr val="accent2"/>
        </a:buClr>
        <a:buSzPct val="70000"/>
        <a:buFont typeface="Wingdings" pitchFamily="2" charset="2"/>
        <a:buChar char="¨"/>
        <a:defRPr sz="2400">
          <a:solidFill>
            <a:schemeClr val="tx1"/>
          </a:solidFill>
          <a:latin typeface="+mn-lt"/>
        </a:defRPr>
      </a:lvl4pPr>
      <a:lvl5pPr marL="2057400" indent="-228600" algn="just" rtl="0" fontAlgn="base">
        <a:spcBef>
          <a:spcPct val="20000"/>
        </a:spcBef>
        <a:spcAft>
          <a:spcPct val="0"/>
        </a:spcAft>
        <a:buClr>
          <a:schemeClr val="bg2"/>
        </a:buClr>
        <a:buFont typeface="Wingdings" pitchFamily="2" charset="2"/>
        <a:buChar char="§"/>
        <a:defRPr sz="2400">
          <a:solidFill>
            <a:schemeClr val="tx1"/>
          </a:solidFill>
          <a:latin typeface="+mn-lt"/>
        </a:defRPr>
      </a:lvl5pPr>
      <a:lvl6pPr marL="2514600" indent="-228600" algn="just" rtl="0" fontAlgn="base">
        <a:spcBef>
          <a:spcPct val="20000"/>
        </a:spcBef>
        <a:spcAft>
          <a:spcPct val="0"/>
        </a:spcAft>
        <a:buClr>
          <a:schemeClr val="bg2"/>
        </a:buClr>
        <a:buFont typeface="Wingdings" pitchFamily="2" charset="2"/>
        <a:buChar char="§"/>
        <a:defRPr sz="2400">
          <a:solidFill>
            <a:schemeClr val="tx1"/>
          </a:solidFill>
          <a:latin typeface="+mn-lt"/>
        </a:defRPr>
      </a:lvl6pPr>
      <a:lvl7pPr marL="2971800" indent="-228600" algn="just" rtl="0" fontAlgn="base">
        <a:spcBef>
          <a:spcPct val="20000"/>
        </a:spcBef>
        <a:spcAft>
          <a:spcPct val="0"/>
        </a:spcAft>
        <a:buClr>
          <a:schemeClr val="bg2"/>
        </a:buClr>
        <a:buFont typeface="Wingdings" pitchFamily="2" charset="2"/>
        <a:buChar char="§"/>
        <a:defRPr sz="2400">
          <a:solidFill>
            <a:schemeClr val="tx1"/>
          </a:solidFill>
          <a:latin typeface="+mn-lt"/>
        </a:defRPr>
      </a:lvl7pPr>
      <a:lvl8pPr marL="3429000" indent="-228600" algn="just" rtl="0" fontAlgn="base">
        <a:spcBef>
          <a:spcPct val="20000"/>
        </a:spcBef>
        <a:spcAft>
          <a:spcPct val="0"/>
        </a:spcAft>
        <a:buClr>
          <a:schemeClr val="bg2"/>
        </a:buClr>
        <a:buFont typeface="Wingdings" pitchFamily="2" charset="2"/>
        <a:buChar char="§"/>
        <a:defRPr sz="2400">
          <a:solidFill>
            <a:schemeClr val="tx1"/>
          </a:solidFill>
          <a:latin typeface="+mn-lt"/>
        </a:defRPr>
      </a:lvl8pPr>
      <a:lvl9pPr marL="3886200" indent="-228600" algn="just" rtl="0" fontAlgn="base">
        <a:spcBef>
          <a:spcPct val="20000"/>
        </a:spcBef>
        <a:spcAft>
          <a:spcPct val="0"/>
        </a:spcAft>
        <a:buClr>
          <a:schemeClr val="bg2"/>
        </a:buClr>
        <a:buFont typeface="Wingdings" pitchFamily="2" charset="2"/>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ctrTitle"/>
          </p:nvPr>
        </p:nvSpPr>
        <p:spPr/>
        <p:txBody>
          <a:bodyPr/>
          <a:lstStyle/>
          <a:p>
            <a:pPr algn="ctr"/>
            <a:r>
              <a:rPr lang="en-US" b="1"/>
              <a:t>CAÙC BAØI TOAÙN ÑÖÔØNG ÑI</a:t>
            </a:r>
            <a:r>
              <a:rPr lang="en-US"/>
              <a:t> </a:t>
            </a:r>
          </a:p>
        </p:txBody>
      </p:sp>
      <p:sp>
        <p:nvSpPr>
          <p:cNvPr id="364547" name="Rectangle 3"/>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p:cNvSpPr>
            <a:spLocks noGrp="1"/>
          </p:cNvSpPr>
          <p:nvPr>
            <p:ph type="ftr" sz="quarter" idx="10"/>
          </p:nvPr>
        </p:nvSpPr>
        <p:spPr/>
        <p:txBody>
          <a:bodyPr/>
          <a:lstStyle/>
          <a:p>
            <a:r>
              <a:rPr lang="en-US"/>
              <a:t>Lyù thuyeát Ñoà thò - Caùc baøi toaùn ñöôøng ñi</a:t>
            </a:r>
          </a:p>
        </p:txBody>
      </p:sp>
      <p:sp>
        <p:nvSpPr>
          <p:cNvPr id="24" name="Slide Number Placeholder 4"/>
          <p:cNvSpPr>
            <a:spLocks noGrp="1"/>
          </p:cNvSpPr>
          <p:nvPr>
            <p:ph type="sldNum" sz="quarter" idx="11"/>
          </p:nvPr>
        </p:nvSpPr>
        <p:spPr/>
        <p:txBody>
          <a:bodyPr/>
          <a:lstStyle/>
          <a:p>
            <a:fld id="{8EAFD4C6-A223-4E36-A8B3-CF6A8BD06E59}" type="slidenum">
              <a:rPr lang="en-US"/>
              <a:pPr/>
              <a:t>10</a:t>
            </a:fld>
            <a:endParaRPr lang="en-US"/>
          </a:p>
        </p:txBody>
      </p:sp>
      <p:sp>
        <p:nvSpPr>
          <p:cNvPr id="395266" name="Rectangle 2"/>
          <p:cNvSpPr>
            <a:spLocks noGrp="1" noChangeArrowheads="1"/>
          </p:cNvSpPr>
          <p:nvPr>
            <p:ph type="title"/>
          </p:nvPr>
        </p:nvSpPr>
        <p:spPr/>
        <p:txBody>
          <a:bodyPr/>
          <a:lstStyle/>
          <a:p>
            <a:r>
              <a:rPr lang="en-US"/>
              <a:t>Nguyeân lyù Bellman </a:t>
            </a:r>
          </a:p>
        </p:txBody>
      </p:sp>
      <p:sp>
        <p:nvSpPr>
          <p:cNvPr id="395267" name="Rectangle 3"/>
          <p:cNvSpPr>
            <a:spLocks noGrp="1" noChangeArrowheads="1"/>
          </p:cNvSpPr>
          <p:nvPr>
            <p:ph type="body" idx="1"/>
          </p:nvPr>
        </p:nvSpPr>
        <p:spPr/>
        <p:txBody>
          <a:bodyPr/>
          <a:lstStyle/>
          <a:p>
            <a:r>
              <a:rPr lang="en-US"/>
              <a:t>Haàu heát caùc thuaät toaùn tìm ñöôøng ñi ngaén nhaát ñeàu ñaët cô sôû treân nguyeân lyù Bellman, ñaây laø nguyeân lyù toång quaùt cho caùc baøi toaùn toái öu hoùa rôøi raïc, ñoái vôùi tröôøng hôïp baøi toaùn ñöôøng ñi ngaén nhaát thì coù theå trình baøy nguyeân lyù naày nhö sau.</a:t>
            </a:r>
          </a:p>
        </p:txBody>
      </p:sp>
      <p:grpSp>
        <p:nvGrpSpPr>
          <p:cNvPr id="395268" name="Group 4"/>
          <p:cNvGrpSpPr>
            <a:grpSpLocks/>
          </p:cNvGrpSpPr>
          <p:nvPr/>
        </p:nvGrpSpPr>
        <p:grpSpPr bwMode="auto">
          <a:xfrm>
            <a:off x="1066800" y="4114800"/>
            <a:ext cx="7550150" cy="2522538"/>
            <a:chOff x="6" y="3"/>
            <a:chExt cx="19946" cy="19991"/>
          </a:xfrm>
        </p:grpSpPr>
        <p:sp>
          <p:nvSpPr>
            <p:cNvPr id="395269" name="Oval 5"/>
            <p:cNvSpPr>
              <a:spLocks noChangeArrowheads="1"/>
            </p:cNvSpPr>
            <p:nvPr/>
          </p:nvSpPr>
          <p:spPr bwMode="auto">
            <a:xfrm>
              <a:off x="2302" y="7503"/>
              <a:ext cx="146" cy="438"/>
            </a:xfrm>
            <a:prstGeom prst="ellipse">
              <a:avLst/>
            </a:prstGeom>
            <a:solidFill>
              <a:srgbClr val="000000"/>
            </a:solidFill>
            <a:ln w="9525">
              <a:solidFill>
                <a:srgbClr val="000000"/>
              </a:solidFill>
              <a:round/>
              <a:headEnd/>
              <a:tailEnd/>
            </a:ln>
            <a:effectLst/>
          </p:spPr>
          <p:txBody>
            <a:bodyPr/>
            <a:lstStyle/>
            <a:p>
              <a:endParaRPr lang="en-US"/>
            </a:p>
          </p:txBody>
        </p:sp>
        <p:sp>
          <p:nvSpPr>
            <p:cNvPr id="395270" name="Oval 6"/>
            <p:cNvSpPr>
              <a:spLocks noChangeArrowheads="1"/>
            </p:cNvSpPr>
            <p:nvPr/>
          </p:nvSpPr>
          <p:spPr bwMode="auto">
            <a:xfrm>
              <a:off x="6463" y="2020"/>
              <a:ext cx="146" cy="438"/>
            </a:xfrm>
            <a:prstGeom prst="ellipse">
              <a:avLst/>
            </a:prstGeom>
            <a:solidFill>
              <a:srgbClr val="000000"/>
            </a:solidFill>
            <a:ln w="9525">
              <a:solidFill>
                <a:srgbClr val="000000"/>
              </a:solidFill>
              <a:round/>
              <a:headEnd/>
              <a:tailEnd/>
            </a:ln>
            <a:effectLst/>
          </p:spPr>
          <p:txBody>
            <a:bodyPr/>
            <a:lstStyle/>
            <a:p>
              <a:endParaRPr lang="en-US"/>
            </a:p>
          </p:txBody>
        </p:sp>
        <p:sp>
          <p:nvSpPr>
            <p:cNvPr id="395271" name="Oval 7"/>
            <p:cNvSpPr>
              <a:spLocks noChangeArrowheads="1"/>
            </p:cNvSpPr>
            <p:nvPr/>
          </p:nvSpPr>
          <p:spPr bwMode="auto">
            <a:xfrm>
              <a:off x="9333" y="8794"/>
              <a:ext cx="146" cy="438"/>
            </a:xfrm>
            <a:prstGeom prst="ellipse">
              <a:avLst/>
            </a:prstGeom>
            <a:solidFill>
              <a:srgbClr val="000000"/>
            </a:solidFill>
            <a:ln w="9525">
              <a:solidFill>
                <a:srgbClr val="000000"/>
              </a:solidFill>
              <a:round/>
              <a:headEnd/>
              <a:tailEnd/>
            </a:ln>
            <a:effectLst/>
          </p:spPr>
          <p:txBody>
            <a:bodyPr/>
            <a:lstStyle/>
            <a:p>
              <a:endParaRPr lang="en-US"/>
            </a:p>
          </p:txBody>
        </p:sp>
        <p:sp>
          <p:nvSpPr>
            <p:cNvPr id="395272" name="Arc 8"/>
            <p:cNvSpPr>
              <a:spLocks/>
            </p:cNvSpPr>
            <p:nvPr/>
          </p:nvSpPr>
          <p:spPr bwMode="auto">
            <a:xfrm flipH="1">
              <a:off x="2408" y="2337"/>
              <a:ext cx="4020" cy="560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3" name="Arc 9"/>
            <p:cNvSpPr>
              <a:spLocks/>
            </p:cNvSpPr>
            <p:nvPr/>
          </p:nvSpPr>
          <p:spPr bwMode="auto">
            <a:xfrm flipH="1">
              <a:off x="6607" y="615"/>
              <a:ext cx="1868" cy="173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4" name="Arc 10"/>
            <p:cNvSpPr>
              <a:spLocks/>
            </p:cNvSpPr>
            <p:nvPr/>
          </p:nvSpPr>
          <p:spPr bwMode="auto">
            <a:xfrm>
              <a:off x="8472" y="615"/>
              <a:ext cx="1150" cy="345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5" name="Arc 11"/>
            <p:cNvSpPr>
              <a:spLocks/>
            </p:cNvSpPr>
            <p:nvPr/>
          </p:nvSpPr>
          <p:spPr bwMode="auto">
            <a:xfrm flipV="1">
              <a:off x="9333" y="4059"/>
              <a:ext cx="289" cy="517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6" name="Arc 12"/>
            <p:cNvSpPr>
              <a:spLocks/>
            </p:cNvSpPr>
            <p:nvPr/>
          </p:nvSpPr>
          <p:spPr bwMode="auto">
            <a:xfrm flipH="1" flipV="1">
              <a:off x="2415" y="7933"/>
              <a:ext cx="2298" cy="517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7" name="Arc 13"/>
            <p:cNvSpPr>
              <a:spLocks/>
            </p:cNvSpPr>
            <p:nvPr/>
          </p:nvSpPr>
          <p:spPr bwMode="auto">
            <a:xfrm flipV="1">
              <a:off x="4741" y="8363"/>
              <a:ext cx="2298" cy="474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8" name="Arc 14"/>
            <p:cNvSpPr>
              <a:spLocks/>
            </p:cNvSpPr>
            <p:nvPr/>
          </p:nvSpPr>
          <p:spPr bwMode="auto">
            <a:xfrm>
              <a:off x="6606" y="2337"/>
              <a:ext cx="433" cy="603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5279" name="Rectangle 15"/>
            <p:cNvSpPr>
              <a:spLocks noChangeArrowheads="1"/>
            </p:cNvSpPr>
            <p:nvPr/>
          </p:nvSpPr>
          <p:spPr bwMode="auto">
            <a:xfrm>
              <a:off x="3163" y="3"/>
              <a:ext cx="1581" cy="5604"/>
            </a:xfrm>
            <a:prstGeom prst="rect">
              <a:avLst/>
            </a:prstGeom>
            <a:noFill/>
            <a:ln w="9525">
              <a:noFill/>
              <a:miter lim="800000"/>
              <a:headEnd/>
              <a:tailEnd/>
            </a:ln>
            <a:effectLst/>
          </p:spPr>
          <p:txBody>
            <a:bodyPr lIns="63500" tIns="63500" rIns="63500" bIns="63500"/>
            <a:lstStyle/>
            <a:p>
              <a:r>
                <a:rPr lang="en-US" sz="1600"/>
                <a:t>P</a:t>
              </a:r>
              <a:r>
                <a:rPr lang="en-US" sz="1600" baseline="-25000"/>
                <a:t>1</a:t>
              </a:r>
              <a:endParaRPr lang="en-US"/>
            </a:p>
          </p:txBody>
        </p:sp>
        <p:sp>
          <p:nvSpPr>
            <p:cNvPr id="395280" name="Rectangle 16"/>
            <p:cNvSpPr>
              <a:spLocks noChangeArrowheads="1"/>
            </p:cNvSpPr>
            <p:nvPr/>
          </p:nvSpPr>
          <p:spPr bwMode="auto">
            <a:xfrm>
              <a:off x="1728" y="4059"/>
              <a:ext cx="1150" cy="3881"/>
            </a:xfrm>
            <a:prstGeom prst="rect">
              <a:avLst/>
            </a:prstGeom>
            <a:noFill/>
            <a:ln w="9525">
              <a:noFill/>
              <a:miter lim="800000"/>
              <a:headEnd/>
              <a:tailEnd/>
            </a:ln>
            <a:effectLst/>
          </p:spPr>
          <p:txBody>
            <a:bodyPr lIns="63500" tIns="63500" rIns="63500" bIns="63500"/>
            <a:lstStyle/>
            <a:p>
              <a:r>
                <a:rPr lang="en-US" sz="1600"/>
                <a:t>i</a:t>
              </a:r>
              <a:endParaRPr lang="en-US"/>
            </a:p>
          </p:txBody>
        </p:sp>
        <p:sp>
          <p:nvSpPr>
            <p:cNvPr id="395281" name="Rectangle 17"/>
            <p:cNvSpPr>
              <a:spLocks noChangeArrowheads="1"/>
            </p:cNvSpPr>
            <p:nvPr/>
          </p:nvSpPr>
          <p:spPr bwMode="auto">
            <a:xfrm>
              <a:off x="5172" y="8363"/>
              <a:ext cx="1580" cy="5604"/>
            </a:xfrm>
            <a:prstGeom prst="rect">
              <a:avLst/>
            </a:prstGeom>
            <a:noFill/>
            <a:ln w="9525">
              <a:noFill/>
              <a:miter lim="800000"/>
              <a:headEnd/>
              <a:tailEnd/>
            </a:ln>
            <a:effectLst/>
          </p:spPr>
          <p:txBody>
            <a:bodyPr lIns="63500" tIns="63500" rIns="63500" bIns="63500"/>
            <a:lstStyle/>
            <a:p>
              <a:r>
                <a:rPr lang="en-US" sz="1600"/>
                <a:t>P</a:t>
              </a:r>
              <a:r>
                <a:rPr lang="en-US" sz="1600" baseline="-25000"/>
                <a:t>1</a:t>
              </a:r>
              <a:r>
                <a:rPr lang="en-US" sz="1600"/>
                <a:t>’</a:t>
              </a:r>
              <a:endParaRPr lang="en-US"/>
            </a:p>
          </p:txBody>
        </p:sp>
        <p:sp>
          <p:nvSpPr>
            <p:cNvPr id="395282" name="Rectangle 18"/>
            <p:cNvSpPr>
              <a:spLocks noChangeArrowheads="1"/>
            </p:cNvSpPr>
            <p:nvPr/>
          </p:nvSpPr>
          <p:spPr bwMode="auto">
            <a:xfrm>
              <a:off x="8902" y="8363"/>
              <a:ext cx="1150" cy="5174"/>
            </a:xfrm>
            <a:prstGeom prst="rect">
              <a:avLst/>
            </a:prstGeom>
            <a:noFill/>
            <a:ln w="9525">
              <a:noFill/>
              <a:miter lim="800000"/>
              <a:headEnd/>
              <a:tailEnd/>
            </a:ln>
            <a:effectLst/>
          </p:spPr>
          <p:txBody>
            <a:bodyPr lIns="63500" tIns="63500" rIns="63500" bIns="63500"/>
            <a:lstStyle/>
            <a:p>
              <a:r>
                <a:rPr lang="en-US" sz="1600"/>
                <a:t>j</a:t>
              </a:r>
              <a:endParaRPr lang="en-US"/>
            </a:p>
          </p:txBody>
        </p:sp>
        <p:sp>
          <p:nvSpPr>
            <p:cNvPr id="395283" name="Line 19"/>
            <p:cNvSpPr>
              <a:spLocks noChangeShapeType="1"/>
            </p:cNvSpPr>
            <p:nvPr/>
          </p:nvSpPr>
          <p:spPr bwMode="auto">
            <a:xfrm>
              <a:off x="5889" y="2337"/>
              <a:ext cx="433" cy="7"/>
            </a:xfrm>
            <a:prstGeom prst="line">
              <a:avLst/>
            </a:prstGeom>
            <a:noFill/>
            <a:ln w="9525">
              <a:noFill/>
              <a:round/>
              <a:headEnd type="none" w="sm" len="sm"/>
              <a:tailEnd type="triangle" w="sm" len="sm"/>
            </a:ln>
            <a:effectLst/>
          </p:spPr>
          <p:txBody>
            <a:bodyPr/>
            <a:lstStyle/>
            <a:p>
              <a:endParaRPr lang="en-US"/>
            </a:p>
          </p:txBody>
        </p:sp>
        <p:sp>
          <p:nvSpPr>
            <p:cNvPr id="395284" name="Line 20"/>
            <p:cNvSpPr>
              <a:spLocks noChangeShapeType="1"/>
            </p:cNvSpPr>
            <p:nvPr/>
          </p:nvSpPr>
          <p:spPr bwMode="auto">
            <a:xfrm>
              <a:off x="4454" y="13098"/>
              <a:ext cx="433" cy="8"/>
            </a:xfrm>
            <a:prstGeom prst="line">
              <a:avLst/>
            </a:prstGeom>
            <a:noFill/>
            <a:ln w="9525">
              <a:noFill/>
              <a:round/>
              <a:headEnd type="none" w="sm" len="sm"/>
              <a:tailEnd type="triangle" w="sm" len="sm"/>
            </a:ln>
            <a:effectLst/>
          </p:spPr>
          <p:txBody>
            <a:bodyPr/>
            <a:lstStyle/>
            <a:p>
              <a:endParaRPr lang="en-US"/>
            </a:p>
          </p:txBody>
        </p:sp>
        <p:sp>
          <p:nvSpPr>
            <p:cNvPr id="395285" name="Line 21"/>
            <p:cNvSpPr>
              <a:spLocks noChangeShapeType="1"/>
            </p:cNvSpPr>
            <p:nvPr/>
          </p:nvSpPr>
          <p:spPr bwMode="auto">
            <a:xfrm>
              <a:off x="8184" y="615"/>
              <a:ext cx="433" cy="7"/>
            </a:xfrm>
            <a:prstGeom prst="line">
              <a:avLst/>
            </a:prstGeom>
            <a:noFill/>
            <a:ln w="9525">
              <a:noFill/>
              <a:round/>
              <a:headEnd type="none" w="sm" len="sm"/>
              <a:tailEnd type="triangle" w="sm" len="sm"/>
            </a:ln>
            <a:effectLst/>
          </p:spPr>
          <p:txBody>
            <a:bodyPr/>
            <a:lstStyle/>
            <a:p>
              <a:endParaRPr lang="en-US"/>
            </a:p>
          </p:txBody>
        </p:sp>
        <p:sp>
          <p:nvSpPr>
            <p:cNvPr id="395286" name="Rectangle 22"/>
            <p:cNvSpPr>
              <a:spLocks noChangeArrowheads="1"/>
            </p:cNvSpPr>
            <p:nvPr/>
          </p:nvSpPr>
          <p:spPr bwMode="auto">
            <a:xfrm>
              <a:off x="6" y="13959"/>
              <a:ext cx="19946" cy="6035"/>
            </a:xfrm>
            <a:prstGeom prst="rect">
              <a:avLst/>
            </a:prstGeom>
            <a:noFill/>
            <a:ln w="9525">
              <a:noFill/>
              <a:miter lim="800000"/>
              <a:headEnd/>
              <a:tailEnd/>
            </a:ln>
            <a:effectLst/>
          </p:spPr>
          <p:txBody>
            <a:bodyPr lIns="63500" tIns="63500" rIns="63500" bIns="63500"/>
            <a:lstStyle/>
            <a:p>
              <a:pPr algn="ctr"/>
              <a:r>
                <a:rPr lang="en-US" sz="1600"/>
                <a:t>L(P1’) &lt; L(P1)   </a:t>
              </a:r>
              <a:r>
                <a:rPr lang="en-US" sz="1600">
                  <a:sym typeface="Symbol" pitchFamily="18" charset="2"/>
                </a:rPr>
                <a:t></a:t>
              </a:r>
              <a:r>
                <a:rPr lang="en-US" sz="1600"/>
                <a:t> L(P</a:t>
              </a:r>
              <a:r>
                <a:rPr lang="en-US" sz="1600" baseline="-25000"/>
                <a:t>1</a:t>
              </a:r>
              <a:r>
                <a:rPr lang="en-US" sz="1600"/>
                <a:t>’</a:t>
              </a:r>
              <a:r>
                <a:rPr lang="en-US" sz="1600">
                  <a:sym typeface="Symbol" pitchFamily="18" charset="2"/>
                </a:rPr>
                <a:t></a:t>
              </a:r>
              <a:r>
                <a:rPr lang="en-US" sz="1600"/>
                <a:t>P</a:t>
              </a:r>
              <a:r>
                <a:rPr lang="en-US" sz="1600" baseline="-25000"/>
                <a:t>2</a:t>
              </a:r>
              <a:r>
                <a:rPr lang="en-US" sz="1600"/>
                <a:t>) &lt; L(P</a:t>
              </a:r>
              <a:r>
                <a:rPr lang="en-US" sz="1600" baseline="-25000"/>
                <a:t>1</a:t>
              </a:r>
              <a:r>
                <a:rPr lang="en-US" sz="1600">
                  <a:sym typeface="Symbol" pitchFamily="18" charset="2"/>
                </a:rPr>
                <a:t></a:t>
              </a:r>
              <a:r>
                <a:rPr lang="en-US" sz="1600"/>
                <a:t>P</a:t>
              </a:r>
              <a:r>
                <a:rPr lang="en-US" sz="1600" baseline="-25000"/>
                <a:t>2</a:t>
              </a:r>
              <a:r>
                <a:rPr lang="en-US" sz="1600"/>
                <a:t>)=L(P)</a:t>
              </a:r>
              <a:endParaRPr lang="en-US"/>
            </a:p>
          </p:txBody>
        </p:sp>
      </p:gr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2A8EEFFD-9B4C-4A16-AB8A-41AE455D9801}" type="slidenum">
              <a:rPr lang="en-US"/>
              <a:pPr/>
              <a:t>11</a:t>
            </a:fld>
            <a:endParaRPr lang="en-US"/>
          </a:p>
        </p:txBody>
      </p:sp>
      <p:sp>
        <p:nvSpPr>
          <p:cNvPr id="396290" name="Rectangle 2"/>
          <p:cNvSpPr>
            <a:spLocks noGrp="1" noChangeArrowheads="1"/>
          </p:cNvSpPr>
          <p:nvPr>
            <p:ph type="title"/>
          </p:nvPr>
        </p:nvSpPr>
        <p:spPr/>
        <p:txBody>
          <a:bodyPr/>
          <a:lstStyle/>
          <a:p>
            <a:r>
              <a:rPr lang="en-US"/>
              <a:t>Nguyeân lyù Bellman</a:t>
            </a:r>
          </a:p>
        </p:txBody>
      </p:sp>
      <p:sp>
        <p:nvSpPr>
          <p:cNvPr id="396291" name="Rectangle 3"/>
          <p:cNvSpPr>
            <a:spLocks noGrp="1" noChangeArrowheads="1"/>
          </p:cNvSpPr>
          <p:nvPr>
            <p:ph type="body" idx="1"/>
          </p:nvPr>
        </p:nvSpPr>
        <p:spPr/>
        <p:txBody>
          <a:bodyPr/>
          <a:lstStyle/>
          <a:p>
            <a:r>
              <a:rPr lang="en-US"/>
              <a:t>Giaû söû P laø ñöôøng ñi ngaén nhaát töø ñænh i ñeán ñænh j vaø k laø moät ñænh naèm treân ñöôøng ñi P. Giaû söû P=P1</a:t>
            </a:r>
            <a:r>
              <a:rPr lang="en-US">
                <a:sym typeface="Symbol" pitchFamily="18" charset="2"/>
              </a:rPr>
              <a:t></a:t>
            </a:r>
            <a:r>
              <a:rPr lang="en-US"/>
              <a:t>P2 vôùi P1 laø ñöôøng ñi con cuûa P töø i ñeán k vaø P2 laø ñöôøng ñi con cuûa P töø k ñeán j. Nguyeân lyù Bellman noùi raèng P1 cuõng laø ñöôøng ñi ngaén nhaát töø i ñeán k, vì neáu coù moät ñöôøng ñi khaùc laø P1’ töø i ñeán k coù troïng löôïng nhoû hôn hôn P1 thì P1’</a:t>
            </a:r>
            <a:r>
              <a:rPr lang="en-US">
                <a:sym typeface="Symbol" pitchFamily="18" charset="2"/>
              </a:rPr>
              <a:t></a:t>
            </a:r>
            <a:r>
              <a:rPr lang="en-US"/>
              <a:t>P2 laø ñöôøng ñi töø i ñeán j maø coù troïng löôïng nhoû hôn P, ñieàu naày maâu thuaãn vôùi tính ngaén nhaát cuûa P.</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Lyù thuyeát Ñoà thò - Caùc baøi toaùn ñöôøng ñi</a:t>
            </a:r>
          </a:p>
        </p:txBody>
      </p:sp>
      <p:sp>
        <p:nvSpPr>
          <p:cNvPr id="19" name="Slide Number Placeholder 4"/>
          <p:cNvSpPr>
            <a:spLocks noGrp="1"/>
          </p:cNvSpPr>
          <p:nvPr>
            <p:ph type="sldNum" sz="quarter" idx="11"/>
          </p:nvPr>
        </p:nvSpPr>
        <p:spPr/>
        <p:txBody>
          <a:bodyPr/>
          <a:lstStyle/>
          <a:p>
            <a:fld id="{9C3E2906-6C98-4F7C-8A7A-4DA0F7BCCF2E}" type="slidenum">
              <a:rPr lang="en-US"/>
              <a:pPr/>
              <a:t>12</a:t>
            </a:fld>
            <a:endParaRPr lang="en-US"/>
          </a:p>
        </p:txBody>
      </p:sp>
      <p:sp>
        <p:nvSpPr>
          <p:cNvPr id="397314" name="Rectangle 2"/>
          <p:cNvSpPr>
            <a:spLocks noGrp="1" noChangeArrowheads="1"/>
          </p:cNvSpPr>
          <p:nvPr>
            <p:ph type="title"/>
          </p:nvPr>
        </p:nvSpPr>
        <p:spPr/>
        <p:txBody>
          <a:bodyPr/>
          <a:lstStyle/>
          <a:p>
            <a:r>
              <a:rPr lang="en-US"/>
              <a:t>Ñieàu kieän toàn taïi lôøi giaûi </a:t>
            </a:r>
          </a:p>
        </p:txBody>
      </p:sp>
      <p:sp>
        <p:nvSpPr>
          <p:cNvPr id="397315" name="Rectangle 3"/>
          <p:cNvSpPr>
            <a:spLocks noGrp="1" noChangeArrowheads="1"/>
          </p:cNvSpPr>
          <p:nvPr>
            <p:ph type="body" idx="1"/>
          </p:nvPr>
        </p:nvSpPr>
        <p:spPr/>
        <p:txBody>
          <a:bodyPr/>
          <a:lstStyle/>
          <a:p>
            <a:r>
              <a:rPr lang="en-US"/>
              <a:t>Goïi P laø moät ñöôøng ñi töø i ñeán j, giaû söû P coù chöùa moät maïch </a:t>
            </a:r>
            <a:r>
              <a:rPr lang="en-US">
                <a:sym typeface="Symbol" pitchFamily="18" charset="2"/>
              </a:rPr>
              <a:t></a:t>
            </a:r>
            <a:r>
              <a:rPr lang="en-US"/>
              <a:t>. Coù 2 tröôøng hôïp sau ñaây.</a:t>
            </a:r>
          </a:p>
          <a:p>
            <a:pPr lvl="1"/>
            <a:r>
              <a:rPr lang="en-US"/>
              <a:t>Neáu L(</a:t>
            </a:r>
            <a:r>
              <a:rPr lang="en-US">
                <a:sym typeface="Symbol" pitchFamily="18" charset="2"/>
              </a:rPr>
              <a:t></a:t>
            </a:r>
            <a:r>
              <a:rPr lang="en-US"/>
              <a:t>)</a:t>
            </a:r>
            <a:r>
              <a:rPr lang="en-US">
                <a:sym typeface="Symbol" pitchFamily="18" charset="2"/>
              </a:rPr>
              <a:t></a:t>
            </a:r>
            <a:r>
              <a:rPr lang="en-US"/>
              <a:t>0 thì coù theå caûi tieán ñöôøng ñi P baèng caùch boû ñi maïch </a:t>
            </a:r>
            <a:r>
              <a:rPr lang="en-US">
                <a:sym typeface="Symbol" pitchFamily="18" charset="2"/>
              </a:rPr>
              <a:t></a:t>
            </a:r>
            <a:r>
              <a:rPr lang="en-US"/>
              <a:t>. </a:t>
            </a:r>
          </a:p>
          <a:p>
            <a:pPr lvl="1"/>
            <a:r>
              <a:rPr lang="en-US"/>
              <a:t>Neáu L(</a:t>
            </a:r>
            <a:r>
              <a:rPr lang="en-US">
                <a:sym typeface="Symbol" pitchFamily="18" charset="2"/>
              </a:rPr>
              <a:t></a:t>
            </a:r>
            <a:r>
              <a:rPr lang="en-US"/>
              <a:t>)&lt;0 thì khoâng toàn taïi ñöôøng ñi ngaén nhaát töø ñænh i ñeán ñænh j vì neáu quay voøng taïi </a:t>
            </a:r>
            <a:r>
              <a:rPr lang="en-US">
                <a:sym typeface="Symbol" pitchFamily="18" charset="2"/>
              </a:rPr>
              <a:t></a:t>
            </a:r>
            <a:r>
              <a:rPr lang="en-US"/>
              <a:t> caøng nhieàu voøng thì troïng löôïng ñöôøng ñi P caøng nhoû ñi, töùc laø L(P)</a:t>
            </a:r>
            <a:r>
              <a:rPr lang="en-US">
                <a:sym typeface="Symbol" pitchFamily="18" charset="2"/>
              </a:rPr>
              <a:t></a:t>
            </a:r>
            <a:r>
              <a:rPr lang="en-US"/>
              <a:t> -</a:t>
            </a:r>
            <a:r>
              <a:rPr lang="en-US">
                <a:sym typeface="Symbol" pitchFamily="18" charset="2"/>
              </a:rPr>
              <a:t></a:t>
            </a:r>
            <a:r>
              <a:rPr lang="en-US"/>
              <a:t>.</a:t>
            </a:r>
          </a:p>
        </p:txBody>
      </p:sp>
      <p:grpSp>
        <p:nvGrpSpPr>
          <p:cNvPr id="397316" name="Group 4"/>
          <p:cNvGrpSpPr>
            <a:grpSpLocks noChangeAspect="1"/>
          </p:cNvGrpSpPr>
          <p:nvPr/>
        </p:nvGrpSpPr>
        <p:grpSpPr bwMode="auto">
          <a:xfrm>
            <a:off x="4103688" y="4691063"/>
            <a:ext cx="3363912" cy="1682750"/>
            <a:chOff x="0" y="0"/>
            <a:chExt cx="20000" cy="20000"/>
          </a:xfrm>
        </p:grpSpPr>
        <p:sp>
          <p:nvSpPr>
            <p:cNvPr id="397317" name="Arc 5"/>
            <p:cNvSpPr>
              <a:spLocks noChangeAspect="1"/>
            </p:cNvSpPr>
            <p:nvPr/>
          </p:nvSpPr>
          <p:spPr bwMode="auto">
            <a:xfrm flipH="1">
              <a:off x="1290" y="5803"/>
              <a:ext cx="11615" cy="1097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7318" name="Oval 6"/>
            <p:cNvSpPr>
              <a:spLocks noChangeAspect="1" noChangeArrowheads="1"/>
            </p:cNvSpPr>
            <p:nvPr/>
          </p:nvSpPr>
          <p:spPr bwMode="auto">
            <a:xfrm>
              <a:off x="10964" y="5803"/>
              <a:ext cx="3231" cy="5815"/>
            </a:xfrm>
            <a:prstGeom prst="ellipse">
              <a:avLst/>
            </a:prstGeom>
            <a:noFill/>
            <a:ln w="9525">
              <a:solidFill>
                <a:srgbClr val="000000"/>
              </a:solidFill>
              <a:round/>
              <a:headEnd/>
              <a:tailEnd/>
            </a:ln>
            <a:effectLst/>
          </p:spPr>
          <p:txBody>
            <a:bodyPr/>
            <a:lstStyle/>
            <a:p>
              <a:endParaRPr lang="en-US"/>
            </a:p>
          </p:txBody>
        </p:sp>
        <p:sp>
          <p:nvSpPr>
            <p:cNvPr id="397319" name="Line 7"/>
            <p:cNvSpPr>
              <a:spLocks noChangeAspect="1" noChangeShapeType="1"/>
            </p:cNvSpPr>
            <p:nvPr/>
          </p:nvSpPr>
          <p:spPr bwMode="auto">
            <a:xfrm flipV="1">
              <a:off x="11762" y="3869"/>
              <a:ext cx="1788" cy="2251"/>
            </a:xfrm>
            <a:prstGeom prst="line">
              <a:avLst/>
            </a:prstGeom>
            <a:noFill/>
            <a:ln w="9525">
              <a:solidFill>
                <a:srgbClr val="000000"/>
              </a:solidFill>
              <a:round/>
              <a:headEnd type="none" w="sm" len="sm"/>
              <a:tailEnd type="triangle" w="sm" len="sm"/>
            </a:ln>
            <a:effectLst/>
          </p:spPr>
          <p:txBody>
            <a:bodyPr/>
            <a:lstStyle/>
            <a:p>
              <a:endParaRPr lang="en-US"/>
            </a:p>
          </p:txBody>
        </p:sp>
        <p:sp>
          <p:nvSpPr>
            <p:cNvPr id="397320" name="Arc 8"/>
            <p:cNvSpPr>
              <a:spLocks noChangeAspect="1"/>
            </p:cNvSpPr>
            <p:nvPr/>
          </p:nvSpPr>
          <p:spPr bwMode="auto">
            <a:xfrm>
              <a:off x="13544" y="3869"/>
              <a:ext cx="4843" cy="45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397321" name="Line 9"/>
            <p:cNvSpPr>
              <a:spLocks noChangeAspect="1" noChangeShapeType="1"/>
            </p:cNvSpPr>
            <p:nvPr/>
          </p:nvSpPr>
          <p:spPr bwMode="auto">
            <a:xfrm flipV="1">
              <a:off x="6772" y="6923"/>
              <a:ext cx="973" cy="656"/>
            </a:xfrm>
            <a:prstGeom prst="line">
              <a:avLst/>
            </a:prstGeom>
            <a:noFill/>
            <a:ln w="9525">
              <a:solidFill>
                <a:srgbClr val="000000"/>
              </a:solidFill>
              <a:round/>
              <a:headEnd type="none" w="sm" len="sm"/>
              <a:tailEnd type="triangle" w="sm" len="sm"/>
            </a:ln>
            <a:effectLst/>
          </p:spPr>
          <p:txBody>
            <a:bodyPr/>
            <a:lstStyle/>
            <a:p>
              <a:endParaRPr lang="en-US"/>
            </a:p>
          </p:txBody>
        </p:sp>
        <p:sp>
          <p:nvSpPr>
            <p:cNvPr id="397322" name="Line 10"/>
            <p:cNvSpPr>
              <a:spLocks noChangeAspect="1" noChangeShapeType="1"/>
            </p:cNvSpPr>
            <p:nvPr/>
          </p:nvSpPr>
          <p:spPr bwMode="auto">
            <a:xfrm>
              <a:off x="12458" y="11539"/>
              <a:ext cx="328" cy="11"/>
            </a:xfrm>
            <a:prstGeom prst="line">
              <a:avLst/>
            </a:prstGeom>
            <a:noFill/>
            <a:ln w="9525">
              <a:solidFill>
                <a:srgbClr val="000000"/>
              </a:solidFill>
              <a:round/>
              <a:headEnd type="none" w="sm" len="sm"/>
              <a:tailEnd type="triangle" w="sm" len="sm"/>
            </a:ln>
            <a:effectLst/>
          </p:spPr>
          <p:txBody>
            <a:bodyPr/>
            <a:lstStyle/>
            <a:p>
              <a:endParaRPr lang="en-US"/>
            </a:p>
          </p:txBody>
        </p:sp>
        <p:sp>
          <p:nvSpPr>
            <p:cNvPr id="397323" name="Oval 11"/>
            <p:cNvSpPr>
              <a:spLocks noChangeAspect="1" noChangeArrowheads="1"/>
            </p:cNvSpPr>
            <p:nvPr/>
          </p:nvSpPr>
          <p:spPr bwMode="auto">
            <a:xfrm>
              <a:off x="18144" y="8382"/>
              <a:ext cx="328" cy="657"/>
            </a:xfrm>
            <a:prstGeom prst="ellipse">
              <a:avLst/>
            </a:prstGeom>
            <a:solidFill>
              <a:srgbClr val="000000"/>
            </a:solidFill>
            <a:ln w="9525">
              <a:solidFill>
                <a:srgbClr val="000000"/>
              </a:solidFill>
              <a:round/>
              <a:headEnd/>
              <a:tailEnd/>
            </a:ln>
            <a:effectLst/>
          </p:spPr>
          <p:txBody>
            <a:bodyPr/>
            <a:lstStyle/>
            <a:p>
              <a:endParaRPr lang="en-US"/>
            </a:p>
          </p:txBody>
        </p:sp>
        <p:sp>
          <p:nvSpPr>
            <p:cNvPr id="397324" name="Oval 12"/>
            <p:cNvSpPr>
              <a:spLocks noChangeAspect="1" noChangeArrowheads="1"/>
            </p:cNvSpPr>
            <p:nvPr/>
          </p:nvSpPr>
          <p:spPr bwMode="auto">
            <a:xfrm>
              <a:off x="1205" y="16120"/>
              <a:ext cx="328" cy="656"/>
            </a:xfrm>
            <a:prstGeom prst="ellipse">
              <a:avLst/>
            </a:prstGeom>
            <a:solidFill>
              <a:srgbClr val="000000"/>
            </a:solidFill>
            <a:ln w="9525">
              <a:solidFill>
                <a:srgbClr val="000000"/>
              </a:solidFill>
              <a:round/>
              <a:headEnd/>
              <a:tailEnd/>
            </a:ln>
            <a:effectLst/>
          </p:spPr>
          <p:txBody>
            <a:bodyPr/>
            <a:lstStyle/>
            <a:p>
              <a:endParaRPr lang="en-US"/>
            </a:p>
          </p:txBody>
        </p:sp>
        <p:sp>
          <p:nvSpPr>
            <p:cNvPr id="397325" name="Oval 13"/>
            <p:cNvSpPr>
              <a:spLocks noChangeAspect="1" noChangeArrowheads="1"/>
            </p:cNvSpPr>
            <p:nvPr/>
          </p:nvSpPr>
          <p:spPr bwMode="auto">
            <a:xfrm>
              <a:off x="11864" y="5464"/>
              <a:ext cx="328" cy="656"/>
            </a:xfrm>
            <a:prstGeom prst="ellipse">
              <a:avLst/>
            </a:prstGeom>
            <a:solidFill>
              <a:srgbClr val="000000"/>
            </a:solidFill>
            <a:ln w="9525">
              <a:solidFill>
                <a:srgbClr val="000000"/>
              </a:solidFill>
              <a:round/>
              <a:headEnd/>
              <a:tailEnd/>
            </a:ln>
            <a:effectLst/>
          </p:spPr>
          <p:txBody>
            <a:bodyPr/>
            <a:lstStyle/>
            <a:p>
              <a:endParaRPr lang="en-US"/>
            </a:p>
          </p:txBody>
        </p:sp>
        <p:sp>
          <p:nvSpPr>
            <p:cNvPr id="397326" name="Rectangle 14"/>
            <p:cNvSpPr>
              <a:spLocks noChangeAspect="1" noChangeArrowheads="1"/>
            </p:cNvSpPr>
            <p:nvPr/>
          </p:nvSpPr>
          <p:spPr bwMode="auto">
            <a:xfrm>
              <a:off x="10964" y="0"/>
              <a:ext cx="3231" cy="6459"/>
            </a:xfrm>
            <a:prstGeom prst="rect">
              <a:avLst/>
            </a:prstGeom>
            <a:noFill/>
            <a:ln w="9525">
              <a:noFill/>
              <a:miter lim="800000"/>
              <a:headEnd/>
              <a:tailEnd/>
            </a:ln>
            <a:effectLst/>
          </p:spPr>
          <p:txBody>
            <a:bodyPr lIns="63500" tIns="63500" rIns="63500" bIns="63500"/>
            <a:lstStyle/>
            <a:p>
              <a:r>
                <a:rPr lang="en-US" sz="1600"/>
                <a:t>k</a:t>
              </a:r>
              <a:endParaRPr lang="en-US"/>
            </a:p>
          </p:txBody>
        </p:sp>
        <p:sp>
          <p:nvSpPr>
            <p:cNvPr id="397327" name="Rectangle 15"/>
            <p:cNvSpPr>
              <a:spLocks noChangeAspect="1" noChangeArrowheads="1"/>
            </p:cNvSpPr>
            <p:nvPr/>
          </p:nvSpPr>
          <p:spPr bwMode="auto">
            <a:xfrm>
              <a:off x="16769" y="6448"/>
              <a:ext cx="3231" cy="6459"/>
            </a:xfrm>
            <a:prstGeom prst="rect">
              <a:avLst/>
            </a:prstGeom>
            <a:noFill/>
            <a:ln w="9525">
              <a:noFill/>
              <a:miter lim="800000"/>
              <a:headEnd/>
              <a:tailEnd/>
            </a:ln>
            <a:effectLst/>
          </p:spPr>
          <p:txBody>
            <a:bodyPr lIns="63500" tIns="63500" rIns="63500" bIns="63500"/>
            <a:lstStyle/>
            <a:p>
              <a:r>
                <a:rPr lang="en-US" sz="1600"/>
                <a:t>j</a:t>
              </a:r>
              <a:endParaRPr lang="en-US"/>
            </a:p>
          </p:txBody>
        </p:sp>
        <p:sp>
          <p:nvSpPr>
            <p:cNvPr id="397328" name="Rectangle 16"/>
            <p:cNvSpPr>
              <a:spLocks noChangeAspect="1" noChangeArrowheads="1"/>
            </p:cNvSpPr>
            <p:nvPr/>
          </p:nvSpPr>
          <p:spPr bwMode="auto">
            <a:xfrm>
              <a:off x="13222" y="8382"/>
              <a:ext cx="3231" cy="6460"/>
            </a:xfrm>
            <a:prstGeom prst="rect">
              <a:avLst/>
            </a:prstGeom>
            <a:noFill/>
            <a:ln w="9525">
              <a:noFill/>
              <a:miter lim="800000"/>
              <a:headEnd/>
              <a:tailEnd/>
            </a:ln>
            <a:effectLst/>
          </p:spPr>
          <p:txBody>
            <a:bodyPr lIns="63500" tIns="63500" rIns="63500" bIns="63500"/>
            <a:lstStyle/>
            <a:p>
              <a:r>
                <a:rPr lang="en-US" sz="1600">
                  <a:sym typeface="Symbol" pitchFamily="18" charset="2"/>
                </a:rPr>
                <a:t></a:t>
              </a:r>
              <a:endParaRPr lang="en-US"/>
            </a:p>
          </p:txBody>
        </p:sp>
        <p:sp>
          <p:nvSpPr>
            <p:cNvPr id="397329" name="Rectangle 17"/>
            <p:cNvSpPr>
              <a:spLocks noChangeAspect="1" noChangeArrowheads="1"/>
            </p:cNvSpPr>
            <p:nvPr/>
          </p:nvSpPr>
          <p:spPr bwMode="auto">
            <a:xfrm>
              <a:off x="0" y="13541"/>
              <a:ext cx="3230" cy="6459"/>
            </a:xfrm>
            <a:prstGeom prst="rect">
              <a:avLst/>
            </a:prstGeom>
            <a:noFill/>
            <a:ln w="9525">
              <a:noFill/>
              <a:miter lim="800000"/>
              <a:headEnd/>
              <a:tailEnd/>
            </a:ln>
            <a:effectLst/>
          </p:spPr>
          <p:txBody>
            <a:bodyPr lIns="63500" tIns="63500" rIns="63500" bIns="63500"/>
            <a:lstStyle/>
            <a:p>
              <a:r>
                <a:rPr lang="en-US" sz="1600"/>
                <a:t>i</a:t>
              </a:r>
              <a:endParaRPr lang="en-US"/>
            </a:p>
          </p:txBody>
        </p:sp>
      </p:gr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Rectangle 4"/>
          <p:cNvSpPr>
            <a:spLocks noGrp="1" noChangeArrowheads="1"/>
          </p:cNvSpPr>
          <p:nvPr>
            <p:ph type="ctrTitle"/>
          </p:nvPr>
        </p:nvSpPr>
        <p:spPr/>
        <p:txBody>
          <a:bodyPr/>
          <a:lstStyle/>
          <a:p>
            <a:pPr algn="ctr"/>
            <a:r>
              <a:rPr lang="en-US" b="1"/>
              <a:t>Thuaät toaùn Dijkstra</a:t>
            </a:r>
          </a:p>
        </p:txBody>
      </p:sp>
      <p:sp>
        <p:nvSpPr>
          <p:cNvPr id="420869" name="Rectangle 5"/>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89C996FB-F59E-46D8-BA0C-D1AB54411227}" type="slidenum">
              <a:rPr lang="en-US"/>
              <a:pPr/>
              <a:t>14</a:t>
            </a:fld>
            <a:endParaRPr lang="en-US"/>
          </a:p>
        </p:txBody>
      </p:sp>
      <p:sp>
        <p:nvSpPr>
          <p:cNvPr id="398338" name="Rectangle 2"/>
          <p:cNvSpPr>
            <a:spLocks noGrp="1" noChangeArrowheads="1"/>
          </p:cNvSpPr>
          <p:nvPr>
            <p:ph type="title"/>
          </p:nvPr>
        </p:nvSpPr>
        <p:spPr/>
        <p:txBody>
          <a:bodyPr/>
          <a:lstStyle/>
          <a:p>
            <a:r>
              <a:rPr lang="en-US"/>
              <a:t>Thuaät toaùn Dijkstra </a:t>
            </a:r>
          </a:p>
        </p:txBody>
      </p:sp>
      <p:sp>
        <p:nvSpPr>
          <p:cNvPr id="398339" name="Rectangle 3"/>
          <p:cNvSpPr>
            <a:spLocks noGrp="1" noChangeArrowheads="1"/>
          </p:cNvSpPr>
          <p:nvPr>
            <p:ph type="body" idx="1"/>
          </p:nvPr>
        </p:nvSpPr>
        <p:spPr/>
        <p:txBody>
          <a:bodyPr/>
          <a:lstStyle/>
          <a:p>
            <a:r>
              <a:rPr lang="en-US"/>
              <a:t>Xeùt ñoà thò G=(X, E) coù troïng vôùi X={1, 2, ..., n} vaø giaû söû caùc caïnh khoâng aâm. </a:t>
            </a:r>
          </a:p>
          <a:p>
            <a:pPr lvl="1"/>
            <a:r>
              <a:rPr lang="en-US"/>
              <a:t>Döõ lieäu nhaäp cho thuaät toaùn laø ma traän troïng löôïng L (vôùi qui öôùc Lhk=+</a:t>
            </a:r>
            <a:r>
              <a:rPr lang="en-US">
                <a:sym typeface="Symbol" pitchFamily="18" charset="2"/>
              </a:rPr>
              <a:t></a:t>
            </a:r>
            <a:r>
              <a:rPr lang="en-US"/>
              <a:t> neáu khoâng coù caïnh noái töø ñænh h ñeán ñænh k) vaø hai ñænh i, j cho tröôùc. </a:t>
            </a:r>
          </a:p>
          <a:p>
            <a:pPr lvl="1"/>
            <a:r>
              <a:rPr lang="en-US"/>
              <a:t>Döõ lieäu xuaát laø ñöôøng ñi ngaén nhaát töø i ñeán j.</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A2D8A986-5E58-4D16-B472-44AF35F3CC71}" type="slidenum">
              <a:rPr lang="en-US"/>
              <a:pPr/>
              <a:t>15</a:t>
            </a:fld>
            <a:endParaRPr lang="en-US"/>
          </a:p>
        </p:txBody>
      </p:sp>
      <p:sp>
        <p:nvSpPr>
          <p:cNvPr id="399362" name="Rectangle 2"/>
          <p:cNvSpPr>
            <a:spLocks noGrp="1" noChangeArrowheads="1"/>
          </p:cNvSpPr>
          <p:nvPr>
            <p:ph type="title"/>
          </p:nvPr>
        </p:nvSpPr>
        <p:spPr/>
        <p:txBody>
          <a:bodyPr/>
          <a:lstStyle/>
          <a:p>
            <a:r>
              <a:rPr lang="en-US"/>
              <a:t>Thuaät toaùn Dijkstra</a:t>
            </a:r>
          </a:p>
        </p:txBody>
      </p:sp>
      <p:sp>
        <p:nvSpPr>
          <p:cNvPr id="399363" name="Rectangle 3"/>
          <p:cNvSpPr>
            <a:spLocks noGrp="1" noChangeArrowheads="1"/>
          </p:cNvSpPr>
          <p:nvPr>
            <p:ph type="body" idx="1"/>
          </p:nvPr>
        </p:nvSpPr>
        <p:spPr/>
        <p:txBody>
          <a:bodyPr/>
          <a:lstStyle/>
          <a:p>
            <a:pPr algn="l">
              <a:lnSpc>
                <a:spcPct val="90000"/>
              </a:lnSpc>
            </a:pPr>
            <a:r>
              <a:rPr lang="en-US" u="sng"/>
              <a:t>Böôùc 1</a:t>
            </a:r>
            <a:r>
              <a:rPr lang="en-US"/>
              <a:t>. Gaùn T:=X vaø gaén caùc nhaõn:</a:t>
            </a:r>
            <a:br>
              <a:rPr lang="en-US"/>
            </a:br>
            <a:r>
              <a:rPr lang="en-US"/>
              <a:t>Dodai[i]=0; Dodai[k]= +</a:t>
            </a:r>
            <a:r>
              <a:rPr lang="en-US">
                <a:sym typeface="Symbol" pitchFamily="18" charset="2"/>
              </a:rPr>
              <a:t></a:t>
            </a:r>
            <a:r>
              <a:rPr lang="en-US"/>
              <a:t>, </a:t>
            </a:r>
            <a:r>
              <a:rPr lang="en-US">
                <a:sym typeface="Symbol" pitchFamily="18" charset="2"/>
              </a:rPr>
              <a:t></a:t>
            </a:r>
            <a:r>
              <a:rPr lang="en-US"/>
              <a:t>k</a:t>
            </a:r>
            <a:r>
              <a:rPr lang="en-US">
                <a:sym typeface="Symbol" pitchFamily="18" charset="2"/>
              </a:rPr>
              <a:t></a:t>
            </a:r>
            <a:r>
              <a:rPr lang="en-US"/>
              <a:t>X\{i};</a:t>
            </a:r>
            <a:br>
              <a:rPr lang="en-US"/>
            </a:br>
            <a:r>
              <a:rPr lang="en-US"/>
              <a:t>Nhan[k]=-1, </a:t>
            </a:r>
            <a:r>
              <a:rPr lang="en-US">
                <a:sym typeface="Symbol" pitchFamily="18" charset="2"/>
              </a:rPr>
              <a:t></a:t>
            </a:r>
            <a:r>
              <a:rPr lang="en-US"/>
              <a:t>k</a:t>
            </a:r>
            <a:r>
              <a:rPr lang="en-US">
                <a:sym typeface="Symbol" pitchFamily="18" charset="2"/>
              </a:rPr>
              <a:t></a:t>
            </a:r>
            <a:r>
              <a:rPr lang="en-US"/>
              <a:t>X.</a:t>
            </a:r>
            <a:endParaRPr lang="en-US" u="sng"/>
          </a:p>
          <a:p>
            <a:pPr algn="l">
              <a:lnSpc>
                <a:spcPct val="90000"/>
              </a:lnSpc>
            </a:pPr>
            <a:r>
              <a:rPr lang="en-US" u="sng"/>
              <a:t>Böôùc 2</a:t>
            </a:r>
            <a:r>
              <a:rPr lang="en-US"/>
              <a:t>. Neáu j</a:t>
            </a:r>
            <a:r>
              <a:rPr lang="en-US">
                <a:sym typeface="Symbol" pitchFamily="18" charset="2"/>
              </a:rPr>
              <a:t></a:t>
            </a:r>
            <a:r>
              <a:rPr lang="en-US"/>
              <a:t>T thì döøng vaø giaù trò Dodai[j] chính laø ñoä daøi ñöôøng ñi ngaén nhaát töø i ñeán j vaø Nhan[j] laø ñænh naèm ngay tröôùc j treân ñöôøng ñi ñoù.</a:t>
            </a:r>
            <a:endParaRPr lang="en-US" u="sng"/>
          </a:p>
          <a:p>
            <a:pPr algn="l">
              <a:lnSpc>
                <a:spcPct val="90000"/>
              </a:lnSpc>
            </a:pPr>
            <a:r>
              <a:rPr lang="en-US" u="sng"/>
              <a:t>Böôùc 3</a:t>
            </a:r>
            <a:r>
              <a:rPr lang="en-US"/>
              <a:t>. Choïn ñænh v</a:t>
            </a:r>
            <a:r>
              <a:rPr lang="en-US">
                <a:sym typeface="Symbol" pitchFamily="18" charset="2"/>
              </a:rPr>
              <a:t></a:t>
            </a:r>
            <a:r>
              <a:rPr lang="en-US"/>
              <a:t>T sao cho Dodai[v] nhoû nhaát vaø gaùn T := T\{v}.</a:t>
            </a:r>
            <a:endParaRPr lang="en-US" u="sng"/>
          </a:p>
          <a:p>
            <a:pPr algn="l">
              <a:lnSpc>
                <a:spcPct val="90000"/>
              </a:lnSpc>
            </a:pPr>
            <a:r>
              <a:rPr lang="en-US" u="sng"/>
              <a:t>Böôùc 4</a:t>
            </a:r>
            <a:r>
              <a:rPr lang="en-US"/>
              <a:t>. Vôùi moïi ñænh k</a:t>
            </a:r>
            <a:r>
              <a:rPr lang="en-US">
                <a:sym typeface="Symbol" pitchFamily="18" charset="2"/>
              </a:rPr>
              <a:t></a:t>
            </a:r>
            <a:r>
              <a:rPr lang="en-US"/>
              <a:t>T vaø coù caïnh noái töø v ñeán k, 	neáu Dodai[k]&gt;Dodai[v]+Lvk thì 					Dodai[k]= Dodai[v]+Lvk vaø Nhan[k]=v</a:t>
            </a:r>
            <a:br>
              <a:rPr lang="en-US"/>
            </a:br>
            <a:r>
              <a:rPr lang="en-US"/>
              <a:t>Cuoái vôùi moïi.</a:t>
            </a:r>
            <a:br>
              <a:rPr lang="en-US"/>
            </a:br>
            <a:r>
              <a:rPr lang="en-US"/>
              <a:t>Trôû veà böôùc 2. </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716D0AD9-6349-45F9-815E-E8C125707A7F}" type="slidenum">
              <a:rPr lang="en-US"/>
              <a:pPr/>
              <a:t>16</a:t>
            </a:fld>
            <a:endParaRPr lang="en-US"/>
          </a:p>
        </p:txBody>
      </p:sp>
      <p:sp>
        <p:nvSpPr>
          <p:cNvPr id="400386" name="Rectangle 2"/>
          <p:cNvSpPr>
            <a:spLocks noGrp="1" noChangeArrowheads="1"/>
          </p:cNvSpPr>
          <p:nvPr>
            <p:ph type="title"/>
          </p:nvPr>
        </p:nvSpPr>
        <p:spPr/>
        <p:txBody>
          <a:bodyPr/>
          <a:lstStyle/>
          <a:p>
            <a:r>
              <a:rPr lang="en-US"/>
              <a:t>Thuaät toaùn Dijkstra</a:t>
            </a:r>
          </a:p>
        </p:txBody>
      </p:sp>
      <p:sp>
        <p:nvSpPr>
          <p:cNvPr id="400387" name="Rectangle 3"/>
          <p:cNvSpPr>
            <a:spLocks noGrp="1" noChangeArrowheads="1"/>
          </p:cNvSpPr>
          <p:nvPr>
            <p:ph type="body" idx="1"/>
          </p:nvPr>
        </p:nvSpPr>
        <p:spPr/>
        <p:txBody>
          <a:bodyPr/>
          <a:lstStyle/>
          <a:p>
            <a:pPr>
              <a:lnSpc>
                <a:spcPct val="90000"/>
              </a:lnSpc>
            </a:pPr>
            <a:r>
              <a:rPr lang="en-US" u="sng"/>
              <a:t>Ghi chuù</a:t>
            </a:r>
            <a:r>
              <a:rPr lang="en-US"/>
              <a:t>: Khi thuaät toaùn döøng, neáu Dodai[j]= +</a:t>
            </a:r>
            <a:r>
              <a:rPr lang="en-US">
                <a:sym typeface="Symbol" pitchFamily="18" charset="2"/>
              </a:rPr>
              <a:t></a:t>
            </a:r>
            <a:r>
              <a:rPr lang="en-US"/>
              <a:t> thì khoâng toàn taïi ñöôøng ñi töø i ñeán j, neáu ngöôïc laïi thì Dodai[j] laø ñoä daøi ñöôøng ñi ngaén nhaát vaø ta laàn ngöôïc ra ñöôøng ñi ngaén nhaát (ñi ngöôïc töø j trôû laïi i) nhö sau:</a:t>
            </a:r>
          </a:p>
          <a:p>
            <a:pPr lvl="2">
              <a:lnSpc>
                <a:spcPct val="90000"/>
              </a:lnSpc>
              <a:buFont typeface="Wingdings" pitchFamily="2" charset="2"/>
              <a:buNone/>
            </a:pPr>
            <a:r>
              <a:rPr lang="en-US" sz="2000" b="1">
                <a:solidFill>
                  <a:srgbClr val="FF3300"/>
                </a:solidFill>
                <a:latin typeface="Courier New" pitchFamily="49" charset="0"/>
              </a:rPr>
              <a:t>write(j</a:t>
            </a:r>
            <a:r>
              <a:rPr lang="en-US" sz="2000" b="1">
                <a:latin typeface="Courier New" pitchFamily="49" charset="0"/>
              </a:rPr>
              <a:t>);</a:t>
            </a:r>
          </a:p>
          <a:p>
            <a:pPr lvl="2">
              <a:lnSpc>
                <a:spcPct val="90000"/>
              </a:lnSpc>
              <a:buFont typeface="Wingdings" pitchFamily="2" charset="2"/>
              <a:buNone/>
            </a:pPr>
            <a:r>
              <a:rPr lang="en-US" sz="2000" b="1">
                <a:latin typeface="Courier New" pitchFamily="49" charset="0"/>
              </a:rPr>
              <a:t>k:= Nhan[j];</a:t>
            </a:r>
          </a:p>
          <a:p>
            <a:pPr lvl="2">
              <a:lnSpc>
                <a:spcPct val="90000"/>
              </a:lnSpc>
              <a:buFont typeface="Wingdings" pitchFamily="2" charset="2"/>
              <a:buNone/>
            </a:pPr>
            <a:r>
              <a:rPr lang="en-US" sz="2000" b="1">
                <a:solidFill>
                  <a:schemeClr val="hlink"/>
                </a:solidFill>
                <a:latin typeface="Courier New" pitchFamily="49" charset="0"/>
              </a:rPr>
              <a:t>while</a:t>
            </a:r>
            <a:r>
              <a:rPr lang="en-US" sz="2000" b="1">
                <a:latin typeface="Courier New" pitchFamily="49" charset="0"/>
              </a:rPr>
              <a:t> k&lt;&gt;i </a:t>
            </a:r>
            <a:r>
              <a:rPr lang="en-US" sz="2000" b="1">
                <a:solidFill>
                  <a:schemeClr val="hlink"/>
                </a:solidFill>
                <a:latin typeface="Courier New" pitchFamily="49" charset="0"/>
              </a:rPr>
              <a:t>do</a:t>
            </a:r>
          </a:p>
          <a:p>
            <a:pPr lvl="2">
              <a:lnSpc>
                <a:spcPct val="90000"/>
              </a:lnSpc>
              <a:buFont typeface="Wingdings" pitchFamily="2" charset="2"/>
              <a:buNone/>
            </a:pPr>
            <a:r>
              <a:rPr lang="en-US" sz="2000" b="1">
                <a:latin typeface="Courier New" pitchFamily="49" charset="0"/>
              </a:rPr>
              <a:t>  </a:t>
            </a:r>
            <a:r>
              <a:rPr lang="en-US" sz="2000" b="1">
                <a:solidFill>
                  <a:schemeClr val="hlink"/>
                </a:solidFill>
                <a:latin typeface="Courier New" pitchFamily="49" charset="0"/>
              </a:rPr>
              <a:t>begin</a:t>
            </a:r>
          </a:p>
          <a:p>
            <a:pPr lvl="2">
              <a:lnSpc>
                <a:spcPct val="90000"/>
              </a:lnSpc>
              <a:buFont typeface="Wingdings" pitchFamily="2" charset="2"/>
              <a:buNone/>
            </a:pPr>
            <a:r>
              <a:rPr lang="en-US" sz="2000" b="1">
                <a:latin typeface="Courier New" pitchFamily="49" charset="0"/>
              </a:rPr>
              <a:t>		</a:t>
            </a:r>
            <a:r>
              <a:rPr lang="en-US" sz="2000" b="1">
                <a:solidFill>
                  <a:srgbClr val="FF3300"/>
                </a:solidFill>
                <a:latin typeface="Courier New" pitchFamily="49" charset="0"/>
              </a:rPr>
              <a:t>write</a:t>
            </a:r>
            <a:r>
              <a:rPr lang="en-US" sz="2000" b="1">
                <a:latin typeface="Courier New" pitchFamily="49" charset="0"/>
              </a:rPr>
              <a:t>('&lt;---', k);</a:t>
            </a:r>
          </a:p>
          <a:p>
            <a:pPr lvl="2">
              <a:lnSpc>
                <a:spcPct val="90000"/>
              </a:lnSpc>
              <a:buFont typeface="Wingdings" pitchFamily="2" charset="2"/>
              <a:buNone/>
            </a:pPr>
            <a:r>
              <a:rPr lang="en-US" sz="2000" b="1">
                <a:latin typeface="Courier New" pitchFamily="49" charset="0"/>
              </a:rPr>
              <a:t>		k := Nhan[k];</a:t>
            </a:r>
          </a:p>
          <a:p>
            <a:pPr lvl="2">
              <a:lnSpc>
                <a:spcPct val="90000"/>
              </a:lnSpc>
              <a:buFont typeface="Wingdings" pitchFamily="2" charset="2"/>
              <a:buNone/>
            </a:pPr>
            <a:r>
              <a:rPr lang="en-US" sz="2000" b="1">
                <a:latin typeface="Courier New" pitchFamily="49" charset="0"/>
              </a:rPr>
              <a:t>  </a:t>
            </a:r>
            <a:r>
              <a:rPr lang="en-US" sz="2000" b="1">
                <a:solidFill>
                  <a:schemeClr val="hlink"/>
                </a:solidFill>
                <a:latin typeface="Courier New" pitchFamily="49" charset="0"/>
              </a:rPr>
              <a:t>end</a:t>
            </a:r>
            <a:r>
              <a:rPr lang="en-US" sz="2000" b="1">
                <a:latin typeface="Courier New" pitchFamily="49" charset="0"/>
              </a:rPr>
              <a:t>;</a:t>
            </a:r>
          </a:p>
          <a:p>
            <a:pPr lvl="2">
              <a:lnSpc>
                <a:spcPct val="90000"/>
              </a:lnSpc>
              <a:buFont typeface="Wingdings" pitchFamily="2" charset="2"/>
              <a:buNone/>
            </a:pPr>
            <a:r>
              <a:rPr lang="en-US" sz="2000" b="1">
                <a:solidFill>
                  <a:srgbClr val="FF3300"/>
                </a:solidFill>
                <a:latin typeface="Courier New" pitchFamily="49" charset="0"/>
              </a:rPr>
              <a:t>write</a:t>
            </a:r>
            <a:r>
              <a:rPr lang="en-US" sz="2000" b="1">
                <a:latin typeface="Courier New" pitchFamily="49" charset="0"/>
              </a:rPr>
              <a:t>('&lt;---', i);</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ooter Placeholder 4"/>
          <p:cNvSpPr>
            <a:spLocks noGrp="1"/>
          </p:cNvSpPr>
          <p:nvPr>
            <p:ph type="ftr" sz="quarter" idx="10"/>
          </p:nvPr>
        </p:nvSpPr>
        <p:spPr/>
        <p:txBody>
          <a:bodyPr/>
          <a:lstStyle/>
          <a:p>
            <a:r>
              <a:rPr lang="en-US"/>
              <a:t>Lyù thuyeát Ñoà thò - Caùc baøi toaùn ñöôøng ñi</a:t>
            </a:r>
          </a:p>
        </p:txBody>
      </p:sp>
      <p:sp>
        <p:nvSpPr>
          <p:cNvPr id="42" name="Slide Number Placeholder 5"/>
          <p:cNvSpPr>
            <a:spLocks noGrp="1"/>
          </p:cNvSpPr>
          <p:nvPr>
            <p:ph type="sldNum" sz="quarter" idx="11"/>
          </p:nvPr>
        </p:nvSpPr>
        <p:spPr/>
        <p:txBody>
          <a:bodyPr/>
          <a:lstStyle/>
          <a:p>
            <a:fld id="{83179F26-EF24-4EB1-8C06-ECDAC0BCFB80}" type="slidenum">
              <a:rPr lang="en-US"/>
              <a:pPr/>
              <a:t>17</a:t>
            </a:fld>
            <a:endParaRPr lang="en-US"/>
          </a:p>
        </p:txBody>
      </p:sp>
      <p:sp>
        <p:nvSpPr>
          <p:cNvPr id="401449" name="Rectangle 41"/>
          <p:cNvSpPr>
            <a:spLocks noGrp="1" noChangeArrowheads="1"/>
          </p:cNvSpPr>
          <p:nvPr>
            <p:ph type="title"/>
          </p:nvPr>
        </p:nvSpPr>
        <p:spPr/>
        <p:txBody>
          <a:bodyPr/>
          <a:lstStyle/>
          <a:p>
            <a:r>
              <a:rPr lang="en-US"/>
              <a:t>Ví duï cho thuaät toaùn Dijkstra</a:t>
            </a:r>
          </a:p>
        </p:txBody>
      </p:sp>
      <p:sp>
        <p:nvSpPr>
          <p:cNvPr id="401411" name="Rectangle 3"/>
          <p:cNvSpPr>
            <a:spLocks noGrp="1" noChangeArrowheads="1"/>
          </p:cNvSpPr>
          <p:nvPr>
            <p:ph type="body" sz="half" idx="2"/>
          </p:nvPr>
        </p:nvSpPr>
        <p:spPr>
          <a:xfrm>
            <a:off x="3733800" y="1981200"/>
            <a:ext cx="4724400" cy="4114800"/>
          </a:xfrm>
        </p:spPr>
        <p:txBody>
          <a:bodyPr/>
          <a:lstStyle/>
          <a:p>
            <a:r>
              <a:rPr lang="en-US"/>
              <a:t>Ta tìm ñöôøng ñi ngaén nhaát töø ñænh 1 ñeán ñænh 5 cho ñoà thò (G) trong hình veõ. Quaù trình thöïc hieän thuaät toaùn ñöôïc moâ taû trong caùc baûng sau ñaây, chuùng ghi laïi giaù trò cuûa caùc bieán T, Dodai, Nhan.</a:t>
            </a:r>
          </a:p>
          <a:p>
            <a:r>
              <a:rPr lang="en-US"/>
              <a:t>Ñöôøng ñi ngaén nhaát töø 1 ñeán 5 coù ñoä daøi laø 9 vaø ñi qua caùc ñænh 1,4,3,5.</a:t>
            </a:r>
          </a:p>
        </p:txBody>
      </p:sp>
      <p:grpSp>
        <p:nvGrpSpPr>
          <p:cNvPr id="401451" name="Group 43"/>
          <p:cNvGrpSpPr>
            <a:grpSpLocks/>
          </p:cNvGrpSpPr>
          <p:nvPr/>
        </p:nvGrpSpPr>
        <p:grpSpPr bwMode="auto">
          <a:xfrm>
            <a:off x="1219200" y="2438400"/>
            <a:ext cx="2533650" cy="3076575"/>
            <a:chOff x="-1" y="0"/>
            <a:chExt cx="20002" cy="19999"/>
          </a:xfrm>
        </p:grpSpPr>
        <p:sp>
          <p:nvSpPr>
            <p:cNvPr id="401452" name="Line 44"/>
            <p:cNvSpPr>
              <a:spLocks noChangeShapeType="1"/>
            </p:cNvSpPr>
            <p:nvPr/>
          </p:nvSpPr>
          <p:spPr bwMode="auto">
            <a:xfrm flipV="1">
              <a:off x="1428" y="1882"/>
              <a:ext cx="7432" cy="4474"/>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3" name="Line 45"/>
            <p:cNvSpPr>
              <a:spLocks noChangeShapeType="1"/>
            </p:cNvSpPr>
            <p:nvPr/>
          </p:nvSpPr>
          <p:spPr bwMode="auto">
            <a:xfrm>
              <a:off x="9426" y="2117"/>
              <a:ext cx="6004" cy="3298"/>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4" name="Line 46"/>
            <p:cNvSpPr>
              <a:spLocks noChangeShapeType="1"/>
            </p:cNvSpPr>
            <p:nvPr/>
          </p:nvSpPr>
          <p:spPr bwMode="auto">
            <a:xfrm>
              <a:off x="1714" y="6587"/>
              <a:ext cx="7146" cy="1651"/>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5" name="Line 47"/>
            <p:cNvSpPr>
              <a:spLocks noChangeShapeType="1"/>
            </p:cNvSpPr>
            <p:nvPr/>
          </p:nvSpPr>
          <p:spPr bwMode="auto">
            <a:xfrm flipV="1">
              <a:off x="9426" y="5881"/>
              <a:ext cx="6004" cy="2122"/>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6" name="Line 48"/>
            <p:cNvSpPr>
              <a:spLocks noChangeShapeType="1"/>
            </p:cNvSpPr>
            <p:nvPr/>
          </p:nvSpPr>
          <p:spPr bwMode="auto">
            <a:xfrm flipV="1">
              <a:off x="9141" y="2353"/>
              <a:ext cx="5" cy="5650"/>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7" name="Line 49"/>
            <p:cNvSpPr>
              <a:spLocks noChangeShapeType="1"/>
            </p:cNvSpPr>
            <p:nvPr/>
          </p:nvSpPr>
          <p:spPr bwMode="auto">
            <a:xfrm>
              <a:off x="1428" y="6822"/>
              <a:ext cx="2576" cy="6356"/>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8" name="Line 50"/>
            <p:cNvSpPr>
              <a:spLocks noChangeShapeType="1"/>
            </p:cNvSpPr>
            <p:nvPr/>
          </p:nvSpPr>
          <p:spPr bwMode="auto">
            <a:xfrm flipV="1">
              <a:off x="4570" y="8469"/>
              <a:ext cx="4290" cy="4709"/>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59" name="Line 51"/>
            <p:cNvSpPr>
              <a:spLocks noChangeShapeType="1"/>
            </p:cNvSpPr>
            <p:nvPr/>
          </p:nvSpPr>
          <p:spPr bwMode="auto">
            <a:xfrm flipH="1">
              <a:off x="4570" y="13409"/>
              <a:ext cx="12574" cy="4"/>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60" name="Line 52"/>
            <p:cNvSpPr>
              <a:spLocks noChangeShapeType="1"/>
            </p:cNvSpPr>
            <p:nvPr/>
          </p:nvSpPr>
          <p:spPr bwMode="auto">
            <a:xfrm>
              <a:off x="15711" y="5881"/>
              <a:ext cx="1719" cy="7297"/>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61" name="Line 53"/>
            <p:cNvSpPr>
              <a:spLocks noChangeShapeType="1"/>
            </p:cNvSpPr>
            <p:nvPr/>
          </p:nvSpPr>
          <p:spPr bwMode="auto">
            <a:xfrm flipV="1">
              <a:off x="11426" y="13644"/>
              <a:ext cx="6004" cy="4709"/>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62" name="Line 54"/>
            <p:cNvSpPr>
              <a:spLocks noChangeShapeType="1"/>
            </p:cNvSpPr>
            <p:nvPr/>
          </p:nvSpPr>
          <p:spPr bwMode="auto">
            <a:xfrm flipH="1" flipV="1">
              <a:off x="4285" y="13644"/>
              <a:ext cx="6860" cy="4709"/>
            </a:xfrm>
            <a:prstGeom prst="line">
              <a:avLst/>
            </a:prstGeom>
            <a:noFill/>
            <a:ln w="9525">
              <a:solidFill>
                <a:srgbClr val="000000"/>
              </a:solidFill>
              <a:round/>
              <a:headEnd type="none" w="sm" len="sm"/>
              <a:tailEnd type="triangle" w="sm" len="sm"/>
            </a:ln>
            <a:effectLst/>
          </p:spPr>
          <p:txBody>
            <a:bodyPr/>
            <a:lstStyle/>
            <a:p>
              <a:endParaRPr lang="en-US"/>
            </a:p>
          </p:txBody>
        </p:sp>
        <p:sp>
          <p:nvSpPr>
            <p:cNvPr id="401463" name="Oval 55"/>
            <p:cNvSpPr>
              <a:spLocks noChangeArrowheads="1"/>
            </p:cNvSpPr>
            <p:nvPr/>
          </p:nvSpPr>
          <p:spPr bwMode="auto">
            <a:xfrm>
              <a:off x="8855" y="1882"/>
              <a:ext cx="577" cy="475"/>
            </a:xfrm>
            <a:prstGeom prst="ellipse">
              <a:avLst/>
            </a:prstGeom>
            <a:noFill/>
            <a:ln w="9525">
              <a:solidFill>
                <a:srgbClr val="000000"/>
              </a:solidFill>
              <a:round/>
              <a:headEnd/>
              <a:tailEnd/>
            </a:ln>
            <a:effectLst/>
          </p:spPr>
          <p:txBody>
            <a:bodyPr/>
            <a:lstStyle/>
            <a:p>
              <a:endParaRPr lang="en-US"/>
            </a:p>
          </p:txBody>
        </p:sp>
        <p:sp>
          <p:nvSpPr>
            <p:cNvPr id="401464" name="Oval 56"/>
            <p:cNvSpPr>
              <a:spLocks noChangeArrowheads="1"/>
            </p:cNvSpPr>
            <p:nvPr/>
          </p:nvSpPr>
          <p:spPr bwMode="auto">
            <a:xfrm>
              <a:off x="15425" y="5411"/>
              <a:ext cx="577" cy="474"/>
            </a:xfrm>
            <a:prstGeom prst="ellipse">
              <a:avLst/>
            </a:prstGeom>
            <a:noFill/>
            <a:ln w="9525">
              <a:solidFill>
                <a:srgbClr val="000000"/>
              </a:solidFill>
              <a:round/>
              <a:headEnd/>
              <a:tailEnd/>
            </a:ln>
            <a:effectLst/>
          </p:spPr>
          <p:txBody>
            <a:bodyPr/>
            <a:lstStyle/>
            <a:p>
              <a:endParaRPr lang="en-US"/>
            </a:p>
          </p:txBody>
        </p:sp>
        <p:sp>
          <p:nvSpPr>
            <p:cNvPr id="401465" name="Oval 57"/>
            <p:cNvSpPr>
              <a:spLocks noChangeArrowheads="1"/>
            </p:cNvSpPr>
            <p:nvPr/>
          </p:nvSpPr>
          <p:spPr bwMode="auto">
            <a:xfrm>
              <a:off x="8855" y="7998"/>
              <a:ext cx="577" cy="475"/>
            </a:xfrm>
            <a:prstGeom prst="ellipse">
              <a:avLst/>
            </a:prstGeom>
            <a:noFill/>
            <a:ln w="9525">
              <a:solidFill>
                <a:srgbClr val="000000"/>
              </a:solidFill>
              <a:round/>
              <a:headEnd/>
              <a:tailEnd/>
            </a:ln>
            <a:effectLst/>
          </p:spPr>
          <p:txBody>
            <a:bodyPr/>
            <a:lstStyle/>
            <a:p>
              <a:endParaRPr lang="en-US"/>
            </a:p>
          </p:txBody>
        </p:sp>
        <p:sp>
          <p:nvSpPr>
            <p:cNvPr id="401466" name="Oval 58"/>
            <p:cNvSpPr>
              <a:spLocks noChangeArrowheads="1"/>
            </p:cNvSpPr>
            <p:nvPr/>
          </p:nvSpPr>
          <p:spPr bwMode="auto">
            <a:xfrm>
              <a:off x="17139" y="13174"/>
              <a:ext cx="577" cy="474"/>
            </a:xfrm>
            <a:prstGeom prst="ellipse">
              <a:avLst/>
            </a:prstGeom>
            <a:noFill/>
            <a:ln w="9525">
              <a:solidFill>
                <a:srgbClr val="000000"/>
              </a:solidFill>
              <a:round/>
              <a:headEnd/>
              <a:tailEnd/>
            </a:ln>
            <a:effectLst/>
          </p:spPr>
          <p:txBody>
            <a:bodyPr/>
            <a:lstStyle/>
            <a:p>
              <a:endParaRPr lang="en-US"/>
            </a:p>
          </p:txBody>
        </p:sp>
        <p:sp>
          <p:nvSpPr>
            <p:cNvPr id="401467" name="Oval 59"/>
            <p:cNvSpPr>
              <a:spLocks noChangeArrowheads="1"/>
            </p:cNvSpPr>
            <p:nvPr/>
          </p:nvSpPr>
          <p:spPr bwMode="auto">
            <a:xfrm>
              <a:off x="11141" y="18349"/>
              <a:ext cx="576" cy="474"/>
            </a:xfrm>
            <a:prstGeom prst="ellipse">
              <a:avLst/>
            </a:prstGeom>
            <a:noFill/>
            <a:ln w="9525">
              <a:solidFill>
                <a:srgbClr val="000000"/>
              </a:solidFill>
              <a:round/>
              <a:headEnd/>
              <a:tailEnd/>
            </a:ln>
            <a:effectLst/>
          </p:spPr>
          <p:txBody>
            <a:bodyPr/>
            <a:lstStyle/>
            <a:p>
              <a:endParaRPr lang="en-US"/>
            </a:p>
          </p:txBody>
        </p:sp>
        <p:sp>
          <p:nvSpPr>
            <p:cNvPr id="401468" name="Oval 60"/>
            <p:cNvSpPr>
              <a:spLocks noChangeArrowheads="1"/>
            </p:cNvSpPr>
            <p:nvPr/>
          </p:nvSpPr>
          <p:spPr bwMode="auto">
            <a:xfrm>
              <a:off x="3999" y="13173"/>
              <a:ext cx="576" cy="475"/>
            </a:xfrm>
            <a:prstGeom prst="ellipse">
              <a:avLst/>
            </a:prstGeom>
            <a:noFill/>
            <a:ln w="9525">
              <a:solidFill>
                <a:srgbClr val="000000"/>
              </a:solidFill>
              <a:round/>
              <a:headEnd/>
              <a:tailEnd/>
            </a:ln>
            <a:effectLst/>
          </p:spPr>
          <p:txBody>
            <a:bodyPr/>
            <a:lstStyle/>
            <a:p>
              <a:endParaRPr lang="en-US"/>
            </a:p>
          </p:txBody>
        </p:sp>
        <p:sp>
          <p:nvSpPr>
            <p:cNvPr id="401469" name="Oval 61"/>
            <p:cNvSpPr>
              <a:spLocks noChangeArrowheads="1"/>
            </p:cNvSpPr>
            <p:nvPr/>
          </p:nvSpPr>
          <p:spPr bwMode="auto">
            <a:xfrm>
              <a:off x="1142" y="6351"/>
              <a:ext cx="577" cy="475"/>
            </a:xfrm>
            <a:prstGeom prst="ellipse">
              <a:avLst/>
            </a:prstGeom>
            <a:noFill/>
            <a:ln w="9525">
              <a:solidFill>
                <a:srgbClr val="000000"/>
              </a:solidFill>
              <a:round/>
              <a:headEnd/>
              <a:tailEnd/>
            </a:ln>
            <a:effectLst/>
          </p:spPr>
          <p:txBody>
            <a:bodyPr/>
            <a:lstStyle/>
            <a:p>
              <a:endParaRPr lang="en-US"/>
            </a:p>
          </p:txBody>
        </p:sp>
        <p:sp>
          <p:nvSpPr>
            <p:cNvPr id="401470" name="Rectangle 62"/>
            <p:cNvSpPr>
              <a:spLocks noChangeArrowheads="1"/>
            </p:cNvSpPr>
            <p:nvPr/>
          </p:nvSpPr>
          <p:spPr bwMode="auto">
            <a:xfrm>
              <a:off x="12283" y="14486"/>
              <a:ext cx="4290" cy="2121"/>
            </a:xfrm>
            <a:prstGeom prst="rect">
              <a:avLst/>
            </a:prstGeom>
            <a:noFill/>
            <a:ln w="9525">
              <a:noFill/>
              <a:miter lim="800000"/>
              <a:headEnd/>
              <a:tailEnd/>
            </a:ln>
            <a:effectLst/>
          </p:spPr>
          <p:txBody>
            <a:bodyPr lIns="63500" tIns="63500" rIns="63500" bIns="63500"/>
            <a:lstStyle/>
            <a:p>
              <a:r>
                <a:rPr lang="en-US" sz="1600"/>
                <a:t>17</a:t>
              </a:r>
              <a:endParaRPr lang="en-US"/>
            </a:p>
          </p:txBody>
        </p:sp>
        <p:sp>
          <p:nvSpPr>
            <p:cNvPr id="401471" name="Rectangle 63"/>
            <p:cNvSpPr>
              <a:spLocks noChangeArrowheads="1"/>
            </p:cNvSpPr>
            <p:nvPr/>
          </p:nvSpPr>
          <p:spPr bwMode="auto">
            <a:xfrm>
              <a:off x="5427" y="15290"/>
              <a:ext cx="4290" cy="2122"/>
            </a:xfrm>
            <a:prstGeom prst="rect">
              <a:avLst/>
            </a:prstGeom>
            <a:noFill/>
            <a:ln w="9525">
              <a:noFill/>
              <a:miter lim="800000"/>
              <a:headEnd/>
              <a:tailEnd/>
            </a:ln>
            <a:effectLst/>
          </p:spPr>
          <p:txBody>
            <a:bodyPr lIns="63500" tIns="63500" rIns="63500" bIns="63500"/>
            <a:lstStyle/>
            <a:p>
              <a:r>
                <a:rPr lang="en-US" sz="1600"/>
                <a:t>12</a:t>
              </a:r>
              <a:endParaRPr lang="en-US"/>
            </a:p>
          </p:txBody>
        </p:sp>
        <p:sp>
          <p:nvSpPr>
            <p:cNvPr id="401472" name="Rectangle 64"/>
            <p:cNvSpPr>
              <a:spLocks noChangeArrowheads="1"/>
            </p:cNvSpPr>
            <p:nvPr/>
          </p:nvSpPr>
          <p:spPr bwMode="auto">
            <a:xfrm>
              <a:off x="14854" y="7763"/>
              <a:ext cx="2576" cy="2121"/>
            </a:xfrm>
            <a:prstGeom prst="rect">
              <a:avLst/>
            </a:prstGeom>
            <a:noFill/>
            <a:ln w="9525">
              <a:noFill/>
              <a:miter lim="800000"/>
              <a:headEnd/>
              <a:tailEnd/>
            </a:ln>
            <a:effectLst/>
          </p:spPr>
          <p:txBody>
            <a:bodyPr lIns="63500" tIns="63500" rIns="63500" bIns="63500"/>
            <a:lstStyle/>
            <a:p>
              <a:r>
                <a:rPr lang="en-US" sz="1600"/>
                <a:t>5</a:t>
              </a:r>
              <a:endParaRPr lang="en-US"/>
            </a:p>
          </p:txBody>
        </p:sp>
        <p:sp>
          <p:nvSpPr>
            <p:cNvPr id="401473" name="Rectangle 65"/>
            <p:cNvSpPr>
              <a:spLocks noChangeArrowheads="1"/>
            </p:cNvSpPr>
            <p:nvPr/>
          </p:nvSpPr>
          <p:spPr bwMode="auto">
            <a:xfrm>
              <a:off x="9998" y="11527"/>
              <a:ext cx="2576" cy="2121"/>
            </a:xfrm>
            <a:prstGeom prst="rect">
              <a:avLst/>
            </a:prstGeom>
            <a:noFill/>
            <a:ln w="9525">
              <a:noFill/>
              <a:miter lim="800000"/>
              <a:headEnd/>
              <a:tailEnd/>
            </a:ln>
            <a:effectLst/>
          </p:spPr>
          <p:txBody>
            <a:bodyPr lIns="63500" tIns="63500" rIns="63500" bIns="63500"/>
            <a:lstStyle/>
            <a:p>
              <a:r>
                <a:rPr lang="en-US" sz="1600"/>
                <a:t>3</a:t>
              </a:r>
              <a:endParaRPr lang="en-US"/>
            </a:p>
          </p:txBody>
        </p:sp>
        <p:sp>
          <p:nvSpPr>
            <p:cNvPr id="401474" name="Rectangle 66"/>
            <p:cNvSpPr>
              <a:spLocks noChangeArrowheads="1"/>
            </p:cNvSpPr>
            <p:nvPr/>
          </p:nvSpPr>
          <p:spPr bwMode="auto">
            <a:xfrm>
              <a:off x="6284" y="9645"/>
              <a:ext cx="2576" cy="2121"/>
            </a:xfrm>
            <a:prstGeom prst="rect">
              <a:avLst/>
            </a:prstGeom>
            <a:noFill/>
            <a:ln w="9525">
              <a:noFill/>
              <a:miter lim="800000"/>
              <a:headEnd/>
              <a:tailEnd/>
            </a:ln>
            <a:effectLst/>
          </p:spPr>
          <p:txBody>
            <a:bodyPr lIns="63500" tIns="63500" rIns="63500" bIns="63500"/>
            <a:lstStyle/>
            <a:p>
              <a:r>
                <a:rPr lang="en-US" sz="1600"/>
                <a:t>21</a:t>
              </a:r>
              <a:endParaRPr lang="en-US"/>
            </a:p>
          </p:txBody>
        </p:sp>
        <p:sp>
          <p:nvSpPr>
            <p:cNvPr id="401475" name="Rectangle 67"/>
            <p:cNvSpPr>
              <a:spLocks noChangeArrowheads="1"/>
            </p:cNvSpPr>
            <p:nvPr/>
          </p:nvSpPr>
          <p:spPr bwMode="auto">
            <a:xfrm>
              <a:off x="1142" y="8704"/>
              <a:ext cx="2576" cy="2121"/>
            </a:xfrm>
            <a:prstGeom prst="rect">
              <a:avLst/>
            </a:prstGeom>
            <a:noFill/>
            <a:ln w="9525">
              <a:noFill/>
              <a:miter lim="800000"/>
              <a:headEnd/>
              <a:tailEnd/>
            </a:ln>
            <a:effectLst/>
          </p:spPr>
          <p:txBody>
            <a:bodyPr lIns="63500" tIns="63500" rIns="63500" bIns="63500"/>
            <a:lstStyle/>
            <a:p>
              <a:r>
                <a:rPr lang="en-US" sz="1600"/>
                <a:t>6</a:t>
              </a:r>
              <a:endParaRPr lang="en-US"/>
            </a:p>
          </p:txBody>
        </p:sp>
        <p:sp>
          <p:nvSpPr>
            <p:cNvPr id="401476" name="Rectangle 68"/>
            <p:cNvSpPr>
              <a:spLocks noChangeArrowheads="1"/>
            </p:cNvSpPr>
            <p:nvPr/>
          </p:nvSpPr>
          <p:spPr bwMode="auto">
            <a:xfrm>
              <a:off x="11141" y="5175"/>
              <a:ext cx="2576" cy="2122"/>
            </a:xfrm>
            <a:prstGeom prst="rect">
              <a:avLst/>
            </a:prstGeom>
            <a:noFill/>
            <a:ln w="9525">
              <a:noFill/>
              <a:miter lim="800000"/>
              <a:headEnd/>
              <a:tailEnd/>
            </a:ln>
            <a:effectLst/>
          </p:spPr>
          <p:txBody>
            <a:bodyPr lIns="63500" tIns="63500" rIns="63500" bIns="63500"/>
            <a:lstStyle/>
            <a:p>
              <a:r>
                <a:rPr lang="en-US" sz="1600"/>
                <a:t>1</a:t>
              </a:r>
              <a:endParaRPr lang="en-US"/>
            </a:p>
          </p:txBody>
        </p:sp>
        <p:sp>
          <p:nvSpPr>
            <p:cNvPr id="401477" name="Rectangle 69"/>
            <p:cNvSpPr>
              <a:spLocks noChangeArrowheads="1"/>
            </p:cNvSpPr>
            <p:nvPr/>
          </p:nvSpPr>
          <p:spPr bwMode="auto">
            <a:xfrm>
              <a:off x="11712" y="1882"/>
              <a:ext cx="2576" cy="2121"/>
            </a:xfrm>
            <a:prstGeom prst="rect">
              <a:avLst/>
            </a:prstGeom>
            <a:noFill/>
            <a:ln w="9525">
              <a:noFill/>
              <a:miter lim="800000"/>
              <a:headEnd/>
              <a:tailEnd/>
            </a:ln>
            <a:effectLst/>
          </p:spPr>
          <p:txBody>
            <a:bodyPr lIns="63500" tIns="63500" rIns="63500" bIns="63500"/>
            <a:lstStyle/>
            <a:p>
              <a:r>
                <a:rPr lang="en-US" sz="1600"/>
                <a:t>8</a:t>
              </a:r>
              <a:endParaRPr lang="en-US"/>
            </a:p>
          </p:txBody>
        </p:sp>
        <p:sp>
          <p:nvSpPr>
            <p:cNvPr id="401478" name="Rectangle 70"/>
            <p:cNvSpPr>
              <a:spLocks noChangeArrowheads="1"/>
            </p:cNvSpPr>
            <p:nvPr/>
          </p:nvSpPr>
          <p:spPr bwMode="auto">
            <a:xfrm>
              <a:off x="7863" y="3529"/>
              <a:ext cx="2576" cy="2121"/>
            </a:xfrm>
            <a:prstGeom prst="rect">
              <a:avLst/>
            </a:prstGeom>
            <a:noFill/>
            <a:ln w="9525">
              <a:noFill/>
              <a:miter lim="800000"/>
              <a:headEnd/>
              <a:tailEnd/>
            </a:ln>
            <a:effectLst/>
          </p:spPr>
          <p:txBody>
            <a:bodyPr lIns="63500" tIns="63500" rIns="63500" bIns="63500"/>
            <a:lstStyle/>
            <a:p>
              <a:r>
                <a:rPr lang="en-US" sz="1600"/>
                <a:t>3</a:t>
              </a:r>
              <a:endParaRPr lang="en-US"/>
            </a:p>
          </p:txBody>
        </p:sp>
        <p:sp>
          <p:nvSpPr>
            <p:cNvPr id="401479" name="Rectangle 71"/>
            <p:cNvSpPr>
              <a:spLocks noChangeArrowheads="1"/>
            </p:cNvSpPr>
            <p:nvPr/>
          </p:nvSpPr>
          <p:spPr bwMode="auto">
            <a:xfrm>
              <a:off x="5427" y="5646"/>
              <a:ext cx="2576" cy="2121"/>
            </a:xfrm>
            <a:prstGeom prst="rect">
              <a:avLst/>
            </a:prstGeom>
            <a:noFill/>
            <a:ln w="9525">
              <a:noFill/>
              <a:miter lim="800000"/>
              <a:headEnd/>
              <a:tailEnd/>
            </a:ln>
            <a:effectLst/>
          </p:spPr>
          <p:txBody>
            <a:bodyPr lIns="63500" tIns="63500" rIns="63500" bIns="63500"/>
            <a:lstStyle/>
            <a:p>
              <a:r>
                <a:rPr lang="en-US" sz="1600"/>
                <a:t>3</a:t>
              </a:r>
              <a:endParaRPr lang="en-US"/>
            </a:p>
          </p:txBody>
        </p:sp>
        <p:sp>
          <p:nvSpPr>
            <p:cNvPr id="401480" name="Rectangle 72"/>
            <p:cNvSpPr>
              <a:spLocks noChangeArrowheads="1"/>
            </p:cNvSpPr>
            <p:nvPr/>
          </p:nvSpPr>
          <p:spPr bwMode="auto">
            <a:xfrm>
              <a:off x="4089" y="2439"/>
              <a:ext cx="2576" cy="2121"/>
            </a:xfrm>
            <a:prstGeom prst="rect">
              <a:avLst/>
            </a:prstGeom>
            <a:noFill/>
            <a:ln w="9525">
              <a:noFill/>
              <a:miter lim="800000"/>
              <a:headEnd/>
              <a:tailEnd/>
            </a:ln>
            <a:effectLst/>
          </p:spPr>
          <p:txBody>
            <a:bodyPr lIns="63500" tIns="63500" rIns="63500" bIns="63500"/>
            <a:lstStyle/>
            <a:p>
              <a:r>
                <a:rPr lang="en-US" sz="1600"/>
                <a:t>9</a:t>
              </a:r>
              <a:endParaRPr lang="en-US"/>
            </a:p>
          </p:txBody>
        </p:sp>
        <p:sp>
          <p:nvSpPr>
            <p:cNvPr id="401481" name="Rectangle 73"/>
            <p:cNvSpPr>
              <a:spLocks noChangeArrowheads="1"/>
            </p:cNvSpPr>
            <p:nvPr/>
          </p:nvSpPr>
          <p:spPr bwMode="auto">
            <a:xfrm>
              <a:off x="2856" y="13173"/>
              <a:ext cx="2576" cy="2121"/>
            </a:xfrm>
            <a:prstGeom prst="rect">
              <a:avLst/>
            </a:prstGeom>
            <a:noFill/>
            <a:ln w="9525">
              <a:noFill/>
              <a:miter lim="800000"/>
              <a:headEnd/>
              <a:tailEnd/>
            </a:ln>
            <a:effectLst/>
          </p:spPr>
          <p:txBody>
            <a:bodyPr lIns="63500" tIns="63500" rIns="63500" bIns="63500"/>
            <a:lstStyle/>
            <a:p>
              <a:r>
                <a:rPr lang="en-US" sz="1600"/>
                <a:t>7</a:t>
              </a:r>
              <a:endParaRPr lang="en-US"/>
            </a:p>
          </p:txBody>
        </p:sp>
        <p:sp>
          <p:nvSpPr>
            <p:cNvPr id="401482" name="Rectangle 74"/>
            <p:cNvSpPr>
              <a:spLocks noChangeArrowheads="1"/>
            </p:cNvSpPr>
            <p:nvPr/>
          </p:nvSpPr>
          <p:spPr bwMode="auto">
            <a:xfrm>
              <a:off x="11141" y="17878"/>
              <a:ext cx="2576" cy="2121"/>
            </a:xfrm>
            <a:prstGeom prst="rect">
              <a:avLst/>
            </a:prstGeom>
            <a:noFill/>
            <a:ln w="9525">
              <a:noFill/>
              <a:miter lim="800000"/>
              <a:headEnd/>
              <a:tailEnd/>
            </a:ln>
            <a:effectLst/>
          </p:spPr>
          <p:txBody>
            <a:bodyPr lIns="63500" tIns="63500" rIns="63500" bIns="63500"/>
            <a:lstStyle/>
            <a:p>
              <a:r>
                <a:rPr lang="en-US" sz="1600"/>
                <a:t>6</a:t>
              </a:r>
              <a:endParaRPr lang="en-US"/>
            </a:p>
          </p:txBody>
        </p:sp>
        <p:sp>
          <p:nvSpPr>
            <p:cNvPr id="401483" name="Rectangle 75"/>
            <p:cNvSpPr>
              <a:spLocks noChangeArrowheads="1"/>
            </p:cNvSpPr>
            <p:nvPr/>
          </p:nvSpPr>
          <p:spPr bwMode="auto">
            <a:xfrm>
              <a:off x="17425" y="12467"/>
              <a:ext cx="2576" cy="2122"/>
            </a:xfrm>
            <a:prstGeom prst="rect">
              <a:avLst/>
            </a:prstGeom>
            <a:noFill/>
            <a:ln w="9525">
              <a:noFill/>
              <a:miter lim="800000"/>
              <a:headEnd/>
              <a:tailEnd/>
            </a:ln>
            <a:effectLst/>
          </p:spPr>
          <p:txBody>
            <a:bodyPr lIns="63500" tIns="63500" rIns="63500" bIns="63500"/>
            <a:lstStyle/>
            <a:p>
              <a:r>
                <a:rPr lang="en-US" sz="1600"/>
                <a:t>5</a:t>
              </a:r>
              <a:endParaRPr lang="en-US"/>
            </a:p>
          </p:txBody>
        </p:sp>
        <p:sp>
          <p:nvSpPr>
            <p:cNvPr id="401484" name="Rectangle 76"/>
            <p:cNvSpPr>
              <a:spLocks noChangeArrowheads="1"/>
            </p:cNvSpPr>
            <p:nvPr/>
          </p:nvSpPr>
          <p:spPr bwMode="auto">
            <a:xfrm>
              <a:off x="9141" y="7528"/>
              <a:ext cx="2576" cy="2121"/>
            </a:xfrm>
            <a:prstGeom prst="rect">
              <a:avLst/>
            </a:prstGeom>
            <a:noFill/>
            <a:ln w="9525">
              <a:noFill/>
              <a:miter lim="800000"/>
              <a:headEnd/>
              <a:tailEnd/>
            </a:ln>
            <a:effectLst/>
          </p:spPr>
          <p:txBody>
            <a:bodyPr lIns="63500" tIns="63500" rIns="63500" bIns="63500"/>
            <a:lstStyle/>
            <a:p>
              <a:r>
                <a:rPr lang="en-US" sz="1600"/>
                <a:t>4</a:t>
              </a:r>
              <a:endParaRPr lang="en-US"/>
            </a:p>
          </p:txBody>
        </p:sp>
        <p:sp>
          <p:nvSpPr>
            <p:cNvPr id="401485" name="Rectangle 77"/>
            <p:cNvSpPr>
              <a:spLocks noChangeArrowheads="1"/>
            </p:cNvSpPr>
            <p:nvPr/>
          </p:nvSpPr>
          <p:spPr bwMode="auto">
            <a:xfrm>
              <a:off x="14854" y="3293"/>
              <a:ext cx="2576" cy="2122"/>
            </a:xfrm>
            <a:prstGeom prst="rect">
              <a:avLst/>
            </a:prstGeom>
            <a:noFill/>
            <a:ln w="9525">
              <a:noFill/>
              <a:miter lim="800000"/>
              <a:headEnd/>
              <a:tailEnd/>
            </a:ln>
            <a:effectLst/>
          </p:spPr>
          <p:txBody>
            <a:bodyPr lIns="63500" tIns="63500" rIns="63500" bIns="63500"/>
            <a:lstStyle/>
            <a:p>
              <a:r>
                <a:rPr lang="en-US" sz="1600"/>
                <a:t>3</a:t>
              </a:r>
              <a:endParaRPr lang="en-US"/>
            </a:p>
          </p:txBody>
        </p:sp>
        <p:sp>
          <p:nvSpPr>
            <p:cNvPr id="401486" name="Rectangle 78"/>
            <p:cNvSpPr>
              <a:spLocks noChangeArrowheads="1"/>
            </p:cNvSpPr>
            <p:nvPr/>
          </p:nvSpPr>
          <p:spPr bwMode="auto">
            <a:xfrm>
              <a:off x="8284" y="0"/>
              <a:ext cx="2576" cy="2121"/>
            </a:xfrm>
            <a:prstGeom prst="rect">
              <a:avLst/>
            </a:prstGeom>
            <a:noFill/>
            <a:ln w="9525">
              <a:noFill/>
              <a:miter lim="800000"/>
              <a:headEnd/>
              <a:tailEnd/>
            </a:ln>
            <a:effectLst/>
          </p:spPr>
          <p:txBody>
            <a:bodyPr lIns="63500" tIns="63500" rIns="63500" bIns="63500"/>
            <a:lstStyle/>
            <a:p>
              <a:r>
                <a:rPr lang="en-US" sz="1600"/>
                <a:t>2</a:t>
              </a:r>
              <a:endParaRPr lang="en-US"/>
            </a:p>
          </p:txBody>
        </p:sp>
        <p:sp>
          <p:nvSpPr>
            <p:cNvPr id="401487" name="Rectangle 79"/>
            <p:cNvSpPr>
              <a:spLocks noChangeArrowheads="1"/>
            </p:cNvSpPr>
            <p:nvPr/>
          </p:nvSpPr>
          <p:spPr bwMode="auto">
            <a:xfrm>
              <a:off x="-1" y="4469"/>
              <a:ext cx="2576" cy="2122"/>
            </a:xfrm>
            <a:prstGeom prst="rect">
              <a:avLst/>
            </a:prstGeom>
            <a:noFill/>
            <a:ln w="9525">
              <a:noFill/>
              <a:miter lim="800000"/>
              <a:headEnd/>
              <a:tailEnd/>
            </a:ln>
            <a:effectLst/>
          </p:spPr>
          <p:txBody>
            <a:bodyPr lIns="63500" tIns="63500" rIns="63500" bIns="63500"/>
            <a:lstStyle/>
            <a:p>
              <a:r>
                <a:rPr lang="en-US" sz="1600"/>
                <a:t>1</a:t>
              </a:r>
              <a:endParaRPr lang="en-US"/>
            </a:p>
          </p:txBody>
        </p:sp>
      </p:gr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81A207D6-5E44-4706-89A0-37A9583FBE18}" type="slidenum">
              <a:rPr lang="en-US"/>
              <a:pPr/>
              <a:t>18</a:t>
            </a:fld>
            <a:endParaRPr lang="en-US"/>
          </a:p>
        </p:txBody>
      </p:sp>
      <p:sp>
        <p:nvSpPr>
          <p:cNvPr id="403461" name="Rectangle 5"/>
          <p:cNvSpPr>
            <a:spLocks noGrp="1" noChangeArrowheads="1"/>
          </p:cNvSpPr>
          <p:nvPr>
            <p:ph type="title"/>
          </p:nvPr>
        </p:nvSpPr>
        <p:spPr/>
        <p:txBody>
          <a:bodyPr/>
          <a:lstStyle/>
          <a:p>
            <a:r>
              <a:rPr lang="en-US"/>
              <a:t>Ví duï cho thuaät toaùn Dijkstra</a:t>
            </a:r>
          </a:p>
        </p:txBody>
      </p:sp>
      <p:pic>
        <p:nvPicPr>
          <p:cNvPr id="403464" name="Picture 8" descr="dijkstra01"/>
          <p:cNvPicPr>
            <a:picLocks noChangeAspect="1" noChangeArrowheads="1"/>
          </p:cNvPicPr>
          <p:nvPr>
            <p:ph idx="1"/>
          </p:nvPr>
        </p:nvPicPr>
        <p:blipFill>
          <a:blip r:embed="rId2"/>
          <a:srcRect/>
          <a:stretch>
            <a:fillRect/>
          </a:stretch>
        </p:blipFill>
        <p:spPr>
          <a:xfrm>
            <a:off x="762000" y="2438400"/>
            <a:ext cx="8172450" cy="3043238"/>
          </a:xfrm>
          <a:noFill/>
          <a:ln/>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A0D514E2-E087-46C5-B216-65814D4F9DB5}" type="slidenum">
              <a:rPr lang="en-US"/>
              <a:pPr/>
              <a:t>19</a:t>
            </a:fld>
            <a:endParaRPr lang="en-US"/>
          </a:p>
        </p:txBody>
      </p:sp>
      <p:sp>
        <p:nvSpPr>
          <p:cNvPr id="405513" name="Rectangle 9"/>
          <p:cNvSpPr>
            <a:spLocks noGrp="1" noChangeArrowheads="1"/>
          </p:cNvSpPr>
          <p:nvPr>
            <p:ph type="title"/>
          </p:nvPr>
        </p:nvSpPr>
        <p:spPr/>
        <p:txBody>
          <a:bodyPr/>
          <a:lstStyle/>
          <a:p>
            <a:r>
              <a:rPr lang="en-US"/>
              <a:t>Ví duï cho thuaät toaùn Dijkstra</a:t>
            </a:r>
          </a:p>
        </p:txBody>
      </p:sp>
      <p:pic>
        <p:nvPicPr>
          <p:cNvPr id="405512" name="Picture 8" descr="dijkstra02"/>
          <p:cNvPicPr>
            <a:picLocks noChangeAspect="1" noChangeArrowheads="1"/>
          </p:cNvPicPr>
          <p:nvPr>
            <p:ph idx="1"/>
          </p:nvPr>
        </p:nvPicPr>
        <p:blipFill>
          <a:blip r:embed="rId2"/>
          <a:srcRect/>
          <a:stretch>
            <a:fillRect/>
          </a:stretch>
        </p:blipFill>
        <p:spPr>
          <a:xfrm>
            <a:off x="762000" y="2438400"/>
            <a:ext cx="8199438" cy="2633663"/>
          </a:xfrm>
          <a:noFill/>
          <a:ln/>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901" name="Rectangle 5"/>
          <p:cNvSpPr>
            <a:spLocks noGrp="1" noChangeArrowheads="1"/>
          </p:cNvSpPr>
          <p:nvPr>
            <p:ph type="ctrTitle"/>
          </p:nvPr>
        </p:nvSpPr>
        <p:spPr/>
        <p:txBody>
          <a:bodyPr/>
          <a:lstStyle/>
          <a:p>
            <a:r>
              <a:rPr lang="en-US" b="1"/>
              <a:t>Baøi toaùn ñöôøng ñi ngaén nhaát</a:t>
            </a:r>
            <a:r>
              <a:rPr lang="en-US"/>
              <a:t> </a:t>
            </a:r>
          </a:p>
        </p:txBody>
      </p:sp>
      <p:sp>
        <p:nvSpPr>
          <p:cNvPr id="464902" name="Rectangle 6"/>
          <p:cNvSpPr>
            <a:spLocks noGrp="1" noChangeArrowheads="1"/>
          </p:cNvSpPr>
          <p:nvPr>
            <p:ph type="subTitle" idx="1"/>
          </p:nvPr>
        </p:nvSpPr>
        <p:spPr/>
        <p:txBody>
          <a:bodyPr/>
          <a:lstStyle/>
          <a:p>
            <a:endParaRPr lang="en-US"/>
          </a:p>
        </p:txBody>
      </p:sp>
      <p:grpSp>
        <p:nvGrpSpPr>
          <p:cNvPr id="464935" name="Group 39"/>
          <p:cNvGrpSpPr>
            <a:grpSpLocks/>
          </p:cNvGrpSpPr>
          <p:nvPr/>
        </p:nvGrpSpPr>
        <p:grpSpPr bwMode="auto">
          <a:xfrm>
            <a:off x="4724400" y="4419600"/>
            <a:ext cx="3390900" cy="2227263"/>
            <a:chOff x="3396" y="901"/>
            <a:chExt cx="2136" cy="1403"/>
          </a:xfrm>
        </p:grpSpPr>
        <p:sp>
          <p:nvSpPr>
            <p:cNvPr id="464936" name="Freeform 40"/>
            <p:cNvSpPr>
              <a:spLocks/>
            </p:cNvSpPr>
            <p:nvPr/>
          </p:nvSpPr>
          <p:spPr bwMode="auto">
            <a:xfrm>
              <a:off x="4053" y="901"/>
              <a:ext cx="1479" cy="1042"/>
            </a:xfrm>
            <a:custGeom>
              <a:avLst/>
              <a:gdLst/>
              <a:ahLst/>
              <a:cxnLst>
                <a:cxn ang="0">
                  <a:pos x="447" y="23"/>
                </a:cxn>
                <a:cxn ang="0">
                  <a:pos x="1113" y="149"/>
                </a:cxn>
                <a:cxn ang="0">
                  <a:pos x="1413" y="917"/>
                </a:cxn>
                <a:cxn ang="0">
                  <a:pos x="717" y="899"/>
                </a:cxn>
                <a:cxn ang="0">
                  <a:pos x="249" y="983"/>
                </a:cxn>
                <a:cxn ang="0">
                  <a:pos x="69" y="646"/>
                </a:cxn>
                <a:cxn ang="0">
                  <a:pos x="63" y="166"/>
                </a:cxn>
                <a:cxn ang="0">
                  <a:pos x="447" y="23"/>
                </a:cxn>
              </a:cxnLst>
              <a:rect l="0" t="0" r="r" b="b"/>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64937" name="Oval 41"/>
            <p:cNvSpPr>
              <a:spLocks noChangeAspect="1" noChangeArrowheads="1"/>
            </p:cNvSpPr>
            <p:nvPr/>
          </p:nvSpPr>
          <p:spPr bwMode="auto">
            <a:xfrm rot="21600000">
              <a:off x="4261"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64938" name="Oval 42"/>
            <p:cNvSpPr>
              <a:spLocks noChangeAspect="1" noChangeArrowheads="1"/>
            </p:cNvSpPr>
            <p:nvPr/>
          </p:nvSpPr>
          <p:spPr bwMode="auto">
            <a:xfrm rot="21600000">
              <a:off x="3396" y="1564"/>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464939" name="Oval 43"/>
            <p:cNvSpPr>
              <a:spLocks noChangeAspect="1" noChangeArrowheads="1"/>
            </p:cNvSpPr>
            <p:nvPr/>
          </p:nvSpPr>
          <p:spPr bwMode="auto">
            <a:xfrm rot="21600000">
              <a:off x="4260" y="1056"/>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64940" name="Oval 44"/>
            <p:cNvSpPr>
              <a:spLocks noChangeAspect="1" noChangeArrowheads="1"/>
            </p:cNvSpPr>
            <p:nvPr/>
          </p:nvSpPr>
          <p:spPr bwMode="auto">
            <a:xfrm rot="21600000">
              <a:off x="3780"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E</a:t>
              </a:r>
            </a:p>
          </p:txBody>
        </p:sp>
        <p:cxnSp>
          <p:nvCxnSpPr>
            <p:cNvPr id="464941" name="AutoShape 45"/>
            <p:cNvCxnSpPr>
              <a:cxnSpLocks noChangeAspect="1" noChangeShapeType="1"/>
              <a:stCxn id="464939" idx="2"/>
              <a:endCxn id="464938" idx="0"/>
            </p:cNvCxnSpPr>
            <p:nvPr/>
          </p:nvCxnSpPr>
          <p:spPr bwMode="auto">
            <a:xfrm rot="10800000" flipV="1">
              <a:off x="3511" y="1171"/>
              <a:ext cx="736" cy="386"/>
            </a:xfrm>
            <a:prstGeom prst="curvedConnector2">
              <a:avLst/>
            </a:prstGeom>
            <a:noFill/>
            <a:ln w="38100">
              <a:solidFill>
                <a:srgbClr val="BE2D00"/>
              </a:solidFill>
              <a:round/>
              <a:headEnd/>
              <a:tailEnd/>
            </a:ln>
            <a:effectLst/>
          </p:spPr>
        </p:cxnSp>
        <p:cxnSp>
          <p:nvCxnSpPr>
            <p:cNvPr id="464942" name="AutoShape 46"/>
            <p:cNvCxnSpPr>
              <a:cxnSpLocks noChangeAspect="1" noChangeShapeType="1"/>
              <a:stCxn id="464940" idx="2"/>
              <a:endCxn id="464938" idx="4"/>
            </p:cNvCxnSpPr>
            <p:nvPr/>
          </p:nvCxnSpPr>
          <p:spPr bwMode="auto">
            <a:xfrm rot="10800000">
              <a:off x="3511" y="1800"/>
              <a:ext cx="262" cy="388"/>
            </a:xfrm>
            <a:prstGeom prst="curvedConnector2">
              <a:avLst/>
            </a:prstGeom>
            <a:noFill/>
            <a:ln w="19050">
              <a:solidFill>
                <a:srgbClr val="40458C"/>
              </a:solidFill>
              <a:round/>
              <a:headEnd/>
              <a:tailEnd/>
            </a:ln>
            <a:effectLst/>
          </p:spPr>
        </p:cxnSp>
        <p:cxnSp>
          <p:nvCxnSpPr>
            <p:cNvPr id="464943" name="AutoShape 47"/>
            <p:cNvCxnSpPr>
              <a:cxnSpLocks noChangeAspect="1" noChangeShapeType="1"/>
              <a:stCxn id="464940" idx="6"/>
              <a:endCxn id="464937" idx="3"/>
            </p:cNvCxnSpPr>
            <p:nvPr/>
          </p:nvCxnSpPr>
          <p:spPr bwMode="auto">
            <a:xfrm flipV="1">
              <a:off x="4016" y="1773"/>
              <a:ext cx="278" cy="415"/>
            </a:xfrm>
            <a:prstGeom prst="curvedConnector2">
              <a:avLst/>
            </a:prstGeom>
            <a:noFill/>
            <a:ln w="38100">
              <a:solidFill>
                <a:srgbClr val="BE2D00"/>
              </a:solidFill>
              <a:round/>
              <a:headEnd/>
              <a:tailEnd/>
            </a:ln>
            <a:effectLst/>
          </p:spPr>
        </p:cxnSp>
        <p:cxnSp>
          <p:nvCxnSpPr>
            <p:cNvPr id="464944" name="AutoShape 48"/>
            <p:cNvCxnSpPr>
              <a:cxnSpLocks noChangeAspect="1" noChangeShapeType="1"/>
              <a:stCxn id="464939" idx="4"/>
              <a:endCxn id="464937" idx="0"/>
            </p:cNvCxnSpPr>
            <p:nvPr/>
          </p:nvCxnSpPr>
          <p:spPr bwMode="auto">
            <a:xfrm>
              <a:off x="4375" y="1298"/>
              <a:ext cx="1" cy="253"/>
            </a:xfrm>
            <a:prstGeom prst="straightConnector1">
              <a:avLst/>
            </a:prstGeom>
            <a:noFill/>
            <a:ln w="38100">
              <a:solidFill>
                <a:srgbClr val="BE2D00"/>
              </a:solidFill>
              <a:round/>
              <a:headEnd/>
              <a:tailEnd/>
            </a:ln>
            <a:effectLst/>
          </p:spPr>
        </p:cxnSp>
        <p:cxnSp>
          <p:nvCxnSpPr>
            <p:cNvPr id="464945" name="AutoShape 49"/>
            <p:cNvCxnSpPr>
              <a:cxnSpLocks noChangeAspect="1" noChangeShapeType="1"/>
              <a:stCxn id="464938" idx="6"/>
              <a:endCxn id="464937" idx="2"/>
            </p:cNvCxnSpPr>
            <p:nvPr/>
          </p:nvCxnSpPr>
          <p:spPr bwMode="auto">
            <a:xfrm>
              <a:off x="3632" y="1679"/>
              <a:ext cx="616" cy="0"/>
            </a:xfrm>
            <a:prstGeom prst="straightConnector1">
              <a:avLst/>
            </a:prstGeom>
            <a:noFill/>
            <a:ln w="38100">
              <a:solidFill>
                <a:srgbClr val="40458C"/>
              </a:solidFill>
              <a:prstDash val="dash"/>
              <a:round/>
              <a:headEnd/>
              <a:tailEnd/>
            </a:ln>
            <a:effectLst/>
          </p:spPr>
        </p:cxnSp>
        <p:sp>
          <p:nvSpPr>
            <p:cNvPr id="464946" name="Oval 50"/>
            <p:cNvSpPr>
              <a:spLocks noChangeAspect="1" noChangeArrowheads="1"/>
            </p:cNvSpPr>
            <p:nvPr/>
          </p:nvSpPr>
          <p:spPr bwMode="auto">
            <a:xfrm rot="21600000">
              <a:off x="5119"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464947" name="AutoShape 51"/>
            <p:cNvCxnSpPr>
              <a:cxnSpLocks noChangeAspect="1" noChangeShapeType="1"/>
              <a:stCxn id="464950" idx="6"/>
              <a:endCxn id="464946" idx="4"/>
            </p:cNvCxnSpPr>
            <p:nvPr/>
          </p:nvCxnSpPr>
          <p:spPr bwMode="auto">
            <a:xfrm flipV="1">
              <a:off x="4970" y="1806"/>
              <a:ext cx="264" cy="382"/>
            </a:xfrm>
            <a:prstGeom prst="curvedConnector2">
              <a:avLst/>
            </a:prstGeom>
            <a:noFill/>
            <a:ln w="38100">
              <a:solidFill>
                <a:srgbClr val="BE2D00"/>
              </a:solidFill>
              <a:round/>
              <a:headEnd/>
              <a:tailEnd/>
            </a:ln>
            <a:effectLst/>
          </p:spPr>
        </p:cxnSp>
        <p:cxnSp>
          <p:nvCxnSpPr>
            <p:cNvPr id="464948" name="AutoShape 52"/>
            <p:cNvCxnSpPr>
              <a:cxnSpLocks noChangeAspect="1" noChangeShapeType="1"/>
              <a:stCxn id="464946" idx="0"/>
              <a:endCxn id="464939" idx="6"/>
            </p:cNvCxnSpPr>
            <p:nvPr/>
          </p:nvCxnSpPr>
          <p:spPr bwMode="auto">
            <a:xfrm rot="5400000" flipH="1">
              <a:off x="4678" y="995"/>
              <a:ext cx="380" cy="732"/>
            </a:xfrm>
            <a:prstGeom prst="curvedConnector2">
              <a:avLst/>
            </a:prstGeom>
            <a:noFill/>
            <a:ln w="38100">
              <a:solidFill>
                <a:srgbClr val="40458C"/>
              </a:solidFill>
              <a:prstDash val="dash"/>
              <a:round/>
              <a:headEnd/>
              <a:tailEnd/>
            </a:ln>
            <a:effectLst/>
          </p:spPr>
        </p:cxnSp>
        <p:cxnSp>
          <p:nvCxnSpPr>
            <p:cNvPr id="464949" name="AutoShape 53"/>
            <p:cNvCxnSpPr>
              <a:cxnSpLocks noChangeAspect="1" noChangeShapeType="1"/>
              <a:stCxn id="464937" idx="6"/>
              <a:endCxn id="464946" idx="2"/>
            </p:cNvCxnSpPr>
            <p:nvPr/>
          </p:nvCxnSpPr>
          <p:spPr bwMode="auto">
            <a:xfrm>
              <a:off x="4503" y="1679"/>
              <a:ext cx="603" cy="0"/>
            </a:xfrm>
            <a:prstGeom prst="straightConnector1">
              <a:avLst/>
            </a:prstGeom>
            <a:noFill/>
            <a:ln w="38100">
              <a:solidFill>
                <a:srgbClr val="BE2D00"/>
              </a:solidFill>
              <a:round/>
              <a:headEnd/>
              <a:tailEnd/>
            </a:ln>
            <a:effectLst/>
          </p:spPr>
        </p:cxnSp>
        <p:sp>
          <p:nvSpPr>
            <p:cNvPr id="464950" name="Oval 54"/>
            <p:cNvSpPr>
              <a:spLocks noChangeAspect="1" noChangeArrowheads="1"/>
            </p:cNvSpPr>
            <p:nvPr/>
          </p:nvSpPr>
          <p:spPr bwMode="auto">
            <a:xfrm rot="21600000">
              <a:off x="4734"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64951" name="AutoShape 55"/>
            <p:cNvCxnSpPr>
              <a:cxnSpLocks noChangeAspect="1" noChangeShapeType="1"/>
              <a:stCxn id="464937" idx="5"/>
              <a:endCxn id="464950" idx="2"/>
            </p:cNvCxnSpPr>
            <p:nvPr/>
          </p:nvCxnSpPr>
          <p:spPr bwMode="auto">
            <a:xfrm rot="16200000" flipH="1">
              <a:off x="4385" y="1846"/>
              <a:ext cx="415" cy="269"/>
            </a:xfrm>
            <a:prstGeom prst="curvedConnector2">
              <a:avLst/>
            </a:prstGeom>
            <a:noFill/>
            <a:ln w="38100">
              <a:solidFill>
                <a:srgbClr val="40458C"/>
              </a:solidFill>
              <a:prstDash val="dash"/>
              <a:round/>
              <a:headEnd/>
              <a:tailEnd/>
            </a:ln>
            <a:effectLst/>
          </p:spPr>
        </p:cxnSp>
        <p:sp>
          <p:nvSpPr>
            <p:cNvPr id="464952" name="Text Box 56"/>
            <p:cNvSpPr txBox="1">
              <a:spLocks noChangeArrowheads="1"/>
            </p:cNvSpPr>
            <p:nvPr/>
          </p:nvSpPr>
          <p:spPr bwMode="auto">
            <a:xfrm>
              <a:off x="4408" y="91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64953" name="Text Box 57"/>
            <p:cNvSpPr txBox="1">
              <a:spLocks noChangeArrowheads="1"/>
            </p:cNvSpPr>
            <p:nvPr/>
          </p:nvSpPr>
          <p:spPr bwMode="auto">
            <a:xfrm>
              <a:off x="528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64954" name="Text Box 58"/>
            <p:cNvSpPr txBox="1">
              <a:spLocks noChangeArrowheads="1"/>
            </p:cNvSpPr>
            <p:nvPr/>
          </p:nvSpPr>
          <p:spPr bwMode="auto">
            <a:xfrm>
              <a:off x="4428"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64955" name="Text Box 59"/>
            <p:cNvSpPr txBox="1">
              <a:spLocks noChangeArrowheads="1"/>
            </p:cNvSpPr>
            <p:nvPr/>
          </p:nvSpPr>
          <p:spPr bwMode="auto">
            <a:xfrm>
              <a:off x="356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64956" name="Text Box 60"/>
            <p:cNvSpPr txBox="1">
              <a:spLocks noChangeArrowheads="1"/>
            </p:cNvSpPr>
            <p:nvPr/>
          </p:nvSpPr>
          <p:spPr bwMode="auto">
            <a:xfrm>
              <a:off x="3736"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64957" name="Text Box 61"/>
            <p:cNvSpPr txBox="1">
              <a:spLocks noChangeArrowheads="1"/>
            </p:cNvSpPr>
            <p:nvPr/>
          </p:nvSpPr>
          <p:spPr bwMode="auto">
            <a:xfrm>
              <a:off x="4848"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64958" name="Text Box 62"/>
            <p:cNvSpPr txBox="1">
              <a:spLocks noChangeArrowheads="1"/>
            </p:cNvSpPr>
            <p:nvPr/>
          </p:nvSpPr>
          <p:spPr bwMode="auto">
            <a:xfrm>
              <a:off x="4936" y="1065"/>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64959" name="Text Box 63"/>
            <p:cNvSpPr txBox="1">
              <a:spLocks noChangeArrowheads="1"/>
            </p:cNvSpPr>
            <p:nvPr/>
          </p:nvSpPr>
          <p:spPr bwMode="auto">
            <a:xfrm>
              <a:off x="3588" y="110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8</a:t>
              </a:r>
            </a:p>
          </p:txBody>
        </p:sp>
        <p:sp>
          <p:nvSpPr>
            <p:cNvPr id="464960" name="Text Box 64"/>
            <p:cNvSpPr txBox="1">
              <a:spLocks noChangeArrowheads="1"/>
            </p:cNvSpPr>
            <p:nvPr/>
          </p:nvSpPr>
          <p:spPr bwMode="auto">
            <a:xfrm>
              <a:off x="3828"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64961" name="Text Box 65"/>
            <p:cNvSpPr txBox="1">
              <a:spLocks noChangeArrowheads="1"/>
            </p:cNvSpPr>
            <p:nvPr/>
          </p:nvSpPr>
          <p:spPr bwMode="auto">
            <a:xfrm>
              <a:off x="4740"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64962" name="Text Box 66"/>
            <p:cNvSpPr txBox="1">
              <a:spLocks noChangeArrowheads="1"/>
            </p:cNvSpPr>
            <p:nvPr/>
          </p:nvSpPr>
          <p:spPr bwMode="auto">
            <a:xfrm>
              <a:off x="3396"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464963" name="Text Box 67"/>
            <p:cNvSpPr txBox="1">
              <a:spLocks noChangeArrowheads="1"/>
            </p:cNvSpPr>
            <p:nvPr/>
          </p:nvSpPr>
          <p:spPr bwMode="auto">
            <a:xfrm>
              <a:off x="5124"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464964" name="Text Box 68"/>
            <p:cNvSpPr txBox="1">
              <a:spLocks noChangeArrowheads="1"/>
            </p:cNvSpPr>
            <p:nvPr/>
          </p:nvSpPr>
          <p:spPr bwMode="auto">
            <a:xfrm>
              <a:off x="4164" y="1296"/>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64965" name="Text Box 69"/>
            <p:cNvSpPr txBox="1">
              <a:spLocks noChangeArrowheads="1"/>
            </p:cNvSpPr>
            <p:nvPr/>
          </p:nvSpPr>
          <p:spPr bwMode="auto">
            <a:xfrm>
              <a:off x="4068"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64966" name="Text Box 70"/>
            <p:cNvSpPr txBox="1">
              <a:spLocks noChangeArrowheads="1"/>
            </p:cNvSpPr>
            <p:nvPr/>
          </p:nvSpPr>
          <p:spPr bwMode="auto">
            <a:xfrm>
              <a:off x="4476"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gr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99851B6B-05C9-4F76-9857-68F25DAEF6B1}" type="slidenum">
              <a:rPr lang="en-US"/>
              <a:pPr/>
              <a:t>20</a:t>
            </a:fld>
            <a:endParaRPr lang="en-US"/>
          </a:p>
        </p:txBody>
      </p:sp>
      <p:sp>
        <p:nvSpPr>
          <p:cNvPr id="408591" name="Rectangle 15"/>
          <p:cNvSpPr>
            <a:spLocks noGrp="1" noChangeArrowheads="1"/>
          </p:cNvSpPr>
          <p:nvPr>
            <p:ph type="title"/>
          </p:nvPr>
        </p:nvSpPr>
        <p:spPr/>
        <p:txBody>
          <a:bodyPr/>
          <a:lstStyle/>
          <a:p>
            <a:r>
              <a:rPr lang="en-US"/>
              <a:t>Ví duï cho thuaät toaùn Dijkstra</a:t>
            </a:r>
          </a:p>
        </p:txBody>
      </p:sp>
      <p:pic>
        <p:nvPicPr>
          <p:cNvPr id="408590" name="Picture 14" descr="dijkstra03"/>
          <p:cNvPicPr>
            <a:picLocks noChangeAspect="1" noChangeArrowheads="1"/>
          </p:cNvPicPr>
          <p:nvPr>
            <p:ph idx="1"/>
          </p:nvPr>
        </p:nvPicPr>
        <p:blipFill>
          <a:blip r:embed="rId2"/>
          <a:srcRect/>
          <a:stretch>
            <a:fillRect/>
          </a:stretch>
        </p:blipFill>
        <p:spPr>
          <a:xfrm>
            <a:off x="719138" y="2443163"/>
            <a:ext cx="8372475" cy="2293937"/>
          </a:xfrm>
          <a:noFill/>
          <a:ln/>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2"/>
          <p:cNvSpPr>
            <a:spLocks noGrp="1"/>
          </p:cNvSpPr>
          <p:nvPr>
            <p:ph type="ftr" sz="quarter" idx="10"/>
          </p:nvPr>
        </p:nvSpPr>
        <p:spPr/>
        <p:txBody>
          <a:bodyPr/>
          <a:lstStyle/>
          <a:p>
            <a:r>
              <a:rPr lang="en-US"/>
              <a:t>Lyù thuyeát Ñoà thò - Caùc baøi toaùn ñöôøng ñi</a:t>
            </a:r>
          </a:p>
        </p:txBody>
      </p:sp>
      <p:sp>
        <p:nvSpPr>
          <p:cNvPr id="36" name="Slide Number Placeholder 3"/>
          <p:cNvSpPr>
            <a:spLocks noGrp="1"/>
          </p:cNvSpPr>
          <p:nvPr>
            <p:ph type="sldNum" sz="quarter" idx="11"/>
          </p:nvPr>
        </p:nvSpPr>
        <p:spPr/>
        <p:txBody>
          <a:bodyPr/>
          <a:lstStyle/>
          <a:p>
            <a:fld id="{F252FFFF-7B2C-466A-9760-FBDE03A18138}" type="slidenum">
              <a:rPr lang="en-US"/>
              <a:pPr/>
              <a:t>21</a:t>
            </a:fld>
            <a:endParaRPr lang="en-US"/>
          </a:p>
        </p:txBody>
      </p:sp>
      <p:sp>
        <p:nvSpPr>
          <p:cNvPr id="467970" name="Rectangle 2"/>
          <p:cNvSpPr>
            <a:spLocks noGrp="1" noChangeArrowheads="1"/>
          </p:cNvSpPr>
          <p:nvPr>
            <p:ph type="title"/>
          </p:nvPr>
        </p:nvSpPr>
        <p:spPr/>
        <p:txBody>
          <a:bodyPr/>
          <a:lstStyle/>
          <a:p>
            <a:r>
              <a:rPr lang="en-US"/>
              <a:t>Ví duï 2</a:t>
            </a:r>
          </a:p>
        </p:txBody>
      </p:sp>
      <p:grpSp>
        <p:nvGrpSpPr>
          <p:cNvPr id="468066" name="Group 98"/>
          <p:cNvGrpSpPr>
            <a:grpSpLocks/>
          </p:cNvGrpSpPr>
          <p:nvPr/>
        </p:nvGrpSpPr>
        <p:grpSpPr bwMode="auto">
          <a:xfrm>
            <a:off x="2590800" y="1684338"/>
            <a:ext cx="4508500" cy="4183062"/>
            <a:chOff x="2708" y="1061"/>
            <a:chExt cx="2840" cy="2635"/>
          </a:xfrm>
        </p:grpSpPr>
        <p:sp>
          <p:nvSpPr>
            <p:cNvPr id="468035" name="AutoShape 67"/>
            <p:cNvSpPr>
              <a:spLocks noChangeArrowheads="1"/>
            </p:cNvSpPr>
            <p:nvPr/>
          </p:nvSpPr>
          <p:spPr bwMode="auto">
            <a:xfrm rot="5400000">
              <a:off x="3984" y="2262"/>
              <a:ext cx="288" cy="210"/>
            </a:xfrm>
            <a:prstGeom prst="rightArrow">
              <a:avLst>
                <a:gd name="adj1" fmla="val 50000"/>
                <a:gd name="adj2" fmla="val 34286"/>
              </a:avLst>
            </a:prstGeom>
            <a:noFill/>
            <a:ln w="19050">
              <a:solidFill>
                <a:srgbClr val="40458C"/>
              </a:solidFill>
              <a:miter lim="800000"/>
              <a:headEnd/>
              <a:tailEnd/>
            </a:ln>
            <a:effectLst/>
          </p:spPr>
          <p:txBody>
            <a:bodyPr wrap="none" anchor="ctr"/>
            <a:lstStyle/>
            <a:p>
              <a:endParaRPr lang="en-US"/>
            </a:p>
          </p:txBody>
        </p:sp>
        <p:sp>
          <p:nvSpPr>
            <p:cNvPr id="468036" name="Rectangle 68"/>
            <p:cNvSpPr>
              <a:spLocks noChangeArrowheads="1"/>
            </p:cNvSpPr>
            <p:nvPr/>
          </p:nvSpPr>
          <p:spPr bwMode="auto">
            <a:xfrm>
              <a:off x="4856" y="1200"/>
              <a:ext cx="692" cy="250"/>
            </a:xfrm>
            <a:prstGeom prst="rect">
              <a:avLst/>
            </a:prstGeom>
            <a:noFill/>
            <a:ln w="19050">
              <a:noFill/>
              <a:miter lim="800000"/>
              <a:headEnd/>
              <a:tailEnd/>
            </a:ln>
            <a:effectLst/>
          </p:spPr>
          <p:txBody>
            <a:bodyPr wrap="none">
              <a:spAutoFit/>
            </a:bodyPr>
            <a:lstStyle/>
            <a:p>
              <a:pPr algn="ctr" eaLnBrk="1" hangingPunct="1"/>
              <a:r>
                <a:rPr lang="en-US" sz="2000" i="1">
                  <a:solidFill>
                    <a:srgbClr val="BE2D00"/>
                  </a:solidFill>
                  <a:latin typeface="Times New Roman" pitchFamily="18" charset="0"/>
                </a:rPr>
                <a:t>d</a:t>
              </a:r>
              <a:r>
                <a:rPr lang="en-US" sz="2000" b="0">
                  <a:solidFill>
                    <a:srgbClr val="BE2D00"/>
                  </a:solidFill>
                  <a:latin typeface="Times New Roman" pitchFamily="18" charset="0"/>
                </a:rPr>
                <a:t>(</a:t>
              </a:r>
              <a:r>
                <a:rPr lang="en-US" sz="2000" i="1">
                  <a:solidFill>
                    <a:srgbClr val="BE2D00"/>
                  </a:solidFill>
                  <a:latin typeface="Times New Roman" pitchFamily="18" charset="0"/>
                </a:rPr>
                <a:t>z</a:t>
              </a:r>
              <a:r>
                <a:rPr lang="en-US" sz="2000" b="0">
                  <a:solidFill>
                    <a:srgbClr val="BE2D00"/>
                  </a:solidFill>
                  <a:latin typeface="Times New Roman" pitchFamily="18" charset="0"/>
                </a:rPr>
                <a:t>) </a:t>
              </a:r>
              <a:r>
                <a:rPr lang="en-US" sz="2000" b="0">
                  <a:solidFill>
                    <a:srgbClr val="BE2D00"/>
                  </a:solidFill>
                  <a:latin typeface="Symbol" pitchFamily="18" charset="2"/>
                </a:rPr>
                <a:t>= </a:t>
              </a:r>
              <a:r>
                <a:rPr lang="en-US" sz="2000" b="0">
                  <a:solidFill>
                    <a:srgbClr val="BE2D00"/>
                  </a:solidFill>
                  <a:latin typeface="Times New Roman" pitchFamily="18" charset="0"/>
                </a:rPr>
                <a:t>75</a:t>
              </a:r>
            </a:p>
          </p:txBody>
        </p:sp>
        <p:sp>
          <p:nvSpPr>
            <p:cNvPr id="468037" name="Freeform 69"/>
            <p:cNvSpPr>
              <a:spLocks/>
            </p:cNvSpPr>
            <p:nvPr/>
          </p:nvSpPr>
          <p:spPr bwMode="auto">
            <a:xfrm>
              <a:off x="2709" y="1061"/>
              <a:ext cx="1792" cy="1079"/>
            </a:xfrm>
            <a:custGeom>
              <a:avLst/>
              <a:gdLst/>
              <a:ahLst/>
              <a:cxnLst>
                <a:cxn ang="0">
                  <a:pos x="1283" y="31"/>
                </a:cxn>
                <a:cxn ang="0">
                  <a:pos x="1739" y="157"/>
                </a:cxn>
                <a:cxn ang="0">
                  <a:pos x="1601" y="571"/>
                </a:cxn>
                <a:cxn ang="0">
                  <a:pos x="1481" y="1021"/>
                </a:cxn>
                <a:cxn ang="0">
                  <a:pos x="761" y="919"/>
                </a:cxn>
                <a:cxn ang="0">
                  <a:pos x="173" y="916"/>
                </a:cxn>
                <a:cxn ang="0">
                  <a:pos x="17" y="625"/>
                </a:cxn>
                <a:cxn ang="0">
                  <a:pos x="275" y="343"/>
                </a:cxn>
                <a:cxn ang="0">
                  <a:pos x="1283" y="31"/>
                </a:cxn>
              </a:cxnLst>
              <a:rect l="0" t="0" r="r" b="b"/>
              <a:pathLst>
                <a:path w="1792" h="1079">
                  <a:moveTo>
                    <a:pt x="1283" y="31"/>
                  </a:moveTo>
                  <a:cubicBezTo>
                    <a:pt x="1527" y="0"/>
                    <a:pt x="1686" y="67"/>
                    <a:pt x="1739" y="157"/>
                  </a:cubicBezTo>
                  <a:cubicBezTo>
                    <a:pt x="1792" y="247"/>
                    <a:pt x="1644" y="427"/>
                    <a:pt x="1601" y="571"/>
                  </a:cubicBezTo>
                  <a:cubicBezTo>
                    <a:pt x="1558" y="715"/>
                    <a:pt x="1621" y="963"/>
                    <a:pt x="1481" y="1021"/>
                  </a:cubicBezTo>
                  <a:cubicBezTo>
                    <a:pt x="1341" y="1079"/>
                    <a:pt x="979" y="937"/>
                    <a:pt x="761" y="919"/>
                  </a:cubicBezTo>
                  <a:cubicBezTo>
                    <a:pt x="543" y="901"/>
                    <a:pt x="297" y="965"/>
                    <a:pt x="173" y="916"/>
                  </a:cubicBezTo>
                  <a:cubicBezTo>
                    <a:pt x="49" y="867"/>
                    <a:pt x="0" y="720"/>
                    <a:pt x="17" y="625"/>
                  </a:cubicBezTo>
                  <a:cubicBezTo>
                    <a:pt x="34" y="530"/>
                    <a:pt x="64" y="442"/>
                    <a:pt x="275" y="343"/>
                  </a:cubicBezTo>
                  <a:cubicBezTo>
                    <a:pt x="486" y="244"/>
                    <a:pt x="1029" y="55"/>
                    <a:pt x="1283" y="31"/>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68038" name="Oval 70"/>
            <p:cNvSpPr>
              <a:spLocks noChangeArrowheads="1"/>
            </p:cNvSpPr>
            <p:nvPr/>
          </p:nvSpPr>
          <p:spPr bwMode="auto">
            <a:xfrm>
              <a:off x="5048" y="1440"/>
              <a:ext cx="175" cy="175"/>
            </a:xfrm>
            <a:prstGeom prst="ellipse">
              <a:avLst/>
            </a:prstGeom>
            <a:solidFill>
              <a:srgbClr val="ECD882"/>
            </a:solidFill>
            <a:ln w="19050">
              <a:solidFill>
                <a:srgbClr val="40458C"/>
              </a:solidFill>
              <a:round/>
              <a:headEnd/>
              <a:tailEnd/>
            </a:ln>
            <a:effectLst/>
          </p:spPr>
          <p:txBody>
            <a:bodyPr wrap="none" tIns="0" anchor="ctr"/>
            <a:lstStyle/>
            <a:p>
              <a:pPr algn="ctr" eaLnBrk="1" hangingPunct="1"/>
              <a:endParaRPr lang="en-US" i="1">
                <a:latin typeface="Times New Roman" pitchFamily="18" charset="0"/>
              </a:endParaRPr>
            </a:p>
          </p:txBody>
        </p:sp>
        <p:cxnSp>
          <p:nvCxnSpPr>
            <p:cNvPr id="468039" name="AutoShape 71"/>
            <p:cNvCxnSpPr>
              <a:cxnSpLocks noChangeShapeType="1"/>
              <a:stCxn id="468042" idx="7"/>
              <a:endCxn id="468043" idx="2"/>
            </p:cNvCxnSpPr>
            <p:nvPr/>
          </p:nvCxnSpPr>
          <p:spPr bwMode="auto">
            <a:xfrm rot="16200000">
              <a:off x="3402" y="954"/>
              <a:ext cx="315" cy="1175"/>
            </a:xfrm>
            <a:prstGeom prst="curvedConnector2">
              <a:avLst/>
            </a:prstGeom>
            <a:noFill/>
            <a:ln w="38100">
              <a:solidFill>
                <a:srgbClr val="BE2D00"/>
              </a:solidFill>
              <a:round/>
              <a:headEnd/>
              <a:tailEnd/>
            </a:ln>
            <a:effectLst/>
          </p:spPr>
        </p:cxnSp>
        <p:cxnSp>
          <p:nvCxnSpPr>
            <p:cNvPr id="468040" name="AutoShape 72"/>
            <p:cNvCxnSpPr>
              <a:cxnSpLocks noChangeShapeType="1"/>
              <a:stCxn id="468042" idx="6"/>
              <a:endCxn id="468044" idx="2"/>
            </p:cNvCxnSpPr>
            <p:nvPr/>
          </p:nvCxnSpPr>
          <p:spPr bwMode="auto">
            <a:xfrm>
              <a:off x="3006" y="1769"/>
              <a:ext cx="1000" cy="106"/>
            </a:xfrm>
            <a:prstGeom prst="curvedConnector3">
              <a:avLst>
                <a:gd name="adj1" fmla="val 50000"/>
              </a:avLst>
            </a:prstGeom>
            <a:noFill/>
            <a:ln w="38100">
              <a:solidFill>
                <a:srgbClr val="BE2D00"/>
              </a:solidFill>
              <a:round/>
              <a:headEnd/>
              <a:tailEnd/>
            </a:ln>
            <a:effectLst/>
          </p:spPr>
        </p:cxnSp>
        <p:cxnSp>
          <p:nvCxnSpPr>
            <p:cNvPr id="468041" name="AutoShape 73"/>
            <p:cNvCxnSpPr>
              <a:cxnSpLocks noChangeShapeType="1"/>
              <a:stCxn id="468043" idx="6"/>
              <a:endCxn id="468038" idx="1"/>
            </p:cNvCxnSpPr>
            <p:nvPr/>
          </p:nvCxnSpPr>
          <p:spPr bwMode="auto">
            <a:xfrm>
              <a:off x="4343" y="1384"/>
              <a:ext cx="731" cy="76"/>
            </a:xfrm>
            <a:prstGeom prst="straightConnector1">
              <a:avLst/>
            </a:prstGeom>
            <a:noFill/>
            <a:ln w="19050">
              <a:solidFill>
                <a:srgbClr val="40458C"/>
              </a:solidFill>
              <a:round/>
              <a:headEnd/>
              <a:tailEnd/>
            </a:ln>
            <a:effectLst/>
          </p:spPr>
        </p:cxnSp>
        <p:sp>
          <p:nvSpPr>
            <p:cNvPr id="468042" name="Oval 74"/>
            <p:cNvSpPr>
              <a:spLocks noChangeArrowheads="1"/>
            </p:cNvSpPr>
            <p:nvPr/>
          </p:nvSpPr>
          <p:spPr bwMode="auto">
            <a:xfrm>
              <a:off x="2822" y="1682"/>
              <a:ext cx="176"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endParaRPr lang="en-US" i="1">
                <a:latin typeface="Times New Roman" pitchFamily="18" charset="0"/>
              </a:endParaRPr>
            </a:p>
          </p:txBody>
        </p:sp>
        <p:sp>
          <p:nvSpPr>
            <p:cNvPr id="468043" name="Oval 75"/>
            <p:cNvSpPr>
              <a:spLocks noChangeArrowheads="1"/>
            </p:cNvSpPr>
            <p:nvPr/>
          </p:nvSpPr>
          <p:spPr bwMode="auto">
            <a:xfrm>
              <a:off x="4155" y="1296"/>
              <a:ext cx="176"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endParaRPr lang="en-US" i="1">
                <a:latin typeface="Times New Roman" pitchFamily="18" charset="0"/>
              </a:endParaRPr>
            </a:p>
          </p:txBody>
        </p:sp>
        <p:sp>
          <p:nvSpPr>
            <p:cNvPr id="468044" name="Oval 76"/>
            <p:cNvSpPr>
              <a:spLocks noChangeArrowheads="1"/>
            </p:cNvSpPr>
            <p:nvPr/>
          </p:nvSpPr>
          <p:spPr bwMode="auto">
            <a:xfrm>
              <a:off x="4015" y="1787"/>
              <a:ext cx="175"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r>
                <a:rPr lang="en-US" i="1">
                  <a:solidFill>
                    <a:srgbClr val="40458C"/>
                  </a:solidFill>
                  <a:latin typeface="Times New Roman" pitchFamily="18" charset="0"/>
                </a:rPr>
                <a:t> </a:t>
              </a:r>
            </a:p>
          </p:txBody>
        </p:sp>
        <p:cxnSp>
          <p:nvCxnSpPr>
            <p:cNvPr id="468045" name="AutoShape 77"/>
            <p:cNvCxnSpPr>
              <a:cxnSpLocks noChangeShapeType="1"/>
              <a:stCxn id="468044" idx="6"/>
              <a:endCxn id="468038" idx="3"/>
            </p:cNvCxnSpPr>
            <p:nvPr/>
          </p:nvCxnSpPr>
          <p:spPr bwMode="auto">
            <a:xfrm flipV="1">
              <a:off x="4202" y="1595"/>
              <a:ext cx="872" cy="280"/>
            </a:xfrm>
            <a:prstGeom prst="straightConnector1">
              <a:avLst/>
            </a:prstGeom>
            <a:noFill/>
            <a:ln w="38100">
              <a:solidFill>
                <a:srgbClr val="BE2D00"/>
              </a:solidFill>
              <a:round/>
              <a:headEnd/>
              <a:tailEnd/>
            </a:ln>
            <a:effectLst/>
          </p:spPr>
        </p:cxnSp>
        <p:sp>
          <p:nvSpPr>
            <p:cNvPr id="468046" name="Rectangle 78"/>
            <p:cNvSpPr>
              <a:spLocks noChangeArrowheads="1"/>
            </p:cNvSpPr>
            <p:nvPr/>
          </p:nvSpPr>
          <p:spPr bwMode="auto">
            <a:xfrm>
              <a:off x="3776" y="1101"/>
              <a:ext cx="659"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d</a:t>
              </a:r>
              <a:r>
                <a:rPr lang="en-US" b="0">
                  <a:solidFill>
                    <a:srgbClr val="BE2D00"/>
                  </a:solidFill>
                  <a:latin typeface="Times New Roman" pitchFamily="18" charset="0"/>
                </a:rPr>
                <a:t>(</a:t>
              </a:r>
              <a:r>
                <a:rPr lang="en-US" i="1">
                  <a:solidFill>
                    <a:srgbClr val="BE2D00"/>
                  </a:solidFill>
                  <a:latin typeface="Times New Roman" pitchFamily="18" charset="0"/>
                </a:rPr>
                <a:t>u</a:t>
              </a:r>
              <a:r>
                <a:rPr lang="en-US" b="0">
                  <a:solidFill>
                    <a:srgbClr val="BE2D00"/>
                  </a:solidFill>
                  <a:latin typeface="Times New Roman" pitchFamily="18" charset="0"/>
                </a:rPr>
                <a:t>) </a:t>
              </a:r>
              <a:r>
                <a:rPr lang="en-US" b="0">
                  <a:solidFill>
                    <a:srgbClr val="BE2D00"/>
                  </a:solidFill>
                  <a:latin typeface="Symbol" pitchFamily="18" charset="2"/>
                </a:rPr>
                <a:t>= </a:t>
              </a:r>
              <a:r>
                <a:rPr lang="en-US" b="0">
                  <a:solidFill>
                    <a:srgbClr val="BE2D00"/>
                  </a:solidFill>
                  <a:latin typeface="Times New Roman" pitchFamily="18" charset="0"/>
                </a:rPr>
                <a:t>50</a:t>
              </a:r>
              <a:endParaRPr lang="en-US" b="0" baseline="-25000">
                <a:solidFill>
                  <a:srgbClr val="BE2D00"/>
                </a:solidFill>
                <a:latin typeface="Times New Roman" pitchFamily="18" charset="0"/>
              </a:endParaRPr>
            </a:p>
          </p:txBody>
        </p:sp>
        <p:sp>
          <p:nvSpPr>
            <p:cNvPr id="468047" name="Rectangle 79"/>
            <p:cNvSpPr>
              <a:spLocks noChangeArrowheads="1"/>
            </p:cNvSpPr>
            <p:nvPr/>
          </p:nvSpPr>
          <p:spPr bwMode="auto">
            <a:xfrm rot="230089">
              <a:off x="4616" y="1212"/>
              <a:ext cx="260"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10</a:t>
              </a:r>
              <a:endParaRPr lang="en-US" b="0" baseline="-25000">
                <a:solidFill>
                  <a:srgbClr val="40458C"/>
                </a:solidFill>
                <a:latin typeface="Times New Roman" pitchFamily="18" charset="0"/>
              </a:endParaRPr>
            </a:p>
          </p:txBody>
        </p:sp>
        <p:sp>
          <p:nvSpPr>
            <p:cNvPr id="468048" name="Rectangle 80"/>
            <p:cNvSpPr>
              <a:spLocks noChangeArrowheads="1"/>
            </p:cNvSpPr>
            <p:nvPr/>
          </p:nvSpPr>
          <p:spPr bwMode="auto">
            <a:xfrm>
              <a:off x="5185" y="1488"/>
              <a:ext cx="172" cy="231"/>
            </a:xfrm>
            <a:prstGeom prst="rect">
              <a:avLst/>
            </a:prstGeom>
            <a:noFill/>
            <a:ln w="19050">
              <a:noFill/>
              <a:miter lim="800000"/>
              <a:headEnd/>
              <a:tailEnd/>
            </a:ln>
            <a:effectLst/>
          </p:spPr>
          <p:txBody>
            <a:bodyPr wrap="none">
              <a:spAutoFit/>
            </a:bodyPr>
            <a:lstStyle/>
            <a:p>
              <a:pPr algn="ctr" eaLnBrk="1" hangingPunct="1"/>
              <a:r>
                <a:rPr lang="en-US" i="1">
                  <a:solidFill>
                    <a:srgbClr val="40458C"/>
                  </a:solidFill>
                  <a:latin typeface="Times New Roman" pitchFamily="18" charset="0"/>
                </a:rPr>
                <a:t>z</a:t>
              </a:r>
              <a:endParaRPr lang="en-US" b="0">
                <a:solidFill>
                  <a:srgbClr val="40458C"/>
                </a:solidFill>
                <a:latin typeface="Times New Roman" pitchFamily="18" charset="0"/>
              </a:endParaRPr>
            </a:p>
          </p:txBody>
        </p:sp>
        <p:sp>
          <p:nvSpPr>
            <p:cNvPr id="468049" name="Rectangle 81"/>
            <p:cNvSpPr>
              <a:spLocks noChangeArrowheads="1"/>
            </p:cNvSpPr>
            <p:nvPr/>
          </p:nvSpPr>
          <p:spPr bwMode="auto">
            <a:xfrm>
              <a:off x="2823" y="1497"/>
              <a:ext cx="172"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s</a:t>
              </a:r>
              <a:endParaRPr lang="en-US" b="0">
                <a:solidFill>
                  <a:srgbClr val="BE2D00"/>
                </a:solidFill>
                <a:latin typeface="Times New Roman" pitchFamily="18" charset="0"/>
              </a:endParaRPr>
            </a:p>
          </p:txBody>
        </p:sp>
        <p:sp>
          <p:nvSpPr>
            <p:cNvPr id="468050" name="Rectangle 82"/>
            <p:cNvSpPr>
              <a:spLocks noChangeArrowheads="1"/>
            </p:cNvSpPr>
            <p:nvPr/>
          </p:nvSpPr>
          <p:spPr bwMode="auto">
            <a:xfrm>
              <a:off x="4040" y="1392"/>
              <a:ext cx="196"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u</a:t>
              </a:r>
              <a:endParaRPr lang="en-US" b="0">
                <a:solidFill>
                  <a:srgbClr val="BE2D00"/>
                </a:solidFill>
                <a:latin typeface="Times New Roman" pitchFamily="18" charset="0"/>
              </a:endParaRPr>
            </a:p>
          </p:txBody>
        </p:sp>
        <p:sp>
          <p:nvSpPr>
            <p:cNvPr id="468051" name="Rectangle 83"/>
            <p:cNvSpPr>
              <a:spLocks noChangeArrowheads="1"/>
            </p:cNvSpPr>
            <p:nvPr/>
          </p:nvSpPr>
          <p:spPr bwMode="auto">
            <a:xfrm>
              <a:off x="4855" y="2756"/>
              <a:ext cx="692" cy="250"/>
            </a:xfrm>
            <a:prstGeom prst="rect">
              <a:avLst/>
            </a:prstGeom>
            <a:noFill/>
            <a:ln w="19050">
              <a:noFill/>
              <a:miter lim="800000"/>
              <a:headEnd/>
              <a:tailEnd/>
            </a:ln>
            <a:effectLst/>
          </p:spPr>
          <p:txBody>
            <a:bodyPr wrap="none">
              <a:spAutoFit/>
            </a:bodyPr>
            <a:lstStyle/>
            <a:p>
              <a:pPr algn="ctr" eaLnBrk="1" hangingPunct="1"/>
              <a:r>
                <a:rPr lang="en-US" sz="2000" i="1">
                  <a:solidFill>
                    <a:srgbClr val="BE2D00"/>
                  </a:solidFill>
                  <a:latin typeface="Times New Roman" pitchFamily="18" charset="0"/>
                </a:rPr>
                <a:t>d</a:t>
              </a:r>
              <a:r>
                <a:rPr lang="en-US" sz="2000" b="0">
                  <a:solidFill>
                    <a:srgbClr val="BE2D00"/>
                  </a:solidFill>
                  <a:latin typeface="Times New Roman" pitchFamily="18" charset="0"/>
                </a:rPr>
                <a:t>(</a:t>
              </a:r>
              <a:r>
                <a:rPr lang="en-US" sz="2000" i="1">
                  <a:solidFill>
                    <a:srgbClr val="BE2D00"/>
                  </a:solidFill>
                  <a:latin typeface="Times New Roman" pitchFamily="18" charset="0"/>
                </a:rPr>
                <a:t>z</a:t>
              </a:r>
              <a:r>
                <a:rPr lang="en-US" sz="2000" b="0">
                  <a:solidFill>
                    <a:srgbClr val="BE2D00"/>
                  </a:solidFill>
                  <a:latin typeface="Times New Roman" pitchFamily="18" charset="0"/>
                </a:rPr>
                <a:t>) </a:t>
              </a:r>
              <a:r>
                <a:rPr lang="en-US" sz="2000" b="0">
                  <a:solidFill>
                    <a:srgbClr val="BE2D00"/>
                  </a:solidFill>
                  <a:latin typeface="Symbol" pitchFamily="18" charset="2"/>
                </a:rPr>
                <a:t>= </a:t>
              </a:r>
              <a:r>
                <a:rPr lang="en-US" sz="2000" b="0">
                  <a:solidFill>
                    <a:srgbClr val="BE2D00"/>
                  </a:solidFill>
                  <a:latin typeface="Times New Roman" pitchFamily="18" charset="0"/>
                </a:rPr>
                <a:t>60</a:t>
              </a:r>
            </a:p>
          </p:txBody>
        </p:sp>
        <p:sp>
          <p:nvSpPr>
            <p:cNvPr id="468052" name="Freeform 84"/>
            <p:cNvSpPr>
              <a:spLocks/>
            </p:cNvSpPr>
            <p:nvPr/>
          </p:nvSpPr>
          <p:spPr bwMode="auto">
            <a:xfrm>
              <a:off x="2708" y="2617"/>
              <a:ext cx="1792" cy="1079"/>
            </a:xfrm>
            <a:custGeom>
              <a:avLst/>
              <a:gdLst/>
              <a:ahLst/>
              <a:cxnLst>
                <a:cxn ang="0">
                  <a:pos x="1283" y="31"/>
                </a:cxn>
                <a:cxn ang="0">
                  <a:pos x="1739" y="157"/>
                </a:cxn>
                <a:cxn ang="0">
                  <a:pos x="1601" y="571"/>
                </a:cxn>
                <a:cxn ang="0">
                  <a:pos x="1481" y="1021"/>
                </a:cxn>
                <a:cxn ang="0">
                  <a:pos x="761" y="919"/>
                </a:cxn>
                <a:cxn ang="0">
                  <a:pos x="173" y="916"/>
                </a:cxn>
                <a:cxn ang="0">
                  <a:pos x="17" y="625"/>
                </a:cxn>
                <a:cxn ang="0">
                  <a:pos x="275" y="343"/>
                </a:cxn>
                <a:cxn ang="0">
                  <a:pos x="1283" y="31"/>
                </a:cxn>
              </a:cxnLst>
              <a:rect l="0" t="0" r="r" b="b"/>
              <a:pathLst>
                <a:path w="1792" h="1079">
                  <a:moveTo>
                    <a:pt x="1283" y="31"/>
                  </a:moveTo>
                  <a:cubicBezTo>
                    <a:pt x="1527" y="0"/>
                    <a:pt x="1686" y="67"/>
                    <a:pt x="1739" y="157"/>
                  </a:cubicBezTo>
                  <a:cubicBezTo>
                    <a:pt x="1792" y="247"/>
                    <a:pt x="1644" y="427"/>
                    <a:pt x="1601" y="571"/>
                  </a:cubicBezTo>
                  <a:cubicBezTo>
                    <a:pt x="1558" y="715"/>
                    <a:pt x="1621" y="963"/>
                    <a:pt x="1481" y="1021"/>
                  </a:cubicBezTo>
                  <a:cubicBezTo>
                    <a:pt x="1341" y="1079"/>
                    <a:pt x="979" y="937"/>
                    <a:pt x="761" y="919"/>
                  </a:cubicBezTo>
                  <a:cubicBezTo>
                    <a:pt x="543" y="901"/>
                    <a:pt x="297" y="965"/>
                    <a:pt x="173" y="916"/>
                  </a:cubicBezTo>
                  <a:cubicBezTo>
                    <a:pt x="49" y="867"/>
                    <a:pt x="0" y="720"/>
                    <a:pt x="17" y="625"/>
                  </a:cubicBezTo>
                  <a:cubicBezTo>
                    <a:pt x="34" y="530"/>
                    <a:pt x="64" y="442"/>
                    <a:pt x="275" y="343"/>
                  </a:cubicBezTo>
                  <a:cubicBezTo>
                    <a:pt x="486" y="244"/>
                    <a:pt x="1029" y="55"/>
                    <a:pt x="1283" y="31"/>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68053" name="Oval 85"/>
            <p:cNvSpPr>
              <a:spLocks noChangeArrowheads="1"/>
            </p:cNvSpPr>
            <p:nvPr/>
          </p:nvSpPr>
          <p:spPr bwMode="auto">
            <a:xfrm>
              <a:off x="5047" y="2996"/>
              <a:ext cx="175" cy="175"/>
            </a:xfrm>
            <a:prstGeom prst="ellipse">
              <a:avLst/>
            </a:prstGeom>
            <a:solidFill>
              <a:srgbClr val="ECD882"/>
            </a:solidFill>
            <a:ln w="19050">
              <a:solidFill>
                <a:srgbClr val="40458C"/>
              </a:solidFill>
              <a:round/>
              <a:headEnd/>
              <a:tailEnd/>
            </a:ln>
            <a:effectLst/>
          </p:spPr>
          <p:txBody>
            <a:bodyPr wrap="none" tIns="0" anchor="ctr"/>
            <a:lstStyle/>
            <a:p>
              <a:pPr algn="ctr" eaLnBrk="1" hangingPunct="1"/>
              <a:endParaRPr lang="en-US" i="1">
                <a:latin typeface="Times New Roman" pitchFamily="18" charset="0"/>
              </a:endParaRPr>
            </a:p>
          </p:txBody>
        </p:sp>
        <p:cxnSp>
          <p:nvCxnSpPr>
            <p:cNvPr id="468054" name="AutoShape 86"/>
            <p:cNvCxnSpPr>
              <a:cxnSpLocks noChangeShapeType="1"/>
              <a:stCxn id="468057" idx="7"/>
              <a:endCxn id="468058" idx="2"/>
            </p:cNvCxnSpPr>
            <p:nvPr/>
          </p:nvCxnSpPr>
          <p:spPr bwMode="auto">
            <a:xfrm rot="16200000">
              <a:off x="3401" y="2510"/>
              <a:ext cx="315" cy="1175"/>
            </a:xfrm>
            <a:prstGeom prst="curvedConnector2">
              <a:avLst/>
            </a:prstGeom>
            <a:noFill/>
            <a:ln w="38100">
              <a:solidFill>
                <a:srgbClr val="BE2D00"/>
              </a:solidFill>
              <a:round/>
              <a:headEnd/>
              <a:tailEnd/>
            </a:ln>
            <a:effectLst/>
          </p:spPr>
        </p:cxnSp>
        <p:cxnSp>
          <p:nvCxnSpPr>
            <p:cNvPr id="468055" name="AutoShape 87"/>
            <p:cNvCxnSpPr>
              <a:cxnSpLocks noChangeShapeType="1"/>
              <a:stCxn id="468057" idx="6"/>
              <a:endCxn id="468059" idx="2"/>
            </p:cNvCxnSpPr>
            <p:nvPr/>
          </p:nvCxnSpPr>
          <p:spPr bwMode="auto">
            <a:xfrm>
              <a:off x="3005" y="3325"/>
              <a:ext cx="1000" cy="106"/>
            </a:xfrm>
            <a:prstGeom prst="curvedConnector3">
              <a:avLst>
                <a:gd name="adj1" fmla="val 50000"/>
              </a:avLst>
            </a:prstGeom>
            <a:noFill/>
            <a:ln w="38100">
              <a:solidFill>
                <a:srgbClr val="BE2D00"/>
              </a:solidFill>
              <a:round/>
              <a:headEnd/>
              <a:tailEnd/>
            </a:ln>
            <a:effectLst/>
          </p:spPr>
        </p:cxnSp>
        <p:cxnSp>
          <p:nvCxnSpPr>
            <p:cNvPr id="468056" name="AutoShape 88"/>
            <p:cNvCxnSpPr>
              <a:cxnSpLocks noChangeShapeType="1"/>
              <a:stCxn id="468058" idx="6"/>
              <a:endCxn id="468053" idx="1"/>
            </p:cNvCxnSpPr>
            <p:nvPr/>
          </p:nvCxnSpPr>
          <p:spPr bwMode="auto">
            <a:xfrm>
              <a:off x="4342" y="2940"/>
              <a:ext cx="731" cy="76"/>
            </a:xfrm>
            <a:prstGeom prst="straightConnector1">
              <a:avLst/>
            </a:prstGeom>
            <a:noFill/>
            <a:ln w="38100">
              <a:solidFill>
                <a:srgbClr val="BE2D00"/>
              </a:solidFill>
              <a:round/>
              <a:headEnd/>
              <a:tailEnd/>
            </a:ln>
            <a:effectLst/>
          </p:spPr>
        </p:cxnSp>
        <p:sp>
          <p:nvSpPr>
            <p:cNvPr id="468057" name="Oval 89"/>
            <p:cNvSpPr>
              <a:spLocks noChangeArrowheads="1"/>
            </p:cNvSpPr>
            <p:nvPr/>
          </p:nvSpPr>
          <p:spPr bwMode="auto">
            <a:xfrm>
              <a:off x="2821" y="3238"/>
              <a:ext cx="176"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endParaRPr lang="en-US" i="1">
                <a:latin typeface="Times New Roman" pitchFamily="18" charset="0"/>
              </a:endParaRPr>
            </a:p>
          </p:txBody>
        </p:sp>
        <p:sp>
          <p:nvSpPr>
            <p:cNvPr id="468058" name="Oval 90"/>
            <p:cNvSpPr>
              <a:spLocks noChangeArrowheads="1"/>
            </p:cNvSpPr>
            <p:nvPr/>
          </p:nvSpPr>
          <p:spPr bwMode="auto">
            <a:xfrm>
              <a:off x="4154" y="2852"/>
              <a:ext cx="176"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endParaRPr lang="en-US" i="1">
                <a:latin typeface="Times New Roman" pitchFamily="18" charset="0"/>
              </a:endParaRPr>
            </a:p>
          </p:txBody>
        </p:sp>
        <p:sp>
          <p:nvSpPr>
            <p:cNvPr id="468059" name="Oval 91"/>
            <p:cNvSpPr>
              <a:spLocks noChangeArrowheads="1"/>
            </p:cNvSpPr>
            <p:nvPr/>
          </p:nvSpPr>
          <p:spPr bwMode="auto">
            <a:xfrm>
              <a:off x="4014" y="3343"/>
              <a:ext cx="175" cy="175"/>
            </a:xfrm>
            <a:prstGeom prst="ellipse">
              <a:avLst/>
            </a:prstGeom>
            <a:solidFill>
              <a:srgbClr val="CFDBFD"/>
            </a:solidFill>
            <a:ln w="38100">
              <a:solidFill>
                <a:srgbClr val="BE2D00"/>
              </a:solidFill>
              <a:round/>
              <a:headEnd/>
              <a:tailEnd/>
            </a:ln>
            <a:effectLst/>
          </p:spPr>
          <p:txBody>
            <a:bodyPr wrap="none" tIns="0" anchor="ctr"/>
            <a:lstStyle/>
            <a:p>
              <a:pPr algn="ctr" eaLnBrk="1" hangingPunct="1"/>
              <a:r>
                <a:rPr lang="en-US" i="1">
                  <a:solidFill>
                    <a:srgbClr val="40458C"/>
                  </a:solidFill>
                  <a:latin typeface="Times New Roman" pitchFamily="18" charset="0"/>
                </a:rPr>
                <a:t> </a:t>
              </a:r>
            </a:p>
          </p:txBody>
        </p:sp>
        <p:cxnSp>
          <p:nvCxnSpPr>
            <p:cNvPr id="468060" name="AutoShape 92"/>
            <p:cNvCxnSpPr>
              <a:cxnSpLocks noChangeShapeType="1"/>
              <a:stCxn id="468059" idx="6"/>
              <a:endCxn id="468053" idx="3"/>
            </p:cNvCxnSpPr>
            <p:nvPr/>
          </p:nvCxnSpPr>
          <p:spPr bwMode="auto">
            <a:xfrm flipV="1">
              <a:off x="4201" y="3151"/>
              <a:ext cx="872" cy="280"/>
            </a:xfrm>
            <a:prstGeom prst="straightConnector1">
              <a:avLst/>
            </a:prstGeom>
            <a:noFill/>
            <a:ln w="38100">
              <a:solidFill>
                <a:srgbClr val="40458C"/>
              </a:solidFill>
              <a:prstDash val="dash"/>
              <a:round/>
              <a:headEnd/>
              <a:tailEnd/>
            </a:ln>
            <a:effectLst/>
          </p:spPr>
        </p:cxnSp>
        <p:sp>
          <p:nvSpPr>
            <p:cNvPr id="468061" name="Rectangle 93"/>
            <p:cNvSpPr>
              <a:spLocks noChangeArrowheads="1"/>
            </p:cNvSpPr>
            <p:nvPr/>
          </p:nvSpPr>
          <p:spPr bwMode="auto">
            <a:xfrm>
              <a:off x="3775" y="2657"/>
              <a:ext cx="659"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d</a:t>
              </a:r>
              <a:r>
                <a:rPr lang="en-US" b="0">
                  <a:solidFill>
                    <a:srgbClr val="BE2D00"/>
                  </a:solidFill>
                  <a:latin typeface="Times New Roman" pitchFamily="18" charset="0"/>
                </a:rPr>
                <a:t>(</a:t>
              </a:r>
              <a:r>
                <a:rPr lang="en-US" i="1">
                  <a:solidFill>
                    <a:srgbClr val="BE2D00"/>
                  </a:solidFill>
                  <a:latin typeface="Times New Roman" pitchFamily="18" charset="0"/>
                </a:rPr>
                <a:t>u</a:t>
              </a:r>
              <a:r>
                <a:rPr lang="en-US" b="0">
                  <a:solidFill>
                    <a:srgbClr val="BE2D00"/>
                  </a:solidFill>
                  <a:latin typeface="Times New Roman" pitchFamily="18" charset="0"/>
                </a:rPr>
                <a:t>) </a:t>
              </a:r>
              <a:r>
                <a:rPr lang="en-US" b="0">
                  <a:solidFill>
                    <a:srgbClr val="BE2D00"/>
                  </a:solidFill>
                  <a:latin typeface="Symbol" pitchFamily="18" charset="2"/>
                </a:rPr>
                <a:t>= </a:t>
              </a:r>
              <a:r>
                <a:rPr lang="en-US" b="0">
                  <a:solidFill>
                    <a:srgbClr val="BE2D00"/>
                  </a:solidFill>
                  <a:latin typeface="Times New Roman" pitchFamily="18" charset="0"/>
                </a:rPr>
                <a:t>50</a:t>
              </a:r>
              <a:endParaRPr lang="en-US" b="0" baseline="-25000">
                <a:solidFill>
                  <a:srgbClr val="BE2D00"/>
                </a:solidFill>
                <a:latin typeface="Times New Roman" pitchFamily="18" charset="0"/>
              </a:endParaRPr>
            </a:p>
          </p:txBody>
        </p:sp>
        <p:sp>
          <p:nvSpPr>
            <p:cNvPr id="468062" name="Rectangle 94"/>
            <p:cNvSpPr>
              <a:spLocks noChangeArrowheads="1"/>
            </p:cNvSpPr>
            <p:nvPr/>
          </p:nvSpPr>
          <p:spPr bwMode="auto">
            <a:xfrm rot="230089">
              <a:off x="4615" y="2768"/>
              <a:ext cx="260"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10</a:t>
              </a:r>
              <a:endParaRPr lang="en-US" b="0" baseline="-25000">
                <a:solidFill>
                  <a:srgbClr val="BE2D00"/>
                </a:solidFill>
                <a:latin typeface="Times New Roman" pitchFamily="18" charset="0"/>
              </a:endParaRPr>
            </a:p>
          </p:txBody>
        </p:sp>
        <p:sp>
          <p:nvSpPr>
            <p:cNvPr id="468063" name="Rectangle 95"/>
            <p:cNvSpPr>
              <a:spLocks noChangeArrowheads="1"/>
            </p:cNvSpPr>
            <p:nvPr/>
          </p:nvSpPr>
          <p:spPr bwMode="auto">
            <a:xfrm>
              <a:off x="5184" y="3044"/>
              <a:ext cx="172" cy="231"/>
            </a:xfrm>
            <a:prstGeom prst="rect">
              <a:avLst/>
            </a:prstGeom>
            <a:noFill/>
            <a:ln w="19050">
              <a:noFill/>
              <a:miter lim="800000"/>
              <a:headEnd/>
              <a:tailEnd/>
            </a:ln>
            <a:effectLst/>
          </p:spPr>
          <p:txBody>
            <a:bodyPr wrap="none">
              <a:spAutoFit/>
            </a:bodyPr>
            <a:lstStyle/>
            <a:p>
              <a:pPr algn="ctr" eaLnBrk="1" hangingPunct="1"/>
              <a:r>
                <a:rPr lang="en-US" i="1">
                  <a:solidFill>
                    <a:srgbClr val="40458C"/>
                  </a:solidFill>
                  <a:latin typeface="Times New Roman" pitchFamily="18" charset="0"/>
                </a:rPr>
                <a:t>z</a:t>
              </a:r>
              <a:endParaRPr lang="en-US" b="0">
                <a:solidFill>
                  <a:srgbClr val="40458C"/>
                </a:solidFill>
                <a:latin typeface="Times New Roman" pitchFamily="18" charset="0"/>
              </a:endParaRPr>
            </a:p>
          </p:txBody>
        </p:sp>
        <p:sp>
          <p:nvSpPr>
            <p:cNvPr id="468064" name="Rectangle 96"/>
            <p:cNvSpPr>
              <a:spLocks noChangeArrowheads="1"/>
            </p:cNvSpPr>
            <p:nvPr/>
          </p:nvSpPr>
          <p:spPr bwMode="auto">
            <a:xfrm>
              <a:off x="2822" y="3053"/>
              <a:ext cx="172"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s</a:t>
              </a:r>
              <a:endParaRPr lang="en-US" b="0">
                <a:solidFill>
                  <a:srgbClr val="BE2D00"/>
                </a:solidFill>
                <a:latin typeface="Times New Roman" pitchFamily="18" charset="0"/>
              </a:endParaRPr>
            </a:p>
          </p:txBody>
        </p:sp>
        <p:sp>
          <p:nvSpPr>
            <p:cNvPr id="468065" name="Rectangle 97"/>
            <p:cNvSpPr>
              <a:spLocks noChangeArrowheads="1"/>
            </p:cNvSpPr>
            <p:nvPr/>
          </p:nvSpPr>
          <p:spPr bwMode="auto">
            <a:xfrm>
              <a:off x="4039" y="2948"/>
              <a:ext cx="196" cy="231"/>
            </a:xfrm>
            <a:prstGeom prst="rect">
              <a:avLst/>
            </a:prstGeom>
            <a:noFill/>
            <a:ln w="19050">
              <a:noFill/>
              <a:miter lim="800000"/>
              <a:headEnd/>
              <a:tailEnd/>
            </a:ln>
            <a:effectLst/>
          </p:spPr>
          <p:txBody>
            <a:bodyPr wrap="none">
              <a:spAutoFit/>
            </a:bodyPr>
            <a:lstStyle/>
            <a:p>
              <a:pPr algn="ctr" eaLnBrk="1" hangingPunct="1"/>
              <a:r>
                <a:rPr lang="en-US" i="1">
                  <a:solidFill>
                    <a:srgbClr val="BE2D00"/>
                  </a:solidFill>
                  <a:latin typeface="Times New Roman" pitchFamily="18" charset="0"/>
                </a:rPr>
                <a:t>u</a:t>
              </a:r>
              <a:endParaRPr lang="en-US" b="0">
                <a:solidFill>
                  <a:srgbClr val="BE2D00"/>
                </a:solidFill>
                <a:latin typeface="Times New Roman" pitchFamily="18" charset="0"/>
              </a:endParaRPr>
            </a:p>
          </p:txBody>
        </p:sp>
      </p:gr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Footer Placeholder 2"/>
          <p:cNvSpPr>
            <a:spLocks noGrp="1"/>
          </p:cNvSpPr>
          <p:nvPr>
            <p:ph type="ftr" sz="quarter" idx="10"/>
          </p:nvPr>
        </p:nvSpPr>
        <p:spPr/>
        <p:txBody>
          <a:bodyPr/>
          <a:lstStyle/>
          <a:p>
            <a:r>
              <a:rPr lang="en-US"/>
              <a:t>Lyù thuyeát Ñoà thò - Caùc baøi toaùn ñöôøng ñi</a:t>
            </a:r>
          </a:p>
        </p:txBody>
      </p:sp>
      <p:sp>
        <p:nvSpPr>
          <p:cNvPr id="132" name="Slide Number Placeholder 3"/>
          <p:cNvSpPr>
            <a:spLocks noGrp="1"/>
          </p:cNvSpPr>
          <p:nvPr>
            <p:ph type="sldNum" sz="quarter" idx="11"/>
          </p:nvPr>
        </p:nvSpPr>
        <p:spPr/>
        <p:txBody>
          <a:bodyPr/>
          <a:lstStyle/>
          <a:p>
            <a:fld id="{0C674860-F97F-4D7A-B4A6-BC874E6F999E}" type="slidenum">
              <a:rPr lang="en-US"/>
              <a:pPr/>
              <a:t>22</a:t>
            </a:fld>
            <a:endParaRPr lang="en-US"/>
          </a:p>
        </p:txBody>
      </p:sp>
      <p:sp>
        <p:nvSpPr>
          <p:cNvPr id="470020" name="Rectangle 4"/>
          <p:cNvSpPr>
            <a:spLocks noGrp="1" noChangeArrowheads="1"/>
          </p:cNvSpPr>
          <p:nvPr>
            <p:ph type="title"/>
          </p:nvPr>
        </p:nvSpPr>
        <p:spPr/>
        <p:txBody>
          <a:bodyPr/>
          <a:lstStyle/>
          <a:p>
            <a:r>
              <a:rPr lang="en-US"/>
              <a:t>Ví duï 3</a:t>
            </a:r>
          </a:p>
        </p:txBody>
      </p:sp>
      <p:sp>
        <p:nvSpPr>
          <p:cNvPr id="470150" name="Freeform 134"/>
          <p:cNvSpPr>
            <a:spLocks/>
          </p:cNvSpPr>
          <p:nvPr/>
        </p:nvSpPr>
        <p:spPr bwMode="auto">
          <a:xfrm>
            <a:off x="2011363" y="1436688"/>
            <a:ext cx="1044575" cy="736600"/>
          </a:xfrm>
          <a:custGeom>
            <a:avLst/>
            <a:gdLst/>
            <a:ahLst/>
            <a:cxnLst>
              <a:cxn ang="0">
                <a:pos x="329" y="13"/>
              </a:cxn>
              <a:cxn ang="0">
                <a:pos x="653" y="259"/>
              </a:cxn>
              <a:cxn ang="0">
                <a:pos x="299" y="451"/>
              </a:cxn>
              <a:cxn ang="0">
                <a:pos x="5" y="181"/>
              </a:cxn>
              <a:cxn ang="0">
                <a:pos x="329" y="13"/>
              </a:cxn>
            </a:cxnLst>
            <a:rect l="0" t="0" r="r" b="b"/>
            <a:pathLst>
              <a:path w="658" h="464">
                <a:moveTo>
                  <a:pt x="329" y="13"/>
                </a:moveTo>
                <a:cubicBezTo>
                  <a:pt x="437" y="26"/>
                  <a:pt x="658" y="186"/>
                  <a:pt x="653" y="259"/>
                </a:cubicBezTo>
                <a:cubicBezTo>
                  <a:pt x="647" y="328"/>
                  <a:pt x="407" y="464"/>
                  <a:pt x="299" y="451"/>
                </a:cubicBezTo>
                <a:cubicBezTo>
                  <a:pt x="191" y="438"/>
                  <a:pt x="0" y="254"/>
                  <a:pt x="5" y="181"/>
                </a:cubicBezTo>
                <a:cubicBezTo>
                  <a:pt x="10" y="108"/>
                  <a:pt x="221" y="0"/>
                  <a:pt x="329" y="1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0152" name="Oval 136"/>
          <p:cNvSpPr>
            <a:spLocks noChangeAspect="1" noChangeArrowheads="1"/>
          </p:cNvSpPr>
          <p:nvPr/>
        </p:nvSpPr>
        <p:spPr bwMode="auto">
          <a:xfrm rot="21600000">
            <a:off x="2287588" y="2482850"/>
            <a:ext cx="366712"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0153" name="Oval 137"/>
          <p:cNvSpPr>
            <a:spLocks noChangeAspect="1" noChangeArrowheads="1"/>
          </p:cNvSpPr>
          <p:nvPr/>
        </p:nvSpPr>
        <p:spPr bwMode="auto">
          <a:xfrm rot="21600000">
            <a:off x="914400" y="2482850"/>
            <a:ext cx="366713"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470154" name="Oval 138"/>
          <p:cNvSpPr>
            <a:spLocks noChangeAspect="1" noChangeArrowheads="1"/>
          </p:cNvSpPr>
          <p:nvPr/>
        </p:nvSpPr>
        <p:spPr bwMode="auto">
          <a:xfrm rot="21600000">
            <a:off x="2286000" y="167640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0155" name="Oval 139"/>
          <p:cNvSpPr>
            <a:spLocks noChangeAspect="1" noChangeArrowheads="1"/>
          </p:cNvSpPr>
          <p:nvPr/>
        </p:nvSpPr>
        <p:spPr bwMode="auto">
          <a:xfrm rot="21600000">
            <a:off x="1524000" y="3290888"/>
            <a:ext cx="366713"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E</a:t>
            </a:r>
          </a:p>
        </p:txBody>
      </p:sp>
      <p:cxnSp>
        <p:nvCxnSpPr>
          <p:cNvPr id="470156" name="AutoShape 140"/>
          <p:cNvCxnSpPr>
            <a:cxnSpLocks noChangeAspect="1" noChangeShapeType="1"/>
            <a:stCxn id="470154" idx="2"/>
            <a:endCxn id="470153" idx="0"/>
          </p:cNvCxnSpPr>
          <p:nvPr/>
        </p:nvCxnSpPr>
        <p:spPr bwMode="auto">
          <a:xfrm rot="10800000" flipV="1">
            <a:off x="1096963" y="1858963"/>
            <a:ext cx="1168400" cy="612775"/>
          </a:xfrm>
          <a:prstGeom prst="curvedConnector2">
            <a:avLst/>
          </a:prstGeom>
          <a:noFill/>
          <a:ln w="38100">
            <a:solidFill>
              <a:srgbClr val="BE2D00"/>
            </a:solidFill>
            <a:round/>
            <a:headEnd/>
            <a:tailEnd/>
          </a:ln>
          <a:effectLst/>
        </p:spPr>
      </p:cxnSp>
      <p:cxnSp>
        <p:nvCxnSpPr>
          <p:cNvPr id="470157" name="AutoShape 141"/>
          <p:cNvCxnSpPr>
            <a:cxnSpLocks noChangeAspect="1" noChangeShapeType="1"/>
            <a:stCxn id="470155" idx="2"/>
            <a:endCxn id="470153" idx="4"/>
          </p:cNvCxnSpPr>
          <p:nvPr/>
        </p:nvCxnSpPr>
        <p:spPr bwMode="auto">
          <a:xfrm rot="10800000">
            <a:off x="1096963" y="2857500"/>
            <a:ext cx="415925" cy="615950"/>
          </a:xfrm>
          <a:prstGeom prst="curvedConnector2">
            <a:avLst/>
          </a:prstGeom>
          <a:noFill/>
          <a:ln w="19050">
            <a:solidFill>
              <a:srgbClr val="40458C"/>
            </a:solidFill>
            <a:round/>
            <a:headEnd/>
            <a:tailEnd/>
          </a:ln>
          <a:effectLst/>
        </p:spPr>
      </p:cxnSp>
      <p:cxnSp>
        <p:nvCxnSpPr>
          <p:cNvPr id="470158" name="AutoShape 142"/>
          <p:cNvCxnSpPr>
            <a:cxnSpLocks noChangeAspect="1" noChangeShapeType="1"/>
            <a:stCxn id="470155" idx="6"/>
            <a:endCxn id="470152" idx="3"/>
          </p:cNvCxnSpPr>
          <p:nvPr/>
        </p:nvCxnSpPr>
        <p:spPr bwMode="auto">
          <a:xfrm flipV="1">
            <a:off x="1898650" y="2805113"/>
            <a:ext cx="441325" cy="668337"/>
          </a:xfrm>
          <a:prstGeom prst="curvedConnector2">
            <a:avLst/>
          </a:prstGeom>
          <a:noFill/>
          <a:ln w="19050">
            <a:solidFill>
              <a:srgbClr val="40458C"/>
            </a:solidFill>
            <a:round/>
            <a:headEnd/>
            <a:tailEnd/>
          </a:ln>
          <a:effectLst/>
        </p:spPr>
      </p:cxnSp>
      <p:cxnSp>
        <p:nvCxnSpPr>
          <p:cNvPr id="470159" name="AutoShape 143"/>
          <p:cNvCxnSpPr>
            <a:cxnSpLocks noChangeAspect="1" noChangeShapeType="1"/>
            <a:stCxn id="470154" idx="4"/>
            <a:endCxn id="470152" idx="0"/>
          </p:cNvCxnSpPr>
          <p:nvPr/>
        </p:nvCxnSpPr>
        <p:spPr bwMode="auto">
          <a:xfrm>
            <a:off x="2468563" y="2060575"/>
            <a:ext cx="1587" cy="411163"/>
          </a:xfrm>
          <a:prstGeom prst="straightConnector1">
            <a:avLst/>
          </a:prstGeom>
          <a:noFill/>
          <a:ln w="38100">
            <a:solidFill>
              <a:srgbClr val="BE2D00"/>
            </a:solidFill>
            <a:round/>
            <a:headEnd/>
            <a:tailEnd/>
          </a:ln>
          <a:effectLst/>
        </p:spPr>
      </p:cxnSp>
      <p:cxnSp>
        <p:nvCxnSpPr>
          <p:cNvPr id="470160" name="AutoShape 144"/>
          <p:cNvCxnSpPr>
            <a:cxnSpLocks noChangeAspect="1" noChangeShapeType="1"/>
            <a:stCxn id="470153" idx="6"/>
            <a:endCxn id="470152" idx="2"/>
          </p:cNvCxnSpPr>
          <p:nvPr/>
        </p:nvCxnSpPr>
        <p:spPr bwMode="auto">
          <a:xfrm>
            <a:off x="1289050" y="2665413"/>
            <a:ext cx="987425" cy="0"/>
          </a:xfrm>
          <a:prstGeom prst="straightConnector1">
            <a:avLst/>
          </a:prstGeom>
          <a:noFill/>
          <a:ln w="19050">
            <a:solidFill>
              <a:srgbClr val="40458C"/>
            </a:solidFill>
            <a:round/>
            <a:headEnd/>
            <a:tailEnd/>
          </a:ln>
          <a:effectLst/>
        </p:spPr>
      </p:cxnSp>
      <p:sp>
        <p:nvSpPr>
          <p:cNvPr id="470161" name="Oval 145"/>
          <p:cNvSpPr>
            <a:spLocks noChangeAspect="1" noChangeArrowheads="1"/>
          </p:cNvSpPr>
          <p:nvPr/>
        </p:nvSpPr>
        <p:spPr bwMode="auto">
          <a:xfrm rot="21600000">
            <a:off x="3649663" y="2482850"/>
            <a:ext cx="366712"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D</a:t>
            </a:r>
          </a:p>
        </p:txBody>
      </p:sp>
      <p:cxnSp>
        <p:nvCxnSpPr>
          <p:cNvPr id="470162" name="AutoShape 146"/>
          <p:cNvCxnSpPr>
            <a:cxnSpLocks noChangeAspect="1" noChangeShapeType="1"/>
            <a:stCxn id="470165" idx="6"/>
            <a:endCxn id="470161" idx="4"/>
          </p:cNvCxnSpPr>
          <p:nvPr/>
        </p:nvCxnSpPr>
        <p:spPr bwMode="auto">
          <a:xfrm flipV="1">
            <a:off x="3413125" y="2857500"/>
            <a:ext cx="419100" cy="615950"/>
          </a:xfrm>
          <a:prstGeom prst="curvedConnector2">
            <a:avLst/>
          </a:prstGeom>
          <a:noFill/>
          <a:ln w="19050">
            <a:solidFill>
              <a:srgbClr val="40458C"/>
            </a:solidFill>
            <a:round/>
            <a:headEnd/>
            <a:tailEnd/>
          </a:ln>
          <a:effectLst/>
        </p:spPr>
      </p:cxnSp>
      <p:cxnSp>
        <p:nvCxnSpPr>
          <p:cNvPr id="470163" name="AutoShape 147"/>
          <p:cNvCxnSpPr>
            <a:cxnSpLocks noChangeAspect="1" noChangeShapeType="1"/>
            <a:stCxn id="470161" idx="0"/>
            <a:endCxn id="470154" idx="6"/>
          </p:cNvCxnSpPr>
          <p:nvPr/>
        </p:nvCxnSpPr>
        <p:spPr bwMode="auto">
          <a:xfrm rot="5400000" flipH="1">
            <a:off x="2944812" y="1584326"/>
            <a:ext cx="612775" cy="1162050"/>
          </a:xfrm>
          <a:prstGeom prst="curvedConnector2">
            <a:avLst/>
          </a:prstGeom>
          <a:noFill/>
          <a:ln w="38100">
            <a:solidFill>
              <a:srgbClr val="BE2D00"/>
            </a:solidFill>
            <a:round/>
            <a:headEnd/>
            <a:tailEnd/>
          </a:ln>
          <a:effectLst/>
        </p:spPr>
      </p:cxnSp>
      <p:cxnSp>
        <p:nvCxnSpPr>
          <p:cNvPr id="470164" name="AutoShape 148"/>
          <p:cNvCxnSpPr>
            <a:cxnSpLocks noChangeAspect="1" noChangeShapeType="1"/>
            <a:stCxn id="470152" idx="6"/>
            <a:endCxn id="470161" idx="2"/>
          </p:cNvCxnSpPr>
          <p:nvPr/>
        </p:nvCxnSpPr>
        <p:spPr bwMode="auto">
          <a:xfrm>
            <a:off x="2662238" y="2665413"/>
            <a:ext cx="976312" cy="0"/>
          </a:xfrm>
          <a:prstGeom prst="straightConnector1">
            <a:avLst/>
          </a:prstGeom>
          <a:noFill/>
          <a:ln w="19050">
            <a:solidFill>
              <a:srgbClr val="40458C"/>
            </a:solidFill>
            <a:round/>
            <a:headEnd/>
            <a:tailEnd/>
          </a:ln>
          <a:effectLst/>
        </p:spPr>
      </p:cxnSp>
      <p:sp>
        <p:nvSpPr>
          <p:cNvPr id="470165" name="Oval 149"/>
          <p:cNvSpPr>
            <a:spLocks noChangeAspect="1" noChangeArrowheads="1"/>
          </p:cNvSpPr>
          <p:nvPr/>
        </p:nvSpPr>
        <p:spPr bwMode="auto">
          <a:xfrm rot="21600000">
            <a:off x="3038475" y="3290888"/>
            <a:ext cx="366713"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70166" name="AutoShape 150"/>
          <p:cNvCxnSpPr>
            <a:cxnSpLocks noChangeAspect="1" noChangeShapeType="1"/>
            <a:stCxn id="470152" idx="5"/>
            <a:endCxn id="470165" idx="2"/>
          </p:cNvCxnSpPr>
          <p:nvPr/>
        </p:nvCxnSpPr>
        <p:spPr bwMode="auto">
          <a:xfrm rot="16200000" flipH="1">
            <a:off x="2479675" y="2925763"/>
            <a:ext cx="668337" cy="427038"/>
          </a:xfrm>
          <a:prstGeom prst="curvedConnector2">
            <a:avLst/>
          </a:prstGeom>
          <a:noFill/>
          <a:ln w="19050">
            <a:solidFill>
              <a:srgbClr val="40458C"/>
            </a:solidFill>
            <a:round/>
            <a:headEnd/>
            <a:tailEnd/>
          </a:ln>
          <a:effectLst/>
        </p:spPr>
      </p:cxnSp>
      <p:sp>
        <p:nvSpPr>
          <p:cNvPr id="470167" name="AutoShape 151"/>
          <p:cNvSpPr>
            <a:spLocks noChangeArrowheads="1"/>
          </p:cNvSpPr>
          <p:nvPr/>
        </p:nvSpPr>
        <p:spPr bwMode="auto">
          <a:xfrm rot="5400000">
            <a:off x="6710363" y="3643312"/>
            <a:ext cx="457200" cy="333375"/>
          </a:xfrm>
          <a:prstGeom prst="rightArrow">
            <a:avLst>
              <a:gd name="adj1" fmla="val 50000"/>
              <a:gd name="adj2" fmla="val 34286"/>
            </a:avLst>
          </a:prstGeom>
          <a:noFill/>
          <a:ln w="19050">
            <a:solidFill>
              <a:srgbClr val="40458C"/>
            </a:solidFill>
            <a:miter lim="800000"/>
            <a:headEnd/>
            <a:tailEnd/>
          </a:ln>
          <a:effectLst/>
        </p:spPr>
        <p:txBody>
          <a:bodyPr wrap="none" anchor="ctr"/>
          <a:lstStyle/>
          <a:p>
            <a:endParaRPr lang="en-US"/>
          </a:p>
        </p:txBody>
      </p:sp>
      <p:sp>
        <p:nvSpPr>
          <p:cNvPr id="470168" name="AutoShape 152"/>
          <p:cNvSpPr>
            <a:spLocks noChangeArrowheads="1"/>
          </p:cNvSpPr>
          <p:nvPr/>
        </p:nvSpPr>
        <p:spPr bwMode="auto">
          <a:xfrm rot="8100000" flipH="1" flipV="1">
            <a:off x="4167188" y="3619500"/>
            <a:ext cx="1243012" cy="333375"/>
          </a:xfrm>
          <a:prstGeom prst="rightArrow">
            <a:avLst>
              <a:gd name="adj1" fmla="val 50000"/>
              <a:gd name="adj2" fmla="val 93214"/>
            </a:avLst>
          </a:prstGeom>
          <a:noFill/>
          <a:ln w="19050">
            <a:solidFill>
              <a:srgbClr val="40458C"/>
            </a:solidFill>
            <a:miter lim="800000"/>
            <a:headEnd/>
            <a:tailEnd/>
          </a:ln>
          <a:effectLst/>
        </p:spPr>
        <p:txBody>
          <a:bodyPr wrap="none" anchor="ctr"/>
          <a:lstStyle/>
          <a:p>
            <a:endParaRPr lang="en-US"/>
          </a:p>
        </p:txBody>
      </p:sp>
      <p:sp>
        <p:nvSpPr>
          <p:cNvPr id="470169" name="AutoShape 153"/>
          <p:cNvSpPr>
            <a:spLocks noChangeArrowheads="1"/>
          </p:cNvSpPr>
          <p:nvPr/>
        </p:nvSpPr>
        <p:spPr bwMode="auto">
          <a:xfrm rot="5400000">
            <a:off x="2290763" y="3643312"/>
            <a:ext cx="457200" cy="333375"/>
          </a:xfrm>
          <a:prstGeom prst="rightArrow">
            <a:avLst>
              <a:gd name="adj1" fmla="val 50000"/>
              <a:gd name="adj2" fmla="val 34286"/>
            </a:avLst>
          </a:prstGeom>
          <a:noFill/>
          <a:ln w="19050">
            <a:solidFill>
              <a:srgbClr val="40458C"/>
            </a:solidFill>
            <a:miter lim="800000"/>
            <a:headEnd/>
            <a:tailEnd/>
          </a:ln>
          <a:effectLst/>
        </p:spPr>
        <p:txBody>
          <a:bodyPr wrap="none" anchor="ctr"/>
          <a:lstStyle/>
          <a:p>
            <a:endParaRPr lang="en-US"/>
          </a:p>
        </p:txBody>
      </p:sp>
      <p:sp>
        <p:nvSpPr>
          <p:cNvPr id="470170" name="Text Box 154"/>
          <p:cNvSpPr txBox="1">
            <a:spLocks noChangeArrowheads="1"/>
          </p:cNvSpPr>
          <p:nvPr/>
        </p:nvSpPr>
        <p:spPr bwMode="auto">
          <a:xfrm>
            <a:off x="2520950" y="14478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0171" name="Text Box 155"/>
          <p:cNvSpPr txBox="1">
            <a:spLocks noChangeArrowheads="1"/>
          </p:cNvSpPr>
          <p:nvPr/>
        </p:nvSpPr>
        <p:spPr bwMode="auto">
          <a:xfrm>
            <a:off x="3911600" y="22748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4</a:t>
            </a:r>
          </a:p>
        </p:txBody>
      </p:sp>
      <p:sp>
        <p:nvSpPr>
          <p:cNvPr id="470172" name="Text Box 156"/>
          <p:cNvSpPr txBox="1">
            <a:spLocks noChangeArrowheads="1"/>
          </p:cNvSpPr>
          <p:nvPr/>
        </p:nvSpPr>
        <p:spPr bwMode="auto">
          <a:xfrm>
            <a:off x="2552700" y="22748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0173" name="Text Box 157"/>
          <p:cNvSpPr txBox="1">
            <a:spLocks noChangeArrowheads="1"/>
          </p:cNvSpPr>
          <p:nvPr/>
        </p:nvSpPr>
        <p:spPr bwMode="auto">
          <a:xfrm>
            <a:off x="1181100" y="22748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0174" name="Text Box 158"/>
          <p:cNvSpPr txBox="1">
            <a:spLocks noChangeArrowheads="1"/>
          </p:cNvSpPr>
          <p:nvPr/>
        </p:nvSpPr>
        <p:spPr bwMode="auto">
          <a:xfrm>
            <a:off x="1371600" y="2994025"/>
            <a:ext cx="347663" cy="366713"/>
          </a:xfrm>
          <a:prstGeom prst="rect">
            <a:avLst/>
          </a:prstGeom>
          <a:noFill/>
          <a:ln w="19050">
            <a:noFill/>
            <a:miter lim="800000"/>
            <a:headEnd/>
            <a:tailEnd/>
          </a:ln>
          <a:effectLst/>
        </p:spPr>
        <p:txBody>
          <a:bodyPr wrap="none">
            <a:spAutoFit/>
          </a:bodyPr>
          <a:lstStyle/>
          <a:p>
            <a:pPr algn="ctr" eaLnBrk="1" hangingPunct="1"/>
            <a:r>
              <a:rPr lang="en-US">
                <a:solidFill>
                  <a:srgbClr val="40458C"/>
                </a:solidFill>
                <a:latin typeface="Times New Roman" pitchFamily="18" charset="0"/>
                <a:sym typeface="Symbol" pitchFamily="18" charset="2"/>
              </a:rPr>
              <a:t></a:t>
            </a:r>
          </a:p>
        </p:txBody>
      </p:sp>
      <p:sp>
        <p:nvSpPr>
          <p:cNvPr id="470175" name="Text Box 159"/>
          <p:cNvSpPr txBox="1">
            <a:spLocks noChangeArrowheads="1"/>
          </p:cNvSpPr>
          <p:nvPr/>
        </p:nvSpPr>
        <p:spPr bwMode="auto">
          <a:xfrm>
            <a:off x="3233738" y="2994025"/>
            <a:ext cx="347662" cy="366713"/>
          </a:xfrm>
          <a:prstGeom prst="rect">
            <a:avLst/>
          </a:prstGeom>
          <a:noFill/>
          <a:ln w="19050">
            <a:noFill/>
            <a:miter lim="800000"/>
            <a:headEnd/>
            <a:tailEnd/>
          </a:ln>
          <a:effectLst/>
        </p:spPr>
        <p:txBody>
          <a:bodyPr wrap="none">
            <a:spAutoFit/>
          </a:bodyPr>
          <a:lstStyle/>
          <a:p>
            <a:pPr algn="ctr" eaLnBrk="1" hangingPunct="1"/>
            <a:r>
              <a:rPr lang="en-US">
                <a:solidFill>
                  <a:srgbClr val="40458C"/>
                </a:solidFill>
                <a:latin typeface="Times New Roman" pitchFamily="18" charset="0"/>
                <a:sym typeface="Symbol" pitchFamily="18" charset="2"/>
              </a:rPr>
              <a:t></a:t>
            </a:r>
          </a:p>
        </p:txBody>
      </p:sp>
      <p:sp>
        <p:nvSpPr>
          <p:cNvPr id="470176" name="Text Box 160"/>
          <p:cNvSpPr txBox="1">
            <a:spLocks noChangeArrowheads="1"/>
          </p:cNvSpPr>
          <p:nvPr/>
        </p:nvSpPr>
        <p:spPr bwMode="auto">
          <a:xfrm>
            <a:off x="3359150" y="16906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4</a:t>
            </a:r>
          </a:p>
        </p:txBody>
      </p:sp>
      <p:sp>
        <p:nvSpPr>
          <p:cNvPr id="470177" name="Text Box 161"/>
          <p:cNvSpPr txBox="1">
            <a:spLocks noChangeArrowheads="1"/>
          </p:cNvSpPr>
          <p:nvPr/>
        </p:nvSpPr>
        <p:spPr bwMode="auto">
          <a:xfrm>
            <a:off x="1219200" y="17526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8</a:t>
            </a:r>
          </a:p>
        </p:txBody>
      </p:sp>
      <p:sp>
        <p:nvSpPr>
          <p:cNvPr id="470178" name="Text Box 162"/>
          <p:cNvSpPr txBox="1">
            <a:spLocks noChangeArrowheads="1"/>
          </p:cNvSpPr>
          <p:nvPr/>
        </p:nvSpPr>
        <p:spPr bwMode="auto">
          <a:xfrm>
            <a:off x="1600200" y="23622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0179" name="Text Box 163"/>
          <p:cNvSpPr txBox="1">
            <a:spLocks noChangeArrowheads="1"/>
          </p:cNvSpPr>
          <p:nvPr/>
        </p:nvSpPr>
        <p:spPr bwMode="auto">
          <a:xfrm>
            <a:off x="3048000" y="23622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1</a:t>
            </a:r>
          </a:p>
        </p:txBody>
      </p:sp>
      <p:sp>
        <p:nvSpPr>
          <p:cNvPr id="470180" name="Text Box 164"/>
          <p:cNvSpPr txBox="1">
            <a:spLocks noChangeArrowheads="1"/>
          </p:cNvSpPr>
          <p:nvPr/>
        </p:nvSpPr>
        <p:spPr bwMode="auto">
          <a:xfrm>
            <a:off x="914400" y="31623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470181" name="Text Box 165"/>
          <p:cNvSpPr txBox="1">
            <a:spLocks noChangeArrowheads="1"/>
          </p:cNvSpPr>
          <p:nvPr/>
        </p:nvSpPr>
        <p:spPr bwMode="auto">
          <a:xfrm>
            <a:off x="3657600" y="31623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5</a:t>
            </a:r>
          </a:p>
        </p:txBody>
      </p:sp>
      <p:sp>
        <p:nvSpPr>
          <p:cNvPr id="470182" name="Text Box 166"/>
          <p:cNvSpPr txBox="1">
            <a:spLocks noChangeArrowheads="1"/>
          </p:cNvSpPr>
          <p:nvPr/>
        </p:nvSpPr>
        <p:spPr bwMode="auto">
          <a:xfrm>
            <a:off x="2133600" y="20574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0183" name="Text Box 167"/>
          <p:cNvSpPr txBox="1">
            <a:spLocks noChangeArrowheads="1"/>
          </p:cNvSpPr>
          <p:nvPr/>
        </p:nvSpPr>
        <p:spPr bwMode="auto">
          <a:xfrm>
            <a:off x="1981200" y="28956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3</a:t>
            </a:r>
          </a:p>
        </p:txBody>
      </p:sp>
      <p:sp>
        <p:nvSpPr>
          <p:cNvPr id="470184" name="Text Box 168"/>
          <p:cNvSpPr txBox="1">
            <a:spLocks noChangeArrowheads="1"/>
          </p:cNvSpPr>
          <p:nvPr/>
        </p:nvSpPr>
        <p:spPr bwMode="auto">
          <a:xfrm>
            <a:off x="2628900" y="28956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sp>
        <p:nvSpPr>
          <p:cNvPr id="470185" name="Freeform 169"/>
          <p:cNvSpPr>
            <a:spLocks/>
          </p:cNvSpPr>
          <p:nvPr/>
        </p:nvSpPr>
        <p:spPr bwMode="auto">
          <a:xfrm>
            <a:off x="1955800" y="4151313"/>
            <a:ext cx="1073150" cy="1536700"/>
          </a:xfrm>
          <a:custGeom>
            <a:avLst/>
            <a:gdLst/>
            <a:ahLst/>
            <a:cxnLst>
              <a:cxn ang="0">
                <a:pos x="370" y="7"/>
              </a:cxn>
              <a:cxn ang="0">
                <a:pos x="640" y="181"/>
              </a:cxn>
              <a:cxn ang="0">
                <a:pos x="586" y="661"/>
              </a:cxn>
              <a:cxn ang="0">
                <a:pos x="316" y="961"/>
              </a:cxn>
              <a:cxn ang="0">
                <a:pos x="58" y="619"/>
              </a:cxn>
              <a:cxn ang="0">
                <a:pos x="52" y="139"/>
              </a:cxn>
              <a:cxn ang="0">
                <a:pos x="370" y="7"/>
              </a:cxn>
            </a:cxnLst>
            <a:rect l="0" t="0" r="r" b="b"/>
            <a:pathLst>
              <a:path w="676" h="968">
                <a:moveTo>
                  <a:pt x="370" y="7"/>
                </a:moveTo>
                <a:cubicBezTo>
                  <a:pt x="468" y="14"/>
                  <a:pt x="604" y="72"/>
                  <a:pt x="640" y="181"/>
                </a:cubicBezTo>
                <a:cubicBezTo>
                  <a:pt x="676" y="290"/>
                  <a:pt x="640" y="531"/>
                  <a:pt x="586" y="661"/>
                </a:cubicBezTo>
                <a:cubicBezTo>
                  <a:pt x="532" y="791"/>
                  <a:pt x="404" y="968"/>
                  <a:pt x="316" y="961"/>
                </a:cubicBezTo>
                <a:cubicBezTo>
                  <a:pt x="228" y="954"/>
                  <a:pt x="102" y="756"/>
                  <a:pt x="58" y="619"/>
                </a:cubicBezTo>
                <a:cubicBezTo>
                  <a:pt x="14" y="482"/>
                  <a:pt x="0" y="241"/>
                  <a:pt x="52" y="139"/>
                </a:cubicBezTo>
                <a:cubicBezTo>
                  <a:pt x="104" y="37"/>
                  <a:pt x="272" y="0"/>
                  <a:pt x="370" y="7"/>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0186" name="Oval 170"/>
          <p:cNvSpPr>
            <a:spLocks noChangeAspect="1" noChangeArrowheads="1"/>
          </p:cNvSpPr>
          <p:nvPr/>
        </p:nvSpPr>
        <p:spPr bwMode="auto">
          <a:xfrm rot="21600000">
            <a:off x="2268538" y="5160963"/>
            <a:ext cx="366712"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0187" name="Oval 171"/>
          <p:cNvSpPr>
            <a:spLocks noChangeAspect="1" noChangeArrowheads="1"/>
          </p:cNvSpPr>
          <p:nvPr/>
        </p:nvSpPr>
        <p:spPr bwMode="auto">
          <a:xfrm rot="21600000">
            <a:off x="895350" y="5160963"/>
            <a:ext cx="366713"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470188" name="Oval 172"/>
          <p:cNvSpPr>
            <a:spLocks noChangeAspect="1" noChangeArrowheads="1"/>
          </p:cNvSpPr>
          <p:nvPr/>
        </p:nvSpPr>
        <p:spPr bwMode="auto">
          <a:xfrm rot="21600000">
            <a:off x="2266950" y="4354513"/>
            <a:ext cx="366713"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0189" name="Oval 173"/>
          <p:cNvSpPr>
            <a:spLocks noChangeAspect="1" noChangeArrowheads="1"/>
          </p:cNvSpPr>
          <p:nvPr/>
        </p:nvSpPr>
        <p:spPr bwMode="auto">
          <a:xfrm rot="21600000">
            <a:off x="1504950" y="5969000"/>
            <a:ext cx="366713"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E</a:t>
            </a:r>
          </a:p>
        </p:txBody>
      </p:sp>
      <p:cxnSp>
        <p:nvCxnSpPr>
          <p:cNvPr id="470190" name="AutoShape 174"/>
          <p:cNvCxnSpPr>
            <a:cxnSpLocks noChangeAspect="1" noChangeShapeType="1"/>
            <a:stCxn id="470188" idx="2"/>
            <a:endCxn id="470187" idx="0"/>
          </p:cNvCxnSpPr>
          <p:nvPr/>
        </p:nvCxnSpPr>
        <p:spPr bwMode="auto">
          <a:xfrm rot="10800000" flipV="1">
            <a:off x="1077913" y="4537075"/>
            <a:ext cx="1168400" cy="612775"/>
          </a:xfrm>
          <a:prstGeom prst="curvedConnector2">
            <a:avLst/>
          </a:prstGeom>
          <a:noFill/>
          <a:ln w="38100">
            <a:solidFill>
              <a:srgbClr val="BE2D00"/>
            </a:solidFill>
            <a:round/>
            <a:headEnd/>
            <a:tailEnd/>
          </a:ln>
          <a:effectLst/>
        </p:spPr>
      </p:cxnSp>
      <p:cxnSp>
        <p:nvCxnSpPr>
          <p:cNvPr id="470191" name="AutoShape 175"/>
          <p:cNvCxnSpPr>
            <a:cxnSpLocks noChangeAspect="1" noChangeShapeType="1"/>
            <a:stCxn id="470189" idx="2"/>
            <a:endCxn id="470187" idx="4"/>
          </p:cNvCxnSpPr>
          <p:nvPr/>
        </p:nvCxnSpPr>
        <p:spPr bwMode="auto">
          <a:xfrm rot="10800000">
            <a:off x="1077913" y="5535613"/>
            <a:ext cx="415925" cy="615950"/>
          </a:xfrm>
          <a:prstGeom prst="curvedConnector2">
            <a:avLst/>
          </a:prstGeom>
          <a:noFill/>
          <a:ln w="19050">
            <a:solidFill>
              <a:srgbClr val="40458C"/>
            </a:solidFill>
            <a:round/>
            <a:headEnd/>
            <a:tailEnd/>
          </a:ln>
          <a:effectLst/>
        </p:spPr>
      </p:cxnSp>
      <p:cxnSp>
        <p:nvCxnSpPr>
          <p:cNvPr id="470192" name="AutoShape 176"/>
          <p:cNvCxnSpPr>
            <a:cxnSpLocks noChangeAspect="1" noChangeShapeType="1"/>
            <a:stCxn id="470189" idx="6"/>
            <a:endCxn id="470186" idx="3"/>
          </p:cNvCxnSpPr>
          <p:nvPr/>
        </p:nvCxnSpPr>
        <p:spPr bwMode="auto">
          <a:xfrm flipV="1">
            <a:off x="1879600" y="5492750"/>
            <a:ext cx="441325" cy="658813"/>
          </a:xfrm>
          <a:prstGeom prst="curvedConnector2">
            <a:avLst/>
          </a:prstGeom>
          <a:noFill/>
          <a:ln w="38100">
            <a:solidFill>
              <a:srgbClr val="BE2D00"/>
            </a:solidFill>
            <a:round/>
            <a:headEnd/>
            <a:tailEnd/>
          </a:ln>
          <a:effectLst/>
        </p:spPr>
      </p:cxnSp>
      <p:cxnSp>
        <p:nvCxnSpPr>
          <p:cNvPr id="470193" name="AutoShape 177"/>
          <p:cNvCxnSpPr>
            <a:cxnSpLocks noChangeAspect="1" noChangeShapeType="1"/>
            <a:stCxn id="470188" idx="4"/>
            <a:endCxn id="470186" idx="0"/>
          </p:cNvCxnSpPr>
          <p:nvPr/>
        </p:nvCxnSpPr>
        <p:spPr bwMode="auto">
          <a:xfrm>
            <a:off x="2449513" y="4738688"/>
            <a:ext cx="1587" cy="401637"/>
          </a:xfrm>
          <a:prstGeom prst="straightConnector1">
            <a:avLst/>
          </a:prstGeom>
          <a:noFill/>
          <a:ln w="38100">
            <a:solidFill>
              <a:srgbClr val="BE2D00"/>
            </a:solidFill>
            <a:round/>
            <a:headEnd/>
            <a:tailEnd/>
          </a:ln>
          <a:effectLst/>
        </p:spPr>
      </p:cxnSp>
      <p:cxnSp>
        <p:nvCxnSpPr>
          <p:cNvPr id="470194" name="AutoShape 178"/>
          <p:cNvCxnSpPr>
            <a:cxnSpLocks noChangeAspect="1" noChangeShapeType="1"/>
            <a:stCxn id="470187" idx="6"/>
            <a:endCxn id="470186" idx="2"/>
          </p:cNvCxnSpPr>
          <p:nvPr/>
        </p:nvCxnSpPr>
        <p:spPr bwMode="auto">
          <a:xfrm>
            <a:off x="1270000" y="5343525"/>
            <a:ext cx="977900" cy="0"/>
          </a:xfrm>
          <a:prstGeom prst="straightConnector1">
            <a:avLst/>
          </a:prstGeom>
          <a:noFill/>
          <a:ln w="38100">
            <a:solidFill>
              <a:srgbClr val="40458C"/>
            </a:solidFill>
            <a:prstDash val="dash"/>
            <a:round/>
            <a:headEnd/>
            <a:tailEnd/>
          </a:ln>
          <a:effectLst/>
        </p:spPr>
      </p:cxnSp>
      <p:sp>
        <p:nvSpPr>
          <p:cNvPr id="470195" name="Oval 179"/>
          <p:cNvSpPr>
            <a:spLocks noChangeAspect="1" noChangeArrowheads="1"/>
          </p:cNvSpPr>
          <p:nvPr/>
        </p:nvSpPr>
        <p:spPr bwMode="auto">
          <a:xfrm rot="21600000">
            <a:off x="3630613" y="5160963"/>
            <a:ext cx="366712"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D</a:t>
            </a:r>
          </a:p>
        </p:txBody>
      </p:sp>
      <p:cxnSp>
        <p:nvCxnSpPr>
          <p:cNvPr id="470196" name="AutoShape 180"/>
          <p:cNvCxnSpPr>
            <a:cxnSpLocks noChangeAspect="1" noChangeShapeType="1"/>
            <a:stCxn id="470199" idx="6"/>
            <a:endCxn id="470195" idx="4"/>
          </p:cNvCxnSpPr>
          <p:nvPr/>
        </p:nvCxnSpPr>
        <p:spPr bwMode="auto">
          <a:xfrm flipV="1">
            <a:off x="3394075" y="5535613"/>
            <a:ext cx="419100" cy="615950"/>
          </a:xfrm>
          <a:prstGeom prst="curvedConnector2">
            <a:avLst/>
          </a:prstGeom>
          <a:noFill/>
          <a:ln w="19050">
            <a:solidFill>
              <a:srgbClr val="40458C"/>
            </a:solidFill>
            <a:round/>
            <a:headEnd/>
            <a:tailEnd/>
          </a:ln>
          <a:effectLst/>
        </p:spPr>
      </p:cxnSp>
      <p:cxnSp>
        <p:nvCxnSpPr>
          <p:cNvPr id="470197" name="AutoShape 181"/>
          <p:cNvCxnSpPr>
            <a:cxnSpLocks noChangeAspect="1" noChangeShapeType="1"/>
            <a:stCxn id="470195" idx="0"/>
            <a:endCxn id="470188" idx="6"/>
          </p:cNvCxnSpPr>
          <p:nvPr/>
        </p:nvCxnSpPr>
        <p:spPr bwMode="auto">
          <a:xfrm rot="5400000" flipH="1">
            <a:off x="2925762" y="4262438"/>
            <a:ext cx="612775" cy="1162050"/>
          </a:xfrm>
          <a:prstGeom prst="curvedConnector2">
            <a:avLst/>
          </a:prstGeom>
          <a:noFill/>
          <a:ln w="38100">
            <a:solidFill>
              <a:srgbClr val="40458C"/>
            </a:solidFill>
            <a:prstDash val="dash"/>
            <a:round/>
            <a:headEnd/>
            <a:tailEnd/>
          </a:ln>
          <a:effectLst/>
        </p:spPr>
      </p:cxnSp>
      <p:cxnSp>
        <p:nvCxnSpPr>
          <p:cNvPr id="470198" name="AutoShape 182"/>
          <p:cNvCxnSpPr>
            <a:cxnSpLocks noChangeAspect="1" noChangeShapeType="1"/>
            <a:stCxn id="470186" idx="6"/>
            <a:endCxn id="470195" idx="2"/>
          </p:cNvCxnSpPr>
          <p:nvPr/>
        </p:nvCxnSpPr>
        <p:spPr bwMode="auto">
          <a:xfrm>
            <a:off x="2652713" y="5343525"/>
            <a:ext cx="966787" cy="0"/>
          </a:xfrm>
          <a:prstGeom prst="straightConnector1">
            <a:avLst/>
          </a:prstGeom>
          <a:noFill/>
          <a:ln w="38100">
            <a:solidFill>
              <a:srgbClr val="BE2D00"/>
            </a:solidFill>
            <a:round/>
            <a:headEnd/>
            <a:tailEnd/>
          </a:ln>
          <a:effectLst/>
        </p:spPr>
      </p:cxnSp>
      <p:sp>
        <p:nvSpPr>
          <p:cNvPr id="470199" name="Oval 183"/>
          <p:cNvSpPr>
            <a:spLocks noChangeAspect="1" noChangeArrowheads="1"/>
          </p:cNvSpPr>
          <p:nvPr/>
        </p:nvSpPr>
        <p:spPr bwMode="auto">
          <a:xfrm rot="21600000">
            <a:off x="3019425" y="5969000"/>
            <a:ext cx="366713"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70200" name="AutoShape 184"/>
          <p:cNvCxnSpPr>
            <a:cxnSpLocks noChangeAspect="1" noChangeShapeType="1"/>
            <a:stCxn id="470186" idx="5"/>
            <a:endCxn id="470199" idx="2"/>
          </p:cNvCxnSpPr>
          <p:nvPr/>
        </p:nvCxnSpPr>
        <p:spPr bwMode="auto">
          <a:xfrm rot="16200000" flipH="1">
            <a:off x="2465387" y="5608638"/>
            <a:ext cx="658813" cy="427038"/>
          </a:xfrm>
          <a:prstGeom prst="curvedConnector2">
            <a:avLst/>
          </a:prstGeom>
          <a:noFill/>
          <a:ln w="38100">
            <a:solidFill>
              <a:srgbClr val="BE2D00"/>
            </a:solidFill>
            <a:round/>
            <a:headEnd/>
            <a:tailEnd/>
          </a:ln>
          <a:effectLst/>
        </p:spPr>
      </p:cxnSp>
      <p:sp>
        <p:nvSpPr>
          <p:cNvPr id="470201" name="Text Box 185"/>
          <p:cNvSpPr txBox="1">
            <a:spLocks noChangeArrowheads="1"/>
          </p:cNvSpPr>
          <p:nvPr/>
        </p:nvSpPr>
        <p:spPr bwMode="auto">
          <a:xfrm>
            <a:off x="2501900" y="41259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0202" name="Text Box 186"/>
          <p:cNvSpPr txBox="1">
            <a:spLocks noChangeArrowheads="1"/>
          </p:cNvSpPr>
          <p:nvPr/>
        </p:nvSpPr>
        <p:spPr bwMode="auto">
          <a:xfrm>
            <a:off x="3892550" y="49530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70203" name="Text Box 187"/>
          <p:cNvSpPr txBox="1">
            <a:spLocks noChangeArrowheads="1"/>
          </p:cNvSpPr>
          <p:nvPr/>
        </p:nvSpPr>
        <p:spPr bwMode="auto">
          <a:xfrm>
            <a:off x="2533650" y="49530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0204" name="Text Box 188"/>
          <p:cNvSpPr txBox="1">
            <a:spLocks noChangeArrowheads="1"/>
          </p:cNvSpPr>
          <p:nvPr/>
        </p:nvSpPr>
        <p:spPr bwMode="auto">
          <a:xfrm>
            <a:off x="1162050" y="49530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0205" name="Text Box 189"/>
          <p:cNvSpPr txBox="1">
            <a:spLocks noChangeArrowheads="1"/>
          </p:cNvSpPr>
          <p:nvPr/>
        </p:nvSpPr>
        <p:spPr bwMode="auto">
          <a:xfrm>
            <a:off x="1435100" y="56769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70206" name="Text Box 190"/>
          <p:cNvSpPr txBox="1">
            <a:spLocks noChangeArrowheads="1"/>
          </p:cNvSpPr>
          <p:nvPr/>
        </p:nvSpPr>
        <p:spPr bwMode="auto">
          <a:xfrm>
            <a:off x="3181350" y="5676900"/>
            <a:ext cx="4127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11</a:t>
            </a:r>
          </a:p>
        </p:txBody>
      </p:sp>
      <p:sp>
        <p:nvSpPr>
          <p:cNvPr id="470207" name="Text Box 191"/>
          <p:cNvSpPr txBox="1">
            <a:spLocks noChangeArrowheads="1"/>
          </p:cNvSpPr>
          <p:nvPr/>
        </p:nvSpPr>
        <p:spPr bwMode="auto">
          <a:xfrm>
            <a:off x="3340100" y="43688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70208" name="Text Box 192"/>
          <p:cNvSpPr txBox="1">
            <a:spLocks noChangeArrowheads="1"/>
          </p:cNvSpPr>
          <p:nvPr/>
        </p:nvSpPr>
        <p:spPr bwMode="auto">
          <a:xfrm>
            <a:off x="1200150" y="44307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8</a:t>
            </a:r>
          </a:p>
        </p:txBody>
      </p:sp>
      <p:sp>
        <p:nvSpPr>
          <p:cNvPr id="470209" name="Text Box 193"/>
          <p:cNvSpPr txBox="1">
            <a:spLocks noChangeArrowheads="1"/>
          </p:cNvSpPr>
          <p:nvPr/>
        </p:nvSpPr>
        <p:spPr bwMode="auto">
          <a:xfrm>
            <a:off x="1581150" y="50403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0210" name="Text Box 194"/>
          <p:cNvSpPr txBox="1">
            <a:spLocks noChangeArrowheads="1"/>
          </p:cNvSpPr>
          <p:nvPr/>
        </p:nvSpPr>
        <p:spPr bwMode="auto">
          <a:xfrm>
            <a:off x="3028950" y="50403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70211" name="Text Box 195"/>
          <p:cNvSpPr txBox="1">
            <a:spLocks noChangeArrowheads="1"/>
          </p:cNvSpPr>
          <p:nvPr/>
        </p:nvSpPr>
        <p:spPr bwMode="auto">
          <a:xfrm>
            <a:off x="895350" y="58404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470212" name="Text Box 196"/>
          <p:cNvSpPr txBox="1">
            <a:spLocks noChangeArrowheads="1"/>
          </p:cNvSpPr>
          <p:nvPr/>
        </p:nvSpPr>
        <p:spPr bwMode="auto">
          <a:xfrm>
            <a:off x="3638550" y="58404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5</a:t>
            </a:r>
          </a:p>
        </p:txBody>
      </p:sp>
      <p:sp>
        <p:nvSpPr>
          <p:cNvPr id="470213" name="Text Box 197"/>
          <p:cNvSpPr txBox="1">
            <a:spLocks noChangeArrowheads="1"/>
          </p:cNvSpPr>
          <p:nvPr/>
        </p:nvSpPr>
        <p:spPr bwMode="auto">
          <a:xfrm>
            <a:off x="2114550" y="47355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0214" name="Text Box 198"/>
          <p:cNvSpPr txBox="1">
            <a:spLocks noChangeArrowheads="1"/>
          </p:cNvSpPr>
          <p:nvPr/>
        </p:nvSpPr>
        <p:spPr bwMode="auto">
          <a:xfrm>
            <a:off x="1962150" y="55737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70215" name="Text Box 199"/>
          <p:cNvSpPr txBox="1">
            <a:spLocks noChangeArrowheads="1"/>
          </p:cNvSpPr>
          <p:nvPr/>
        </p:nvSpPr>
        <p:spPr bwMode="auto">
          <a:xfrm>
            <a:off x="2609850" y="557371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9</a:t>
            </a:r>
          </a:p>
        </p:txBody>
      </p:sp>
      <p:grpSp>
        <p:nvGrpSpPr>
          <p:cNvPr id="470216" name="Group 200"/>
          <p:cNvGrpSpPr>
            <a:grpSpLocks/>
          </p:cNvGrpSpPr>
          <p:nvPr/>
        </p:nvGrpSpPr>
        <p:grpSpPr bwMode="auto">
          <a:xfrm>
            <a:off x="5391150" y="1430338"/>
            <a:ext cx="3390900" cy="2227262"/>
            <a:chOff x="3396" y="901"/>
            <a:chExt cx="2136" cy="1403"/>
          </a:xfrm>
        </p:grpSpPr>
        <p:sp>
          <p:nvSpPr>
            <p:cNvPr id="470217" name="Freeform 201"/>
            <p:cNvSpPr>
              <a:spLocks/>
            </p:cNvSpPr>
            <p:nvPr/>
          </p:nvSpPr>
          <p:spPr bwMode="auto">
            <a:xfrm>
              <a:off x="4053" y="901"/>
              <a:ext cx="1479" cy="1042"/>
            </a:xfrm>
            <a:custGeom>
              <a:avLst/>
              <a:gdLst/>
              <a:ahLst/>
              <a:cxnLst>
                <a:cxn ang="0">
                  <a:pos x="447" y="23"/>
                </a:cxn>
                <a:cxn ang="0">
                  <a:pos x="1113" y="149"/>
                </a:cxn>
                <a:cxn ang="0">
                  <a:pos x="1413" y="917"/>
                </a:cxn>
                <a:cxn ang="0">
                  <a:pos x="717" y="899"/>
                </a:cxn>
                <a:cxn ang="0">
                  <a:pos x="249" y="983"/>
                </a:cxn>
                <a:cxn ang="0">
                  <a:pos x="69" y="646"/>
                </a:cxn>
                <a:cxn ang="0">
                  <a:pos x="63" y="166"/>
                </a:cxn>
                <a:cxn ang="0">
                  <a:pos x="447" y="23"/>
                </a:cxn>
              </a:cxnLst>
              <a:rect l="0" t="0" r="r" b="b"/>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0218" name="Oval 202"/>
            <p:cNvSpPr>
              <a:spLocks noChangeAspect="1" noChangeArrowheads="1"/>
            </p:cNvSpPr>
            <p:nvPr/>
          </p:nvSpPr>
          <p:spPr bwMode="auto">
            <a:xfrm rot="21600000">
              <a:off x="4261"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0219" name="Oval 203"/>
            <p:cNvSpPr>
              <a:spLocks noChangeAspect="1" noChangeArrowheads="1"/>
            </p:cNvSpPr>
            <p:nvPr/>
          </p:nvSpPr>
          <p:spPr bwMode="auto">
            <a:xfrm rot="21600000">
              <a:off x="3396" y="1564"/>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470220" name="Oval 204"/>
            <p:cNvSpPr>
              <a:spLocks noChangeAspect="1" noChangeArrowheads="1"/>
            </p:cNvSpPr>
            <p:nvPr/>
          </p:nvSpPr>
          <p:spPr bwMode="auto">
            <a:xfrm rot="21600000">
              <a:off x="4260" y="1056"/>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0221" name="Oval 205"/>
            <p:cNvSpPr>
              <a:spLocks noChangeAspect="1" noChangeArrowheads="1"/>
            </p:cNvSpPr>
            <p:nvPr/>
          </p:nvSpPr>
          <p:spPr bwMode="auto">
            <a:xfrm rot="21600000">
              <a:off x="3780"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E</a:t>
              </a:r>
            </a:p>
          </p:txBody>
        </p:sp>
        <p:cxnSp>
          <p:nvCxnSpPr>
            <p:cNvPr id="470222" name="AutoShape 206"/>
            <p:cNvCxnSpPr>
              <a:cxnSpLocks noChangeAspect="1" noChangeShapeType="1"/>
              <a:stCxn id="470220" idx="2"/>
              <a:endCxn id="470219" idx="0"/>
            </p:cNvCxnSpPr>
            <p:nvPr/>
          </p:nvCxnSpPr>
          <p:spPr bwMode="auto">
            <a:xfrm rot="10800000" flipV="1">
              <a:off x="3511" y="1171"/>
              <a:ext cx="736" cy="386"/>
            </a:xfrm>
            <a:prstGeom prst="curvedConnector2">
              <a:avLst/>
            </a:prstGeom>
            <a:noFill/>
            <a:ln w="38100">
              <a:solidFill>
                <a:srgbClr val="BE2D00"/>
              </a:solidFill>
              <a:round/>
              <a:headEnd/>
              <a:tailEnd/>
            </a:ln>
            <a:effectLst/>
          </p:spPr>
        </p:cxnSp>
        <p:cxnSp>
          <p:nvCxnSpPr>
            <p:cNvPr id="470223" name="AutoShape 207"/>
            <p:cNvCxnSpPr>
              <a:cxnSpLocks noChangeAspect="1" noChangeShapeType="1"/>
              <a:stCxn id="470221" idx="2"/>
              <a:endCxn id="470219" idx="4"/>
            </p:cNvCxnSpPr>
            <p:nvPr/>
          </p:nvCxnSpPr>
          <p:spPr bwMode="auto">
            <a:xfrm rot="10800000">
              <a:off x="3511" y="1800"/>
              <a:ext cx="262" cy="388"/>
            </a:xfrm>
            <a:prstGeom prst="curvedConnector2">
              <a:avLst/>
            </a:prstGeom>
            <a:noFill/>
            <a:ln w="19050">
              <a:solidFill>
                <a:srgbClr val="40458C"/>
              </a:solidFill>
              <a:round/>
              <a:headEnd/>
              <a:tailEnd/>
            </a:ln>
            <a:effectLst/>
          </p:spPr>
        </p:cxnSp>
        <p:cxnSp>
          <p:nvCxnSpPr>
            <p:cNvPr id="470224" name="AutoShape 208"/>
            <p:cNvCxnSpPr>
              <a:cxnSpLocks noChangeAspect="1" noChangeShapeType="1"/>
              <a:stCxn id="470221" idx="6"/>
              <a:endCxn id="470218" idx="3"/>
            </p:cNvCxnSpPr>
            <p:nvPr/>
          </p:nvCxnSpPr>
          <p:spPr bwMode="auto">
            <a:xfrm flipV="1">
              <a:off x="4016" y="1773"/>
              <a:ext cx="278" cy="415"/>
            </a:xfrm>
            <a:prstGeom prst="curvedConnector2">
              <a:avLst/>
            </a:prstGeom>
            <a:noFill/>
            <a:ln w="38100">
              <a:solidFill>
                <a:srgbClr val="BE2D00"/>
              </a:solidFill>
              <a:round/>
              <a:headEnd/>
              <a:tailEnd/>
            </a:ln>
            <a:effectLst/>
          </p:spPr>
        </p:cxnSp>
        <p:cxnSp>
          <p:nvCxnSpPr>
            <p:cNvPr id="470225" name="AutoShape 209"/>
            <p:cNvCxnSpPr>
              <a:cxnSpLocks noChangeAspect="1" noChangeShapeType="1"/>
              <a:stCxn id="470220" idx="4"/>
              <a:endCxn id="470218" idx="0"/>
            </p:cNvCxnSpPr>
            <p:nvPr/>
          </p:nvCxnSpPr>
          <p:spPr bwMode="auto">
            <a:xfrm>
              <a:off x="4375" y="1298"/>
              <a:ext cx="1" cy="253"/>
            </a:xfrm>
            <a:prstGeom prst="straightConnector1">
              <a:avLst/>
            </a:prstGeom>
            <a:noFill/>
            <a:ln w="38100">
              <a:solidFill>
                <a:srgbClr val="BE2D00"/>
              </a:solidFill>
              <a:round/>
              <a:headEnd/>
              <a:tailEnd/>
            </a:ln>
            <a:effectLst/>
          </p:spPr>
        </p:cxnSp>
        <p:cxnSp>
          <p:nvCxnSpPr>
            <p:cNvPr id="470226" name="AutoShape 210"/>
            <p:cNvCxnSpPr>
              <a:cxnSpLocks noChangeAspect="1" noChangeShapeType="1"/>
              <a:stCxn id="470219" idx="6"/>
              <a:endCxn id="470218" idx="2"/>
            </p:cNvCxnSpPr>
            <p:nvPr/>
          </p:nvCxnSpPr>
          <p:spPr bwMode="auto">
            <a:xfrm>
              <a:off x="3632" y="1679"/>
              <a:ext cx="616" cy="0"/>
            </a:xfrm>
            <a:prstGeom prst="straightConnector1">
              <a:avLst/>
            </a:prstGeom>
            <a:noFill/>
            <a:ln w="38100">
              <a:solidFill>
                <a:srgbClr val="40458C"/>
              </a:solidFill>
              <a:prstDash val="dash"/>
              <a:round/>
              <a:headEnd/>
              <a:tailEnd/>
            </a:ln>
            <a:effectLst/>
          </p:spPr>
        </p:cxnSp>
        <p:sp>
          <p:nvSpPr>
            <p:cNvPr id="470227" name="Oval 211"/>
            <p:cNvSpPr>
              <a:spLocks noChangeAspect="1" noChangeArrowheads="1"/>
            </p:cNvSpPr>
            <p:nvPr/>
          </p:nvSpPr>
          <p:spPr bwMode="auto">
            <a:xfrm rot="21600000">
              <a:off x="5119"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470228" name="AutoShape 212"/>
            <p:cNvCxnSpPr>
              <a:cxnSpLocks noChangeAspect="1" noChangeShapeType="1"/>
              <a:stCxn id="470231" idx="6"/>
              <a:endCxn id="470227" idx="4"/>
            </p:cNvCxnSpPr>
            <p:nvPr/>
          </p:nvCxnSpPr>
          <p:spPr bwMode="auto">
            <a:xfrm flipV="1">
              <a:off x="4970" y="1806"/>
              <a:ext cx="264" cy="382"/>
            </a:xfrm>
            <a:prstGeom prst="curvedConnector2">
              <a:avLst/>
            </a:prstGeom>
            <a:noFill/>
            <a:ln w="38100">
              <a:solidFill>
                <a:srgbClr val="BE2D00"/>
              </a:solidFill>
              <a:round/>
              <a:headEnd/>
              <a:tailEnd/>
            </a:ln>
            <a:effectLst/>
          </p:spPr>
        </p:cxnSp>
        <p:cxnSp>
          <p:nvCxnSpPr>
            <p:cNvPr id="470229" name="AutoShape 213"/>
            <p:cNvCxnSpPr>
              <a:cxnSpLocks noChangeAspect="1" noChangeShapeType="1"/>
              <a:stCxn id="470227" idx="0"/>
              <a:endCxn id="470220" idx="6"/>
            </p:cNvCxnSpPr>
            <p:nvPr/>
          </p:nvCxnSpPr>
          <p:spPr bwMode="auto">
            <a:xfrm rot="5400000" flipH="1">
              <a:off x="4678" y="995"/>
              <a:ext cx="380" cy="732"/>
            </a:xfrm>
            <a:prstGeom prst="curvedConnector2">
              <a:avLst/>
            </a:prstGeom>
            <a:noFill/>
            <a:ln w="38100">
              <a:solidFill>
                <a:srgbClr val="40458C"/>
              </a:solidFill>
              <a:prstDash val="dash"/>
              <a:round/>
              <a:headEnd/>
              <a:tailEnd/>
            </a:ln>
            <a:effectLst/>
          </p:spPr>
        </p:cxnSp>
        <p:cxnSp>
          <p:nvCxnSpPr>
            <p:cNvPr id="470230" name="AutoShape 214"/>
            <p:cNvCxnSpPr>
              <a:cxnSpLocks noChangeAspect="1" noChangeShapeType="1"/>
              <a:stCxn id="470218" idx="6"/>
              <a:endCxn id="470227" idx="2"/>
            </p:cNvCxnSpPr>
            <p:nvPr/>
          </p:nvCxnSpPr>
          <p:spPr bwMode="auto">
            <a:xfrm>
              <a:off x="4503" y="1679"/>
              <a:ext cx="603" cy="0"/>
            </a:xfrm>
            <a:prstGeom prst="straightConnector1">
              <a:avLst/>
            </a:prstGeom>
            <a:noFill/>
            <a:ln w="38100">
              <a:solidFill>
                <a:srgbClr val="BE2D00"/>
              </a:solidFill>
              <a:round/>
              <a:headEnd/>
              <a:tailEnd/>
            </a:ln>
            <a:effectLst/>
          </p:spPr>
        </p:cxnSp>
        <p:sp>
          <p:nvSpPr>
            <p:cNvPr id="470231" name="Oval 215"/>
            <p:cNvSpPr>
              <a:spLocks noChangeAspect="1" noChangeArrowheads="1"/>
            </p:cNvSpPr>
            <p:nvPr/>
          </p:nvSpPr>
          <p:spPr bwMode="auto">
            <a:xfrm rot="21600000">
              <a:off x="4734"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70232" name="AutoShape 216"/>
            <p:cNvCxnSpPr>
              <a:cxnSpLocks noChangeAspect="1" noChangeShapeType="1"/>
              <a:stCxn id="470218" idx="5"/>
              <a:endCxn id="470231" idx="2"/>
            </p:cNvCxnSpPr>
            <p:nvPr/>
          </p:nvCxnSpPr>
          <p:spPr bwMode="auto">
            <a:xfrm rot="16200000" flipH="1">
              <a:off x="4385" y="1846"/>
              <a:ext cx="415" cy="269"/>
            </a:xfrm>
            <a:prstGeom prst="curvedConnector2">
              <a:avLst/>
            </a:prstGeom>
            <a:noFill/>
            <a:ln w="38100">
              <a:solidFill>
                <a:srgbClr val="40458C"/>
              </a:solidFill>
              <a:prstDash val="dash"/>
              <a:round/>
              <a:headEnd/>
              <a:tailEnd/>
            </a:ln>
            <a:effectLst/>
          </p:spPr>
        </p:cxnSp>
        <p:sp>
          <p:nvSpPr>
            <p:cNvPr id="470233" name="Text Box 217"/>
            <p:cNvSpPr txBox="1">
              <a:spLocks noChangeArrowheads="1"/>
            </p:cNvSpPr>
            <p:nvPr/>
          </p:nvSpPr>
          <p:spPr bwMode="auto">
            <a:xfrm>
              <a:off x="4408" y="91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0234" name="Text Box 218"/>
            <p:cNvSpPr txBox="1">
              <a:spLocks noChangeArrowheads="1"/>
            </p:cNvSpPr>
            <p:nvPr/>
          </p:nvSpPr>
          <p:spPr bwMode="auto">
            <a:xfrm>
              <a:off x="528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70235" name="Text Box 219"/>
            <p:cNvSpPr txBox="1">
              <a:spLocks noChangeArrowheads="1"/>
            </p:cNvSpPr>
            <p:nvPr/>
          </p:nvSpPr>
          <p:spPr bwMode="auto">
            <a:xfrm>
              <a:off x="4428"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0236" name="Text Box 220"/>
            <p:cNvSpPr txBox="1">
              <a:spLocks noChangeArrowheads="1"/>
            </p:cNvSpPr>
            <p:nvPr/>
          </p:nvSpPr>
          <p:spPr bwMode="auto">
            <a:xfrm>
              <a:off x="356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0237" name="Text Box 221"/>
            <p:cNvSpPr txBox="1">
              <a:spLocks noChangeArrowheads="1"/>
            </p:cNvSpPr>
            <p:nvPr/>
          </p:nvSpPr>
          <p:spPr bwMode="auto">
            <a:xfrm>
              <a:off x="3736"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70238" name="Text Box 222"/>
            <p:cNvSpPr txBox="1">
              <a:spLocks noChangeArrowheads="1"/>
            </p:cNvSpPr>
            <p:nvPr/>
          </p:nvSpPr>
          <p:spPr bwMode="auto">
            <a:xfrm>
              <a:off x="4848"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0239" name="Text Box 223"/>
            <p:cNvSpPr txBox="1">
              <a:spLocks noChangeArrowheads="1"/>
            </p:cNvSpPr>
            <p:nvPr/>
          </p:nvSpPr>
          <p:spPr bwMode="auto">
            <a:xfrm>
              <a:off x="4936" y="1065"/>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70240" name="Text Box 224"/>
            <p:cNvSpPr txBox="1">
              <a:spLocks noChangeArrowheads="1"/>
            </p:cNvSpPr>
            <p:nvPr/>
          </p:nvSpPr>
          <p:spPr bwMode="auto">
            <a:xfrm>
              <a:off x="3588" y="110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8</a:t>
              </a:r>
            </a:p>
          </p:txBody>
        </p:sp>
        <p:sp>
          <p:nvSpPr>
            <p:cNvPr id="470241" name="Text Box 225"/>
            <p:cNvSpPr txBox="1">
              <a:spLocks noChangeArrowheads="1"/>
            </p:cNvSpPr>
            <p:nvPr/>
          </p:nvSpPr>
          <p:spPr bwMode="auto">
            <a:xfrm>
              <a:off x="3828"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0242" name="Text Box 226"/>
            <p:cNvSpPr txBox="1">
              <a:spLocks noChangeArrowheads="1"/>
            </p:cNvSpPr>
            <p:nvPr/>
          </p:nvSpPr>
          <p:spPr bwMode="auto">
            <a:xfrm>
              <a:off x="4740"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70243" name="Text Box 227"/>
            <p:cNvSpPr txBox="1">
              <a:spLocks noChangeArrowheads="1"/>
            </p:cNvSpPr>
            <p:nvPr/>
          </p:nvSpPr>
          <p:spPr bwMode="auto">
            <a:xfrm>
              <a:off x="3396"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470244" name="Text Box 228"/>
            <p:cNvSpPr txBox="1">
              <a:spLocks noChangeArrowheads="1"/>
            </p:cNvSpPr>
            <p:nvPr/>
          </p:nvSpPr>
          <p:spPr bwMode="auto">
            <a:xfrm>
              <a:off x="5124"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470245" name="Text Box 229"/>
            <p:cNvSpPr txBox="1">
              <a:spLocks noChangeArrowheads="1"/>
            </p:cNvSpPr>
            <p:nvPr/>
          </p:nvSpPr>
          <p:spPr bwMode="auto">
            <a:xfrm>
              <a:off x="4164" y="1296"/>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0246" name="Text Box 230"/>
            <p:cNvSpPr txBox="1">
              <a:spLocks noChangeArrowheads="1"/>
            </p:cNvSpPr>
            <p:nvPr/>
          </p:nvSpPr>
          <p:spPr bwMode="auto">
            <a:xfrm>
              <a:off x="4068"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70247" name="Text Box 231"/>
            <p:cNvSpPr txBox="1">
              <a:spLocks noChangeArrowheads="1"/>
            </p:cNvSpPr>
            <p:nvPr/>
          </p:nvSpPr>
          <p:spPr bwMode="auto">
            <a:xfrm>
              <a:off x="4476"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grpSp>
      <p:sp>
        <p:nvSpPr>
          <p:cNvPr id="470248" name="Freeform 232"/>
          <p:cNvSpPr>
            <a:spLocks/>
          </p:cNvSpPr>
          <p:nvPr/>
        </p:nvSpPr>
        <p:spPr bwMode="auto">
          <a:xfrm>
            <a:off x="5756275" y="4114800"/>
            <a:ext cx="3105150" cy="2390775"/>
          </a:xfrm>
          <a:custGeom>
            <a:avLst/>
            <a:gdLst/>
            <a:ahLst/>
            <a:cxnLst>
              <a:cxn ang="0">
                <a:pos x="886" y="23"/>
              </a:cxn>
              <a:cxn ang="0">
                <a:pos x="1552" y="149"/>
              </a:cxn>
              <a:cxn ang="0">
                <a:pos x="1852" y="917"/>
              </a:cxn>
              <a:cxn ang="0">
                <a:pos x="928" y="930"/>
              </a:cxn>
              <a:cxn ang="0">
                <a:pos x="544" y="1416"/>
              </a:cxn>
              <a:cxn ang="0">
                <a:pos x="112" y="1446"/>
              </a:cxn>
              <a:cxn ang="0">
                <a:pos x="34" y="1056"/>
              </a:cxn>
              <a:cxn ang="0">
                <a:pos x="316" y="882"/>
              </a:cxn>
              <a:cxn ang="0">
                <a:pos x="508" y="646"/>
              </a:cxn>
              <a:cxn ang="0">
                <a:pos x="502" y="166"/>
              </a:cxn>
              <a:cxn ang="0">
                <a:pos x="886" y="23"/>
              </a:cxn>
            </a:cxnLst>
            <a:rect l="0" t="0" r="r" b="b"/>
            <a:pathLst>
              <a:path w="1956" h="1506">
                <a:moveTo>
                  <a:pt x="886" y="23"/>
                </a:moveTo>
                <a:cubicBezTo>
                  <a:pt x="1061" y="20"/>
                  <a:pt x="1391" y="0"/>
                  <a:pt x="1552" y="149"/>
                </a:cubicBezTo>
                <a:cubicBezTo>
                  <a:pt x="1713" y="298"/>
                  <a:pt x="1956" y="787"/>
                  <a:pt x="1852" y="917"/>
                </a:cubicBezTo>
                <a:cubicBezTo>
                  <a:pt x="1748" y="1047"/>
                  <a:pt x="1146" y="847"/>
                  <a:pt x="928" y="930"/>
                </a:cubicBezTo>
                <a:cubicBezTo>
                  <a:pt x="710" y="1013"/>
                  <a:pt x="680" y="1330"/>
                  <a:pt x="544" y="1416"/>
                </a:cubicBezTo>
                <a:cubicBezTo>
                  <a:pt x="408" y="1502"/>
                  <a:pt x="197" y="1506"/>
                  <a:pt x="112" y="1446"/>
                </a:cubicBezTo>
                <a:cubicBezTo>
                  <a:pt x="27" y="1386"/>
                  <a:pt x="0" y="1150"/>
                  <a:pt x="34" y="1056"/>
                </a:cubicBezTo>
                <a:cubicBezTo>
                  <a:pt x="68" y="962"/>
                  <a:pt x="237" y="950"/>
                  <a:pt x="316" y="882"/>
                </a:cubicBezTo>
                <a:cubicBezTo>
                  <a:pt x="395" y="814"/>
                  <a:pt x="477" y="765"/>
                  <a:pt x="508" y="646"/>
                </a:cubicBezTo>
                <a:cubicBezTo>
                  <a:pt x="539" y="527"/>
                  <a:pt x="439" y="270"/>
                  <a:pt x="502" y="166"/>
                </a:cubicBezTo>
                <a:cubicBezTo>
                  <a:pt x="565" y="62"/>
                  <a:pt x="711" y="26"/>
                  <a:pt x="886" y="2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0249" name="Oval 233"/>
          <p:cNvSpPr>
            <a:spLocks noChangeAspect="1" noChangeArrowheads="1"/>
          </p:cNvSpPr>
          <p:nvPr/>
        </p:nvSpPr>
        <p:spPr bwMode="auto">
          <a:xfrm rot="21600000">
            <a:off x="6783388" y="5167313"/>
            <a:ext cx="366712"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0250" name="Oval 234"/>
          <p:cNvSpPr>
            <a:spLocks noChangeAspect="1" noChangeArrowheads="1"/>
          </p:cNvSpPr>
          <p:nvPr/>
        </p:nvSpPr>
        <p:spPr bwMode="auto">
          <a:xfrm rot="21600000">
            <a:off x="5410200" y="5167313"/>
            <a:ext cx="366713"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470251" name="Oval 235"/>
          <p:cNvSpPr>
            <a:spLocks noChangeAspect="1" noChangeArrowheads="1"/>
          </p:cNvSpPr>
          <p:nvPr/>
        </p:nvSpPr>
        <p:spPr bwMode="auto">
          <a:xfrm rot="21600000">
            <a:off x="6781800" y="4360863"/>
            <a:ext cx="366713"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0252" name="Oval 236"/>
          <p:cNvSpPr>
            <a:spLocks noChangeAspect="1" noChangeArrowheads="1"/>
          </p:cNvSpPr>
          <p:nvPr/>
        </p:nvSpPr>
        <p:spPr bwMode="auto">
          <a:xfrm rot="21600000">
            <a:off x="6019800" y="597535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E</a:t>
            </a:r>
          </a:p>
        </p:txBody>
      </p:sp>
      <p:cxnSp>
        <p:nvCxnSpPr>
          <p:cNvPr id="470253" name="AutoShape 237"/>
          <p:cNvCxnSpPr>
            <a:cxnSpLocks noChangeAspect="1" noChangeShapeType="1"/>
            <a:stCxn id="470251" idx="2"/>
            <a:endCxn id="470250" idx="0"/>
          </p:cNvCxnSpPr>
          <p:nvPr/>
        </p:nvCxnSpPr>
        <p:spPr bwMode="auto">
          <a:xfrm rot="10800000" flipV="1">
            <a:off x="5592763" y="4543425"/>
            <a:ext cx="1168400" cy="612775"/>
          </a:xfrm>
          <a:prstGeom prst="curvedConnector2">
            <a:avLst/>
          </a:prstGeom>
          <a:noFill/>
          <a:ln w="38100">
            <a:solidFill>
              <a:srgbClr val="40458C"/>
            </a:solidFill>
            <a:prstDash val="dash"/>
            <a:round/>
            <a:headEnd/>
            <a:tailEnd/>
          </a:ln>
          <a:effectLst/>
        </p:spPr>
      </p:cxnSp>
      <p:cxnSp>
        <p:nvCxnSpPr>
          <p:cNvPr id="470254" name="AutoShape 238"/>
          <p:cNvCxnSpPr>
            <a:cxnSpLocks noChangeAspect="1" noChangeShapeType="1"/>
            <a:stCxn id="470252" idx="2"/>
            <a:endCxn id="470250" idx="4"/>
          </p:cNvCxnSpPr>
          <p:nvPr/>
        </p:nvCxnSpPr>
        <p:spPr bwMode="auto">
          <a:xfrm rot="10800000">
            <a:off x="5592763" y="5541963"/>
            <a:ext cx="406400" cy="615950"/>
          </a:xfrm>
          <a:prstGeom prst="curvedConnector2">
            <a:avLst/>
          </a:prstGeom>
          <a:noFill/>
          <a:ln w="38100">
            <a:solidFill>
              <a:srgbClr val="BE2D00"/>
            </a:solidFill>
            <a:round/>
            <a:headEnd/>
            <a:tailEnd/>
          </a:ln>
          <a:effectLst/>
        </p:spPr>
      </p:cxnSp>
      <p:cxnSp>
        <p:nvCxnSpPr>
          <p:cNvPr id="470255" name="AutoShape 239"/>
          <p:cNvCxnSpPr>
            <a:cxnSpLocks noChangeAspect="1" noChangeShapeType="1"/>
            <a:stCxn id="470252" idx="6"/>
            <a:endCxn id="470249" idx="3"/>
          </p:cNvCxnSpPr>
          <p:nvPr/>
        </p:nvCxnSpPr>
        <p:spPr bwMode="auto">
          <a:xfrm flipV="1">
            <a:off x="6403975" y="5499100"/>
            <a:ext cx="431800" cy="658813"/>
          </a:xfrm>
          <a:prstGeom prst="curvedConnector2">
            <a:avLst/>
          </a:prstGeom>
          <a:noFill/>
          <a:ln w="38100">
            <a:solidFill>
              <a:srgbClr val="BE2D00"/>
            </a:solidFill>
            <a:round/>
            <a:headEnd/>
            <a:tailEnd/>
          </a:ln>
          <a:effectLst/>
        </p:spPr>
      </p:cxnSp>
      <p:cxnSp>
        <p:nvCxnSpPr>
          <p:cNvPr id="470256" name="AutoShape 240"/>
          <p:cNvCxnSpPr>
            <a:cxnSpLocks noChangeAspect="1" noChangeShapeType="1"/>
            <a:stCxn id="470251" idx="4"/>
            <a:endCxn id="470249" idx="0"/>
          </p:cNvCxnSpPr>
          <p:nvPr/>
        </p:nvCxnSpPr>
        <p:spPr bwMode="auto">
          <a:xfrm>
            <a:off x="6964363" y="4745038"/>
            <a:ext cx="1587" cy="401637"/>
          </a:xfrm>
          <a:prstGeom prst="straightConnector1">
            <a:avLst/>
          </a:prstGeom>
          <a:noFill/>
          <a:ln w="38100">
            <a:solidFill>
              <a:srgbClr val="BE2D00"/>
            </a:solidFill>
            <a:round/>
            <a:headEnd/>
            <a:tailEnd/>
          </a:ln>
          <a:effectLst/>
        </p:spPr>
      </p:cxnSp>
      <p:cxnSp>
        <p:nvCxnSpPr>
          <p:cNvPr id="470257" name="AutoShape 241"/>
          <p:cNvCxnSpPr>
            <a:cxnSpLocks noChangeAspect="1" noChangeShapeType="1"/>
            <a:stCxn id="470250" idx="6"/>
            <a:endCxn id="470249" idx="2"/>
          </p:cNvCxnSpPr>
          <p:nvPr/>
        </p:nvCxnSpPr>
        <p:spPr bwMode="auto">
          <a:xfrm>
            <a:off x="5784850" y="5349875"/>
            <a:ext cx="977900" cy="0"/>
          </a:xfrm>
          <a:prstGeom prst="straightConnector1">
            <a:avLst/>
          </a:prstGeom>
          <a:noFill/>
          <a:ln w="38100">
            <a:solidFill>
              <a:srgbClr val="40458C"/>
            </a:solidFill>
            <a:prstDash val="dash"/>
            <a:round/>
            <a:headEnd/>
            <a:tailEnd/>
          </a:ln>
          <a:effectLst/>
        </p:spPr>
      </p:cxnSp>
      <p:sp>
        <p:nvSpPr>
          <p:cNvPr id="470258" name="Oval 242"/>
          <p:cNvSpPr>
            <a:spLocks noChangeAspect="1" noChangeArrowheads="1"/>
          </p:cNvSpPr>
          <p:nvPr/>
        </p:nvSpPr>
        <p:spPr bwMode="auto">
          <a:xfrm rot="21600000">
            <a:off x="8145463" y="5167313"/>
            <a:ext cx="366712"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470259" name="AutoShape 243"/>
          <p:cNvCxnSpPr>
            <a:cxnSpLocks noChangeAspect="1" noChangeShapeType="1"/>
            <a:stCxn id="470262" idx="6"/>
            <a:endCxn id="470258" idx="4"/>
          </p:cNvCxnSpPr>
          <p:nvPr/>
        </p:nvCxnSpPr>
        <p:spPr bwMode="auto">
          <a:xfrm flipV="1">
            <a:off x="7908925" y="5551488"/>
            <a:ext cx="419100" cy="606425"/>
          </a:xfrm>
          <a:prstGeom prst="curvedConnector2">
            <a:avLst/>
          </a:prstGeom>
          <a:noFill/>
          <a:ln w="38100">
            <a:solidFill>
              <a:srgbClr val="BE2D00"/>
            </a:solidFill>
            <a:round/>
            <a:headEnd/>
            <a:tailEnd/>
          </a:ln>
          <a:effectLst/>
        </p:spPr>
      </p:cxnSp>
      <p:cxnSp>
        <p:nvCxnSpPr>
          <p:cNvPr id="470260" name="AutoShape 244"/>
          <p:cNvCxnSpPr>
            <a:cxnSpLocks noChangeAspect="1" noChangeShapeType="1"/>
            <a:stCxn id="470258" idx="0"/>
            <a:endCxn id="470251" idx="6"/>
          </p:cNvCxnSpPr>
          <p:nvPr/>
        </p:nvCxnSpPr>
        <p:spPr bwMode="auto">
          <a:xfrm rot="5400000" flipH="1">
            <a:off x="7445375" y="4264025"/>
            <a:ext cx="603250" cy="1162050"/>
          </a:xfrm>
          <a:prstGeom prst="curvedConnector2">
            <a:avLst/>
          </a:prstGeom>
          <a:noFill/>
          <a:ln w="38100">
            <a:solidFill>
              <a:srgbClr val="40458C"/>
            </a:solidFill>
            <a:prstDash val="dash"/>
            <a:round/>
            <a:headEnd/>
            <a:tailEnd/>
          </a:ln>
          <a:effectLst/>
        </p:spPr>
      </p:cxnSp>
      <p:cxnSp>
        <p:nvCxnSpPr>
          <p:cNvPr id="470261" name="AutoShape 245"/>
          <p:cNvCxnSpPr>
            <a:cxnSpLocks noChangeAspect="1" noChangeShapeType="1"/>
            <a:stCxn id="470249" idx="6"/>
            <a:endCxn id="470258" idx="2"/>
          </p:cNvCxnSpPr>
          <p:nvPr/>
        </p:nvCxnSpPr>
        <p:spPr bwMode="auto">
          <a:xfrm>
            <a:off x="7167563" y="5349875"/>
            <a:ext cx="957262" cy="0"/>
          </a:xfrm>
          <a:prstGeom prst="straightConnector1">
            <a:avLst/>
          </a:prstGeom>
          <a:noFill/>
          <a:ln w="38100">
            <a:solidFill>
              <a:srgbClr val="BE2D00"/>
            </a:solidFill>
            <a:round/>
            <a:headEnd/>
            <a:tailEnd/>
          </a:ln>
          <a:effectLst/>
        </p:spPr>
      </p:cxnSp>
      <p:sp>
        <p:nvSpPr>
          <p:cNvPr id="470262" name="Oval 246"/>
          <p:cNvSpPr>
            <a:spLocks noChangeAspect="1" noChangeArrowheads="1"/>
          </p:cNvSpPr>
          <p:nvPr/>
        </p:nvSpPr>
        <p:spPr bwMode="auto">
          <a:xfrm rot="21600000">
            <a:off x="7534275" y="5975350"/>
            <a:ext cx="366713" cy="366713"/>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70263" name="AutoShape 247"/>
          <p:cNvCxnSpPr>
            <a:cxnSpLocks noChangeAspect="1" noChangeShapeType="1"/>
            <a:stCxn id="470249" idx="5"/>
            <a:endCxn id="470262" idx="2"/>
          </p:cNvCxnSpPr>
          <p:nvPr/>
        </p:nvCxnSpPr>
        <p:spPr bwMode="auto">
          <a:xfrm rot="16200000" flipH="1">
            <a:off x="6980237" y="5614988"/>
            <a:ext cx="658813" cy="427038"/>
          </a:xfrm>
          <a:prstGeom prst="curvedConnector2">
            <a:avLst/>
          </a:prstGeom>
          <a:noFill/>
          <a:ln w="38100">
            <a:solidFill>
              <a:srgbClr val="40458C"/>
            </a:solidFill>
            <a:prstDash val="dash"/>
            <a:round/>
            <a:headEnd/>
            <a:tailEnd/>
          </a:ln>
          <a:effectLst/>
        </p:spPr>
      </p:cxnSp>
      <p:sp>
        <p:nvSpPr>
          <p:cNvPr id="470264" name="Text Box 248"/>
          <p:cNvSpPr txBox="1">
            <a:spLocks noChangeArrowheads="1"/>
          </p:cNvSpPr>
          <p:nvPr/>
        </p:nvSpPr>
        <p:spPr bwMode="auto">
          <a:xfrm>
            <a:off x="7016750" y="41322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0265" name="Text Box 249"/>
          <p:cNvSpPr txBox="1">
            <a:spLocks noChangeArrowheads="1"/>
          </p:cNvSpPr>
          <p:nvPr/>
        </p:nvSpPr>
        <p:spPr bwMode="auto">
          <a:xfrm>
            <a:off x="8407400" y="49593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70266" name="Text Box 250"/>
          <p:cNvSpPr txBox="1">
            <a:spLocks noChangeArrowheads="1"/>
          </p:cNvSpPr>
          <p:nvPr/>
        </p:nvSpPr>
        <p:spPr bwMode="auto">
          <a:xfrm>
            <a:off x="7048500" y="49593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0267" name="Text Box 251"/>
          <p:cNvSpPr txBox="1">
            <a:spLocks noChangeArrowheads="1"/>
          </p:cNvSpPr>
          <p:nvPr/>
        </p:nvSpPr>
        <p:spPr bwMode="auto">
          <a:xfrm>
            <a:off x="5676900" y="49593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470268" name="Text Box 252"/>
          <p:cNvSpPr txBox="1">
            <a:spLocks noChangeArrowheads="1"/>
          </p:cNvSpPr>
          <p:nvPr/>
        </p:nvSpPr>
        <p:spPr bwMode="auto">
          <a:xfrm>
            <a:off x="5949950" y="56832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70269" name="Text Box 253"/>
          <p:cNvSpPr txBox="1">
            <a:spLocks noChangeArrowheads="1"/>
          </p:cNvSpPr>
          <p:nvPr/>
        </p:nvSpPr>
        <p:spPr bwMode="auto">
          <a:xfrm>
            <a:off x="7715250" y="56832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0270" name="Text Box 254"/>
          <p:cNvSpPr txBox="1">
            <a:spLocks noChangeArrowheads="1"/>
          </p:cNvSpPr>
          <p:nvPr/>
        </p:nvSpPr>
        <p:spPr bwMode="auto">
          <a:xfrm>
            <a:off x="7854950" y="43751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70271" name="Text Box 255"/>
          <p:cNvSpPr txBox="1">
            <a:spLocks noChangeArrowheads="1"/>
          </p:cNvSpPr>
          <p:nvPr/>
        </p:nvSpPr>
        <p:spPr bwMode="auto">
          <a:xfrm>
            <a:off x="5715000" y="44370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8</a:t>
            </a:r>
          </a:p>
        </p:txBody>
      </p:sp>
      <p:sp>
        <p:nvSpPr>
          <p:cNvPr id="470272" name="Text Box 256"/>
          <p:cNvSpPr txBox="1">
            <a:spLocks noChangeArrowheads="1"/>
          </p:cNvSpPr>
          <p:nvPr/>
        </p:nvSpPr>
        <p:spPr bwMode="auto">
          <a:xfrm>
            <a:off x="6096000" y="50466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0273" name="Text Box 257"/>
          <p:cNvSpPr txBox="1">
            <a:spLocks noChangeArrowheads="1"/>
          </p:cNvSpPr>
          <p:nvPr/>
        </p:nvSpPr>
        <p:spPr bwMode="auto">
          <a:xfrm>
            <a:off x="7543800" y="50466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70274" name="Text Box 258"/>
          <p:cNvSpPr txBox="1">
            <a:spLocks noChangeArrowheads="1"/>
          </p:cNvSpPr>
          <p:nvPr/>
        </p:nvSpPr>
        <p:spPr bwMode="auto">
          <a:xfrm>
            <a:off x="5410200" y="58467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0275" name="Text Box 259"/>
          <p:cNvSpPr txBox="1">
            <a:spLocks noChangeArrowheads="1"/>
          </p:cNvSpPr>
          <p:nvPr/>
        </p:nvSpPr>
        <p:spPr bwMode="auto">
          <a:xfrm>
            <a:off x="8153400" y="58467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470276" name="Text Box 260"/>
          <p:cNvSpPr txBox="1">
            <a:spLocks noChangeArrowheads="1"/>
          </p:cNvSpPr>
          <p:nvPr/>
        </p:nvSpPr>
        <p:spPr bwMode="auto">
          <a:xfrm>
            <a:off x="6629400" y="47418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0277" name="Text Box 261"/>
          <p:cNvSpPr txBox="1">
            <a:spLocks noChangeArrowheads="1"/>
          </p:cNvSpPr>
          <p:nvPr/>
        </p:nvSpPr>
        <p:spPr bwMode="auto">
          <a:xfrm>
            <a:off x="6477000" y="55800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70278" name="Text Box 262"/>
          <p:cNvSpPr txBox="1">
            <a:spLocks noChangeArrowheads="1"/>
          </p:cNvSpPr>
          <p:nvPr/>
        </p:nvSpPr>
        <p:spPr bwMode="auto">
          <a:xfrm>
            <a:off x="7124700" y="55800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Footer Placeholder 2"/>
          <p:cNvSpPr>
            <a:spLocks noGrp="1"/>
          </p:cNvSpPr>
          <p:nvPr>
            <p:ph type="ftr" sz="quarter" idx="10"/>
          </p:nvPr>
        </p:nvSpPr>
        <p:spPr/>
        <p:txBody>
          <a:bodyPr/>
          <a:lstStyle/>
          <a:p>
            <a:r>
              <a:rPr lang="en-US"/>
              <a:t>Lyù thuyeát Ñoà thò - Caùc baøi toaùn ñöôøng ñi</a:t>
            </a:r>
          </a:p>
        </p:txBody>
      </p:sp>
      <p:sp>
        <p:nvSpPr>
          <p:cNvPr id="67" name="Slide Number Placeholder 3"/>
          <p:cNvSpPr>
            <a:spLocks noGrp="1"/>
          </p:cNvSpPr>
          <p:nvPr>
            <p:ph type="sldNum" sz="quarter" idx="11"/>
          </p:nvPr>
        </p:nvSpPr>
        <p:spPr/>
        <p:txBody>
          <a:bodyPr/>
          <a:lstStyle/>
          <a:p>
            <a:fld id="{01D9EF30-4190-4E87-BC7B-E73264B8CF83}" type="slidenum">
              <a:rPr lang="en-US"/>
              <a:pPr/>
              <a:t>23</a:t>
            </a:fld>
            <a:endParaRPr lang="en-US"/>
          </a:p>
        </p:txBody>
      </p:sp>
      <p:sp>
        <p:nvSpPr>
          <p:cNvPr id="472068" name="Rectangle 4"/>
          <p:cNvSpPr>
            <a:spLocks noGrp="1" noChangeArrowheads="1"/>
          </p:cNvSpPr>
          <p:nvPr>
            <p:ph type="title"/>
          </p:nvPr>
        </p:nvSpPr>
        <p:spPr/>
        <p:txBody>
          <a:bodyPr/>
          <a:lstStyle/>
          <a:p>
            <a:r>
              <a:rPr lang="en-US"/>
              <a:t>Ví duï 3 (tieáp theo)</a:t>
            </a:r>
          </a:p>
        </p:txBody>
      </p:sp>
      <p:sp>
        <p:nvSpPr>
          <p:cNvPr id="472132" name="Freeform 68"/>
          <p:cNvSpPr>
            <a:spLocks/>
          </p:cNvSpPr>
          <p:nvPr/>
        </p:nvSpPr>
        <p:spPr bwMode="auto">
          <a:xfrm>
            <a:off x="668338" y="1695450"/>
            <a:ext cx="3711575" cy="2387600"/>
          </a:xfrm>
          <a:custGeom>
            <a:avLst/>
            <a:gdLst/>
            <a:ahLst/>
            <a:cxnLst>
              <a:cxn ang="0">
                <a:pos x="1271" y="0"/>
              </a:cxn>
              <a:cxn ang="0">
                <a:pos x="1996" y="184"/>
              </a:cxn>
              <a:cxn ang="0">
                <a:pos x="2207" y="950"/>
              </a:cxn>
              <a:cxn ang="0">
                <a:pos x="1211" y="954"/>
              </a:cxn>
              <a:cxn ang="0">
                <a:pos x="917" y="1374"/>
              </a:cxn>
              <a:cxn ang="0">
                <a:pos x="419" y="1482"/>
              </a:cxn>
              <a:cxn ang="0">
                <a:pos x="101" y="1242"/>
              </a:cxn>
              <a:cxn ang="0">
                <a:pos x="41" y="624"/>
              </a:cxn>
              <a:cxn ang="0">
                <a:pos x="347" y="138"/>
              </a:cxn>
              <a:cxn ang="0">
                <a:pos x="863" y="30"/>
              </a:cxn>
              <a:cxn ang="0">
                <a:pos x="1271" y="0"/>
              </a:cxn>
            </a:cxnLst>
            <a:rect l="0" t="0" r="r" b="b"/>
            <a:pathLst>
              <a:path w="2338" h="1504">
                <a:moveTo>
                  <a:pt x="1271" y="0"/>
                </a:moveTo>
                <a:cubicBezTo>
                  <a:pt x="1459" y="15"/>
                  <a:pt x="1840" y="26"/>
                  <a:pt x="1996" y="184"/>
                </a:cubicBezTo>
                <a:cubicBezTo>
                  <a:pt x="2152" y="342"/>
                  <a:pt x="2338" y="822"/>
                  <a:pt x="2207" y="950"/>
                </a:cubicBezTo>
                <a:cubicBezTo>
                  <a:pt x="2076" y="1078"/>
                  <a:pt x="1426" y="883"/>
                  <a:pt x="1211" y="954"/>
                </a:cubicBezTo>
                <a:cubicBezTo>
                  <a:pt x="996" y="1025"/>
                  <a:pt x="1049" y="1286"/>
                  <a:pt x="917" y="1374"/>
                </a:cubicBezTo>
                <a:cubicBezTo>
                  <a:pt x="785" y="1462"/>
                  <a:pt x="555" y="1504"/>
                  <a:pt x="419" y="1482"/>
                </a:cubicBezTo>
                <a:cubicBezTo>
                  <a:pt x="283" y="1460"/>
                  <a:pt x="164" y="1385"/>
                  <a:pt x="101" y="1242"/>
                </a:cubicBezTo>
                <a:cubicBezTo>
                  <a:pt x="38" y="1099"/>
                  <a:pt x="0" y="808"/>
                  <a:pt x="41" y="624"/>
                </a:cubicBezTo>
                <a:cubicBezTo>
                  <a:pt x="82" y="440"/>
                  <a:pt x="210" y="237"/>
                  <a:pt x="347" y="138"/>
                </a:cubicBezTo>
                <a:cubicBezTo>
                  <a:pt x="484" y="39"/>
                  <a:pt x="709" y="53"/>
                  <a:pt x="863" y="30"/>
                </a:cubicBezTo>
                <a:cubicBezTo>
                  <a:pt x="1017" y="7"/>
                  <a:pt x="1186" y="6"/>
                  <a:pt x="1271" y="0"/>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2133" name="Oval 69"/>
          <p:cNvSpPr>
            <a:spLocks noChangeAspect="1" noChangeArrowheads="1"/>
          </p:cNvSpPr>
          <p:nvPr/>
        </p:nvSpPr>
        <p:spPr bwMode="auto">
          <a:xfrm rot="21600000">
            <a:off x="2192338" y="2711450"/>
            <a:ext cx="366712"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2134" name="Oval 70"/>
          <p:cNvSpPr>
            <a:spLocks noChangeAspect="1" noChangeArrowheads="1"/>
          </p:cNvSpPr>
          <p:nvPr/>
        </p:nvSpPr>
        <p:spPr bwMode="auto">
          <a:xfrm rot="21600000">
            <a:off x="819150" y="271145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B</a:t>
            </a:r>
          </a:p>
        </p:txBody>
      </p:sp>
      <p:sp>
        <p:nvSpPr>
          <p:cNvPr id="472135" name="Oval 71"/>
          <p:cNvSpPr>
            <a:spLocks noChangeAspect="1" noChangeArrowheads="1"/>
          </p:cNvSpPr>
          <p:nvPr/>
        </p:nvSpPr>
        <p:spPr bwMode="auto">
          <a:xfrm rot="21600000">
            <a:off x="2190750" y="190500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2136" name="Oval 72"/>
          <p:cNvSpPr>
            <a:spLocks noChangeAspect="1" noChangeArrowheads="1"/>
          </p:cNvSpPr>
          <p:nvPr/>
        </p:nvSpPr>
        <p:spPr bwMode="auto">
          <a:xfrm rot="21600000">
            <a:off x="1428750" y="3519488"/>
            <a:ext cx="366713"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E</a:t>
            </a:r>
          </a:p>
        </p:txBody>
      </p:sp>
      <p:cxnSp>
        <p:nvCxnSpPr>
          <p:cNvPr id="472137" name="AutoShape 73"/>
          <p:cNvCxnSpPr>
            <a:cxnSpLocks noChangeAspect="1" noChangeShapeType="1"/>
            <a:stCxn id="472135" idx="2"/>
            <a:endCxn id="472134" idx="0"/>
          </p:cNvCxnSpPr>
          <p:nvPr/>
        </p:nvCxnSpPr>
        <p:spPr bwMode="auto">
          <a:xfrm rot="10800000" flipV="1">
            <a:off x="1001713" y="2087563"/>
            <a:ext cx="1168400" cy="603250"/>
          </a:xfrm>
          <a:prstGeom prst="curvedConnector2">
            <a:avLst/>
          </a:prstGeom>
          <a:noFill/>
          <a:ln w="38100">
            <a:solidFill>
              <a:srgbClr val="40458C"/>
            </a:solidFill>
            <a:prstDash val="dash"/>
            <a:round/>
            <a:headEnd/>
            <a:tailEnd/>
          </a:ln>
          <a:effectLst/>
        </p:spPr>
      </p:cxnSp>
      <p:cxnSp>
        <p:nvCxnSpPr>
          <p:cNvPr id="472138" name="AutoShape 74"/>
          <p:cNvCxnSpPr>
            <a:cxnSpLocks noChangeAspect="1" noChangeShapeType="1"/>
            <a:stCxn id="472136" idx="2"/>
            <a:endCxn id="472134" idx="4"/>
          </p:cNvCxnSpPr>
          <p:nvPr/>
        </p:nvCxnSpPr>
        <p:spPr bwMode="auto">
          <a:xfrm rot="10800000">
            <a:off x="1001713" y="3095625"/>
            <a:ext cx="406400" cy="606425"/>
          </a:xfrm>
          <a:prstGeom prst="curvedConnector2">
            <a:avLst/>
          </a:prstGeom>
          <a:noFill/>
          <a:ln w="38100">
            <a:solidFill>
              <a:srgbClr val="BE2D00"/>
            </a:solidFill>
            <a:round/>
            <a:headEnd/>
            <a:tailEnd/>
          </a:ln>
          <a:effectLst/>
        </p:spPr>
      </p:cxnSp>
      <p:cxnSp>
        <p:nvCxnSpPr>
          <p:cNvPr id="472139" name="AutoShape 75"/>
          <p:cNvCxnSpPr>
            <a:cxnSpLocks noChangeAspect="1" noChangeShapeType="1"/>
            <a:stCxn id="472136" idx="6"/>
            <a:endCxn id="472133" idx="3"/>
          </p:cNvCxnSpPr>
          <p:nvPr/>
        </p:nvCxnSpPr>
        <p:spPr bwMode="auto">
          <a:xfrm flipV="1">
            <a:off x="1812925" y="3043238"/>
            <a:ext cx="431800" cy="658812"/>
          </a:xfrm>
          <a:prstGeom prst="curvedConnector2">
            <a:avLst/>
          </a:prstGeom>
          <a:noFill/>
          <a:ln w="38100">
            <a:solidFill>
              <a:srgbClr val="BE2D00"/>
            </a:solidFill>
            <a:round/>
            <a:headEnd/>
            <a:tailEnd/>
          </a:ln>
          <a:effectLst/>
        </p:spPr>
      </p:cxnSp>
      <p:cxnSp>
        <p:nvCxnSpPr>
          <p:cNvPr id="472140" name="AutoShape 76"/>
          <p:cNvCxnSpPr>
            <a:cxnSpLocks noChangeAspect="1" noChangeShapeType="1"/>
            <a:stCxn id="472135" idx="4"/>
            <a:endCxn id="472133" idx="0"/>
          </p:cNvCxnSpPr>
          <p:nvPr/>
        </p:nvCxnSpPr>
        <p:spPr bwMode="auto">
          <a:xfrm>
            <a:off x="2373313" y="2289175"/>
            <a:ext cx="1587" cy="401638"/>
          </a:xfrm>
          <a:prstGeom prst="straightConnector1">
            <a:avLst/>
          </a:prstGeom>
          <a:noFill/>
          <a:ln w="38100">
            <a:solidFill>
              <a:srgbClr val="BE2D00"/>
            </a:solidFill>
            <a:round/>
            <a:headEnd/>
            <a:tailEnd/>
          </a:ln>
          <a:effectLst/>
        </p:spPr>
      </p:cxnSp>
      <p:cxnSp>
        <p:nvCxnSpPr>
          <p:cNvPr id="472141" name="AutoShape 77"/>
          <p:cNvCxnSpPr>
            <a:cxnSpLocks noChangeAspect="1" noChangeShapeType="1"/>
            <a:stCxn id="472134" idx="6"/>
            <a:endCxn id="472133" idx="2"/>
          </p:cNvCxnSpPr>
          <p:nvPr/>
        </p:nvCxnSpPr>
        <p:spPr bwMode="auto">
          <a:xfrm>
            <a:off x="1203325" y="2894013"/>
            <a:ext cx="968375" cy="0"/>
          </a:xfrm>
          <a:prstGeom prst="straightConnector1">
            <a:avLst/>
          </a:prstGeom>
          <a:noFill/>
          <a:ln w="38100">
            <a:solidFill>
              <a:srgbClr val="40458C"/>
            </a:solidFill>
            <a:prstDash val="dash"/>
            <a:round/>
            <a:headEnd/>
            <a:tailEnd/>
          </a:ln>
          <a:effectLst/>
        </p:spPr>
      </p:cxnSp>
      <p:sp>
        <p:nvSpPr>
          <p:cNvPr id="472142" name="Oval 78"/>
          <p:cNvSpPr>
            <a:spLocks noChangeAspect="1" noChangeArrowheads="1"/>
          </p:cNvSpPr>
          <p:nvPr/>
        </p:nvSpPr>
        <p:spPr bwMode="auto">
          <a:xfrm rot="21600000">
            <a:off x="3554413" y="2711450"/>
            <a:ext cx="366712"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472143" name="AutoShape 79"/>
          <p:cNvCxnSpPr>
            <a:cxnSpLocks noChangeAspect="1" noChangeShapeType="1"/>
            <a:stCxn id="472146" idx="6"/>
            <a:endCxn id="472142" idx="4"/>
          </p:cNvCxnSpPr>
          <p:nvPr/>
        </p:nvCxnSpPr>
        <p:spPr bwMode="auto">
          <a:xfrm flipV="1">
            <a:off x="3317875" y="3095625"/>
            <a:ext cx="419100" cy="606425"/>
          </a:xfrm>
          <a:prstGeom prst="curvedConnector2">
            <a:avLst/>
          </a:prstGeom>
          <a:noFill/>
          <a:ln w="38100">
            <a:solidFill>
              <a:srgbClr val="BE2D00"/>
            </a:solidFill>
            <a:round/>
            <a:headEnd/>
            <a:tailEnd/>
          </a:ln>
          <a:effectLst/>
        </p:spPr>
      </p:cxnSp>
      <p:cxnSp>
        <p:nvCxnSpPr>
          <p:cNvPr id="472144" name="AutoShape 80"/>
          <p:cNvCxnSpPr>
            <a:cxnSpLocks noChangeAspect="1" noChangeShapeType="1"/>
            <a:stCxn id="472142" idx="0"/>
            <a:endCxn id="472135" idx="6"/>
          </p:cNvCxnSpPr>
          <p:nvPr/>
        </p:nvCxnSpPr>
        <p:spPr bwMode="auto">
          <a:xfrm rot="5400000" flipH="1">
            <a:off x="2854325" y="1808163"/>
            <a:ext cx="603250" cy="1162050"/>
          </a:xfrm>
          <a:prstGeom prst="curvedConnector2">
            <a:avLst/>
          </a:prstGeom>
          <a:noFill/>
          <a:ln w="38100">
            <a:solidFill>
              <a:srgbClr val="40458C"/>
            </a:solidFill>
            <a:prstDash val="dash"/>
            <a:round/>
            <a:headEnd/>
            <a:tailEnd/>
          </a:ln>
          <a:effectLst/>
        </p:spPr>
      </p:cxnSp>
      <p:cxnSp>
        <p:nvCxnSpPr>
          <p:cNvPr id="472145" name="AutoShape 81"/>
          <p:cNvCxnSpPr>
            <a:cxnSpLocks noChangeAspect="1" noChangeShapeType="1"/>
            <a:stCxn id="472133" idx="6"/>
            <a:endCxn id="472142" idx="2"/>
          </p:cNvCxnSpPr>
          <p:nvPr/>
        </p:nvCxnSpPr>
        <p:spPr bwMode="auto">
          <a:xfrm>
            <a:off x="2576513" y="2894013"/>
            <a:ext cx="957262" cy="0"/>
          </a:xfrm>
          <a:prstGeom prst="straightConnector1">
            <a:avLst/>
          </a:prstGeom>
          <a:noFill/>
          <a:ln w="38100">
            <a:solidFill>
              <a:srgbClr val="BE2D00"/>
            </a:solidFill>
            <a:round/>
            <a:headEnd/>
            <a:tailEnd/>
          </a:ln>
          <a:effectLst/>
        </p:spPr>
      </p:cxnSp>
      <p:sp>
        <p:nvSpPr>
          <p:cNvPr id="472146" name="Oval 82"/>
          <p:cNvSpPr>
            <a:spLocks noChangeAspect="1" noChangeArrowheads="1"/>
          </p:cNvSpPr>
          <p:nvPr/>
        </p:nvSpPr>
        <p:spPr bwMode="auto">
          <a:xfrm rot="21600000">
            <a:off x="2943225" y="3519488"/>
            <a:ext cx="366713" cy="366712"/>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472147" name="AutoShape 83"/>
          <p:cNvCxnSpPr>
            <a:cxnSpLocks noChangeAspect="1" noChangeShapeType="1"/>
            <a:stCxn id="472133" idx="5"/>
            <a:endCxn id="472146" idx="2"/>
          </p:cNvCxnSpPr>
          <p:nvPr/>
        </p:nvCxnSpPr>
        <p:spPr bwMode="auto">
          <a:xfrm rot="16200000" flipH="1">
            <a:off x="2389188" y="3159125"/>
            <a:ext cx="658812" cy="427038"/>
          </a:xfrm>
          <a:prstGeom prst="curvedConnector2">
            <a:avLst/>
          </a:prstGeom>
          <a:noFill/>
          <a:ln w="38100">
            <a:solidFill>
              <a:srgbClr val="40458C"/>
            </a:solidFill>
            <a:prstDash val="dash"/>
            <a:round/>
            <a:headEnd/>
            <a:tailEnd/>
          </a:ln>
          <a:effectLst/>
        </p:spPr>
      </p:cxnSp>
      <p:sp>
        <p:nvSpPr>
          <p:cNvPr id="472148" name="Text Box 84"/>
          <p:cNvSpPr txBox="1">
            <a:spLocks noChangeArrowheads="1"/>
          </p:cNvSpPr>
          <p:nvPr/>
        </p:nvSpPr>
        <p:spPr bwMode="auto">
          <a:xfrm>
            <a:off x="2425700" y="16764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2149" name="Text Box 85"/>
          <p:cNvSpPr txBox="1">
            <a:spLocks noChangeArrowheads="1"/>
          </p:cNvSpPr>
          <p:nvPr/>
        </p:nvSpPr>
        <p:spPr bwMode="auto">
          <a:xfrm>
            <a:off x="3816350" y="25034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72150" name="Text Box 86"/>
          <p:cNvSpPr txBox="1">
            <a:spLocks noChangeArrowheads="1"/>
          </p:cNvSpPr>
          <p:nvPr/>
        </p:nvSpPr>
        <p:spPr bwMode="auto">
          <a:xfrm>
            <a:off x="2457450" y="25034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2151" name="Text Box 87"/>
          <p:cNvSpPr txBox="1">
            <a:spLocks noChangeArrowheads="1"/>
          </p:cNvSpPr>
          <p:nvPr/>
        </p:nvSpPr>
        <p:spPr bwMode="auto">
          <a:xfrm>
            <a:off x="1085850" y="25034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472152" name="Text Box 88"/>
          <p:cNvSpPr txBox="1">
            <a:spLocks noChangeArrowheads="1"/>
          </p:cNvSpPr>
          <p:nvPr/>
        </p:nvSpPr>
        <p:spPr bwMode="auto">
          <a:xfrm>
            <a:off x="1300163" y="32273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72153" name="Text Box 89"/>
          <p:cNvSpPr txBox="1">
            <a:spLocks noChangeArrowheads="1"/>
          </p:cNvSpPr>
          <p:nvPr/>
        </p:nvSpPr>
        <p:spPr bwMode="auto">
          <a:xfrm>
            <a:off x="3124200" y="32273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2154" name="Text Box 90"/>
          <p:cNvSpPr txBox="1">
            <a:spLocks noChangeArrowheads="1"/>
          </p:cNvSpPr>
          <p:nvPr/>
        </p:nvSpPr>
        <p:spPr bwMode="auto">
          <a:xfrm>
            <a:off x="3263900" y="1919288"/>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72155" name="Text Box 91"/>
          <p:cNvSpPr txBox="1">
            <a:spLocks noChangeArrowheads="1"/>
          </p:cNvSpPr>
          <p:nvPr/>
        </p:nvSpPr>
        <p:spPr bwMode="auto">
          <a:xfrm>
            <a:off x="1123950" y="19812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8</a:t>
            </a:r>
          </a:p>
        </p:txBody>
      </p:sp>
      <p:sp>
        <p:nvSpPr>
          <p:cNvPr id="472156" name="Text Box 92"/>
          <p:cNvSpPr txBox="1">
            <a:spLocks noChangeArrowheads="1"/>
          </p:cNvSpPr>
          <p:nvPr/>
        </p:nvSpPr>
        <p:spPr bwMode="auto">
          <a:xfrm>
            <a:off x="1504950" y="25908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2157" name="Text Box 93"/>
          <p:cNvSpPr txBox="1">
            <a:spLocks noChangeArrowheads="1"/>
          </p:cNvSpPr>
          <p:nvPr/>
        </p:nvSpPr>
        <p:spPr bwMode="auto">
          <a:xfrm>
            <a:off x="2952750" y="25908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72158" name="Text Box 94"/>
          <p:cNvSpPr txBox="1">
            <a:spLocks noChangeArrowheads="1"/>
          </p:cNvSpPr>
          <p:nvPr/>
        </p:nvSpPr>
        <p:spPr bwMode="auto">
          <a:xfrm>
            <a:off x="819150" y="33909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472159" name="Text Box 95"/>
          <p:cNvSpPr txBox="1">
            <a:spLocks noChangeArrowheads="1"/>
          </p:cNvSpPr>
          <p:nvPr/>
        </p:nvSpPr>
        <p:spPr bwMode="auto">
          <a:xfrm>
            <a:off x="3562350" y="33909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472160" name="Text Box 96"/>
          <p:cNvSpPr txBox="1">
            <a:spLocks noChangeArrowheads="1"/>
          </p:cNvSpPr>
          <p:nvPr/>
        </p:nvSpPr>
        <p:spPr bwMode="auto">
          <a:xfrm>
            <a:off x="2038350" y="22860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2161" name="Text Box 97"/>
          <p:cNvSpPr txBox="1">
            <a:spLocks noChangeArrowheads="1"/>
          </p:cNvSpPr>
          <p:nvPr/>
        </p:nvSpPr>
        <p:spPr bwMode="auto">
          <a:xfrm>
            <a:off x="1885950" y="31242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72162" name="Text Box 98"/>
          <p:cNvSpPr txBox="1">
            <a:spLocks noChangeArrowheads="1"/>
          </p:cNvSpPr>
          <p:nvPr/>
        </p:nvSpPr>
        <p:spPr bwMode="auto">
          <a:xfrm>
            <a:off x="2533650" y="312420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sp>
        <p:nvSpPr>
          <p:cNvPr id="472163" name="Freeform 99"/>
          <p:cNvSpPr>
            <a:spLocks/>
          </p:cNvSpPr>
          <p:nvPr/>
        </p:nvSpPr>
        <p:spPr bwMode="auto">
          <a:xfrm>
            <a:off x="4930775" y="3810000"/>
            <a:ext cx="3567113" cy="2459038"/>
          </a:xfrm>
          <a:custGeom>
            <a:avLst/>
            <a:gdLst/>
            <a:ahLst/>
            <a:cxnLst>
              <a:cxn ang="0">
                <a:pos x="1274" y="23"/>
              </a:cxn>
              <a:cxn ang="0">
                <a:pos x="1940" y="149"/>
              </a:cxn>
              <a:cxn ang="0">
                <a:pos x="2240" y="917"/>
              </a:cxn>
              <a:cxn ang="0">
                <a:pos x="1899" y="1461"/>
              </a:cxn>
              <a:cxn ang="0">
                <a:pos x="452" y="1446"/>
              </a:cxn>
              <a:cxn ang="0">
                <a:pos x="50" y="1038"/>
              </a:cxn>
              <a:cxn ang="0">
                <a:pos x="152" y="456"/>
              </a:cxn>
              <a:cxn ang="0">
                <a:pos x="536" y="138"/>
              </a:cxn>
              <a:cxn ang="0">
                <a:pos x="1274" y="23"/>
              </a:cxn>
            </a:cxnLst>
            <a:rect l="0" t="0" r="r" b="b"/>
            <a:pathLst>
              <a:path w="2247" h="1549">
                <a:moveTo>
                  <a:pt x="1274" y="23"/>
                </a:moveTo>
                <a:cubicBezTo>
                  <a:pt x="1508" y="25"/>
                  <a:pt x="1779" y="0"/>
                  <a:pt x="1940" y="149"/>
                </a:cubicBezTo>
                <a:cubicBezTo>
                  <a:pt x="2101" y="298"/>
                  <a:pt x="2247" y="698"/>
                  <a:pt x="2240" y="917"/>
                </a:cubicBezTo>
                <a:cubicBezTo>
                  <a:pt x="2233" y="1136"/>
                  <a:pt x="2197" y="1373"/>
                  <a:pt x="1899" y="1461"/>
                </a:cubicBezTo>
                <a:cubicBezTo>
                  <a:pt x="1601" y="1549"/>
                  <a:pt x="760" y="1516"/>
                  <a:pt x="452" y="1446"/>
                </a:cubicBezTo>
                <a:cubicBezTo>
                  <a:pt x="144" y="1376"/>
                  <a:pt x="100" y="1203"/>
                  <a:pt x="50" y="1038"/>
                </a:cubicBezTo>
                <a:cubicBezTo>
                  <a:pt x="0" y="873"/>
                  <a:pt x="71" y="606"/>
                  <a:pt x="152" y="456"/>
                </a:cubicBezTo>
                <a:cubicBezTo>
                  <a:pt x="233" y="306"/>
                  <a:pt x="349" y="210"/>
                  <a:pt x="536" y="138"/>
                </a:cubicBezTo>
                <a:cubicBezTo>
                  <a:pt x="723" y="66"/>
                  <a:pt x="1040" y="21"/>
                  <a:pt x="1274" y="2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472164" name="Oval 100"/>
          <p:cNvSpPr>
            <a:spLocks noChangeAspect="1" noChangeArrowheads="1"/>
          </p:cNvSpPr>
          <p:nvPr/>
        </p:nvSpPr>
        <p:spPr bwMode="auto">
          <a:xfrm rot="21600000">
            <a:off x="6573838" y="4862513"/>
            <a:ext cx="366712"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472165" name="Oval 101"/>
          <p:cNvSpPr>
            <a:spLocks noChangeAspect="1" noChangeArrowheads="1"/>
          </p:cNvSpPr>
          <p:nvPr/>
        </p:nvSpPr>
        <p:spPr bwMode="auto">
          <a:xfrm rot="21600000">
            <a:off x="5200650" y="4862513"/>
            <a:ext cx="366713"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B</a:t>
            </a:r>
          </a:p>
        </p:txBody>
      </p:sp>
      <p:sp>
        <p:nvSpPr>
          <p:cNvPr id="472166" name="Oval 102"/>
          <p:cNvSpPr>
            <a:spLocks noChangeAspect="1" noChangeArrowheads="1"/>
          </p:cNvSpPr>
          <p:nvPr/>
        </p:nvSpPr>
        <p:spPr bwMode="auto">
          <a:xfrm rot="21600000">
            <a:off x="6572250" y="4056063"/>
            <a:ext cx="366713"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472167" name="Oval 103"/>
          <p:cNvSpPr>
            <a:spLocks noChangeAspect="1" noChangeArrowheads="1"/>
          </p:cNvSpPr>
          <p:nvPr/>
        </p:nvSpPr>
        <p:spPr bwMode="auto">
          <a:xfrm rot="21600000">
            <a:off x="5810250" y="567055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E</a:t>
            </a:r>
          </a:p>
        </p:txBody>
      </p:sp>
      <p:cxnSp>
        <p:nvCxnSpPr>
          <p:cNvPr id="472168" name="AutoShape 104"/>
          <p:cNvCxnSpPr>
            <a:cxnSpLocks noChangeAspect="1" noChangeShapeType="1"/>
            <a:stCxn id="472166" idx="2"/>
            <a:endCxn id="472165" idx="0"/>
          </p:cNvCxnSpPr>
          <p:nvPr/>
        </p:nvCxnSpPr>
        <p:spPr bwMode="auto">
          <a:xfrm rot="10800000" flipV="1">
            <a:off x="5383213" y="4238625"/>
            <a:ext cx="1168400" cy="603250"/>
          </a:xfrm>
          <a:prstGeom prst="curvedConnector2">
            <a:avLst/>
          </a:prstGeom>
          <a:noFill/>
          <a:ln w="38100">
            <a:solidFill>
              <a:srgbClr val="40458C"/>
            </a:solidFill>
            <a:prstDash val="dash"/>
            <a:round/>
            <a:headEnd/>
            <a:tailEnd/>
          </a:ln>
          <a:effectLst/>
        </p:spPr>
      </p:cxnSp>
      <p:cxnSp>
        <p:nvCxnSpPr>
          <p:cNvPr id="472169" name="AutoShape 105"/>
          <p:cNvCxnSpPr>
            <a:cxnSpLocks noChangeAspect="1" noChangeShapeType="1"/>
            <a:stCxn id="472167" idx="2"/>
            <a:endCxn id="472165" idx="4"/>
          </p:cNvCxnSpPr>
          <p:nvPr/>
        </p:nvCxnSpPr>
        <p:spPr bwMode="auto">
          <a:xfrm rot="10800000">
            <a:off x="5383213" y="5246688"/>
            <a:ext cx="406400" cy="606425"/>
          </a:xfrm>
          <a:prstGeom prst="curvedConnector2">
            <a:avLst/>
          </a:prstGeom>
          <a:noFill/>
          <a:ln w="38100">
            <a:solidFill>
              <a:srgbClr val="BE2D00"/>
            </a:solidFill>
            <a:round/>
            <a:headEnd/>
            <a:tailEnd/>
          </a:ln>
          <a:effectLst/>
        </p:spPr>
      </p:cxnSp>
      <p:cxnSp>
        <p:nvCxnSpPr>
          <p:cNvPr id="472170" name="AutoShape 106"/>
          <p:cNvCxnSpPr>
            <a:cxnSpLocks noChangeAspect="1" noChangeShapeType="1"/>
            <a:stCxn id="472167" idx="6"/>
            <a:endCxn id="472164" idx="3"/>
          </p:cNvCxnSpPr>
          <p:nvPr/>
        </p:nvCxnSpPr>
        <p:spPr bwMode="auto">
          <a:xfrm flipV="1">
            <a:off x="6194425" y="5194300"/>
            <a:ext cx="431800" cy="658813"/>
          </a:xfrm>
          <a:prstGeom prst="curvedConnector2">
            <a:avLst/>
          </a:prstGeom>
          <a:noFill/>
          <a:ln w="38100">
            <a:solidFill>
              <a:srgbClr val="BE2D00"/>
            </a:solidFill>
            <a:round/>
            <a:headEnd/>
            <a:tailEnd/>
          </a:ln>
          <a:effectLst/>
        </p:spPr>
      </p:cxnSp>
      <p:cxnSp>
        <p:nvCxnSpPr>
          <p:cNvPr id="472171" name="AutoShape 107"/>
          <p:cNvCxnSpPr>
            <a:cxnSpLocks noChangeAspect="1" noChangeShapeType="1"/>
            <a:stCxn id="472166" idx="4"/>
            <a:endCxn id="472164" idx="0"/>
          </p:cNvCxnSpPr>
          <p:nvPr/>
        </p:nvCxnSpPr>
        <p:spPr bwMode="auto">
          <a:xfrm>
            <a:off x="6754813" y="4440238"/>
            <a:ext cx="1587" cy="401637"/>
          </a:xfrm>
          <a:prstGeom prst="straightConnector1">
            <a:avLst/>
          </a:prstGeom>
          <a:noFill/>
          <a:ln w="38100">
            <a:solidFill>
              <a:srgbClr val="BE2D00"/>
            </a:solidFill>
            <a:round/>
            <a:headEnd/>
            <a:tailEnd/>
          </a:ln>
          <a:effectLst/>
        </p:spPr>
      </p:cxnSp>
      <p:cxnSp>
        <p:nvCxnSpPr>
          <p:cNvPr id="472172" name="AutoShape 108"/>
          <p:cNvCxnSpPr>
            <a:cxnSpLocks noChangeAspect="1" noChangeShapeType="1"/>
            <a:stCxn id="472165" idx="6"/>
            <a:endCxn id="472164" idx="2"/>
          </p:cNvCxnSpPr>
          <p:nvPr/>
        </p:nvCxnSpPr>
        <p:spPr bwMode="auto">
          <a:xfrm>
            <a:off x="5584825" y="5045075"/>
            <a:ext cx="968375" cy="0"/>
          </a:xfrm>
          <a:prstGeom prst="straightConnector1">
            <a:avLst/>
          </a:prstGeom>
          <a:noFill/>
          <a:ln w="38100">
            <a:solidFill>
              <a:srgbClr val="40458C"/>
            </a:solidFill>
            <a:prstDash val="dash"/>
            <a:round/>
            <a:headEnd/>
            <a:tailEnd/>
          </a:ln>
          <a:effectLst/>
        </p:spPr>
      </p:cxnSp>
      <p:sp>
        <p:nvSpPr>
          <p:cNvPr id="472173" name="Oval 109"/>
          <p:cNvSpPr>
            <a:spLocks noChangeAspect="1" noChangeArrowheads="1"/>
          </p:cNvSpPr>
          <p:nvPr/>
        </p:nvSpPr>
        <p:spPr bwMode="auto">
          <a:xfrm rot="21600000">
            <a:off x="7935913" y="4862513"/>
            <a:ext cx="366712" cy="366712"/>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472174" name="AutoShape 110"/>
          <p:cNvCxnSpPr>
            <a:cxnSpLocks noChangeAspect="1" noChangeShapeType="1"/>
            <a:stCxn id="472177" idx="6"/>
            <a:endCxn id="472173" idx="4"/>
          </p:cNvCxnSpPr>
          <p:nvPr/>
        </p:nvCxnSpPr>
        <p:spPr bwMode="auto">
          <a:xfrm flipV="1">
            <a:off x="7708900" y="5246688"/>
            <a:ext cx="409575" cy="606425"/>
          </a:xfrm>
          <a:prstGeom prst="curvedConnector2">
            <a:avLst/>
          </a:prstGeom>
          <a:noFill/>
          <a:ln w="38100">
            <a:solidFill>
              <a:srgbClr val="BE2D00"/>
            </a:solidFill>
            <a:round/>
            <a:headEnd/>
            <a:tailEnd/>
          </a:ln>
          <a:effectLst/>
        </p:spPr>
      </p:cxnSp>
      <p:cxnSp>
        <p:nvCxnSpPr>
          <p:cNvPr id="472175" name="AutoShape 111"/>
          <p:cNvCxnSpPr>
            <a:cxnSpLocks noChangeAspect="1" noChangeShapeType="1"/>
            <a:stCxn id="472173" idx="0"/>
            <a:endCxn id="472166" idx="6"/>
          </p:cNvCxnSpPr>
          <p:nvPr/>
        </p:nvCxnSpPr>
        <p:spPr bwMode="auto">
          <a:xfrm rot="5400000" flipH="1">
            <a:off x="7235825" y="3959225"/>
            <a:ext cx="603250" cy="1162050"/>
          </a:xfrm>
          <a:prstGeom prst="curvedConnector2">
            <a:avLst/>
          </a:prstGeom>
          <a:noFill/>
          <a:ln w="38100">
            <a:solidFill>
              <a:srgbClr val="40458C"/>
            </a:solidFill>
            <a:prstDash val="dash"/>
            <a:round/>
            <a:headEnd/>
            <a:tailEnd/>
          </a:ln>
          <a:effectLst/>
        </p:spPr>
      </p:cxnSp>
      <p:cxnSp>
        <p:nvCxnSpPr>
          <p:cNvPr id="472176" name="AutoShape 112"/>
          <p:cNvCxnSpPr>
            <a:cxnSpLocks noChangeAspect="1" noChangeShapeType="1"/>
            <a:stCxn id="472164" idx="6"/>
            <a:endCxn id="472173" idx="2"/>
          </p:cNvCxnSpPr>
          <p:nvPr/>
        </p:nvCxnSpPr>
        <p:spPr bwMode="auto">
          <a:xfrm>
            <a:off x="6958013" y="5045075"/>
            <a:ext cx="957262" cy="0"/>
          </a:xfrm>
          <a:prstGeom prst="straightConnector1">
            <a:avLst/>
          </a:prstGeom>
          <a:noFill/>
          <a:ln w="38100">
            <a:solidFill>
              <a:srgbClr val="BE2D00"/>
            </a:solidFill>
            <a:round/>
            <a:headEnd/>
            <a:tailEnd/>
          </a:ln>
          <a:effectLst/>
        </p:spPr>
      </p:cxnSp>
      <p:sp>
        <p:nvSpPr>
          <p:cNvPr id="472177" name="Oval 113"/>
          <p:cNvSpPr>
            <a:spLocks noChangeAspect="1" noChangeArrowheads="1"/>
          </p:cNvSpPr>
          <p:nvPr/>
        </p:nvSpPr>
        <p:spPr bwMode="auto">
          <a:xfrm rot="21600000">
            <a:off x="7324725" y="5670550"/>
            <a:ext cx="366713" cy="366713"/>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F</a:t>
            </a:r>
          </a:p>
        </p:txBody>
      </p:sp>
      <p:cxnSp>
        <p:nvCxnSpPr>
          <p:cNvPr id="472178" name="AutoShape 114"/>
          <p:cNvCxnSpPr>
            <a:cxnSpLocks noChangeAspect="1" noChangeShapeType="1"/>
            <a:stCxn id="472164" idx="5"/>
            <a:endCxn id="472177" idx="2"/>
          </p:cNvCxnSpPr>
          <p:nvPr/>
        </p:nvCxnSpPr>
        <p:spPr bwMode="auto">
          <a:xfrm rot="16200000" flipH="1">
            <a:off x="6765925" y="5314950"/>
            <a:ext cx="658813" cy="417513"/>
          </a:xfrm>
          <a:prstGeom prst="curvedConnector2">
            <a:avLst/>
          </a:prstGeom>
          <a:noFill/>
          <a:ln w="38100">
            <a:solidFill>
              <a:srgbClr val="40458C"/>
            </a:solidFill>
            <a:prstDash val="dash"/>
            <a:round/>
            <a:headEnd/>
            <a:tailEnd/>
          </a:ln>
          <a:effectLst/>
        </p:spPr>
      </p:cxnSp>
      <p:sp>
        <p:nvSpPr>
          <p:cNvPr id="472179" name="Text Box 115"/>
          <p:cNvSpPr txBox="1">
            <a:spLocks noChangeArrowheads="1"/>
          </p:cNvSpPr>
          <p:nvPr/>
        </p:nvSpPr>
        <p:spPr bwMode="auto">
          <a:xfrm>
            <a:off x="6807200" y="38274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472180" name="Text Box 116"/>
          <p:cNvSpPr txBox="1">
            <a:spLocks noChangeArrowheads="1"/>
          </p:cNvSpPr>
          <p:nvPr/>
        </p:nvSpPr>
        <p:spPr bwMode="auto">
          <a:xfrm>
            <a:off x="8197850" y="46545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472181" name="Text Box 117"/>
          <p:cNvSpPr txBox="1">
            <a:spLocks noChangeArrowheads="1"/>
          </p:cNvSpPr>
          <p:nvPr/>
        </p:nvSpPr>
        <p:spPr bwMode="auto">
          <a:xfrm>
            <a:off x="6838950" y="46545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472182" name="Text Box 118"/>
          <p:cNvSpPr txBox="1">
            <a:spLocks noChangeArrowheads="1"/>
          </p:cNvSpPr>
          <p:nvPr/>
        </p:nvSpPr>
        <p:spPr bwMode="auto">
          <a:xfrm>
            <a:off x="5467350" y="46545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7</a:t>
            </a:r>
          </a:p>
        </p:txBody>
      </p:sp>
      <p:sp>
        <p:nvSpPr>
          <p:cNvPr id="472183" name="Text Box 119"/>
          <p:cNvSpPr txBox="1">
            <a:spLocks noChangeArrowheads="1"/>
          </p:cNvSpPr>
          <p:nvPr/>
        </p:nvSpPr>
        <p:spPr bwMode="auto">
          <a:xfrm>
            <a:off x="5681663" y="53784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472184" name="Text Box 120"/>
          <p:cNvSpPr txBox="1">
            <a:spLocks noChangeArrowheads="1"/>
          </p:cNvSpPr>
          <p:nvPr/>
        </p:nvSpPr>
        <p:spPr bwMode="auto">
          <a:xfrm>
            <a:off x="7505700" y="53784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472185" name="Text Box 121"/>
          <p:cNvSpPr txBox="1">
            <a:spLocks noChangeArrowheads="1"/>
          </p:cNvSpPr>
          <p:nvPr/>
        </p:nvSpPr>
        <p:spPr bwMode="auto">
          <a:xfrm>
            <a:off x="7645400" y="4070350"/>
            <a:ext cx="298450" cy="366713"/>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472186" name="Text Box 122"/>
          <p:cNvSpPr txBox="1">
            <a:spLocks noChangeArrowheads="1"/>
          </p:cNvSpPr>
          <p:nvPr/>
        </p:nvSpPr>
        <p:spPr bwMode="auto">
          <a:xfrm>
            <a:off x="5505450" y="41322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8</a:t>
            </a:r>
          </a:p>
        </p:txBody>
      </p:sp>
      <p:sp>
        <p:nvSpPr>
          <p:cNvPr id="472187" name="Text Box 123"/>
          <p:cNvSpPr txBox="1">
            <a:spLocks noChangeArrowheads="1"/>
          </p:cNvSpPr>
          <p:nvPr/>
        </p:nvSpPr>
        <p:spPr bwMode="auto">
          <a:xfrm>
            <a:off x="5886450" y="47418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472188" name="Text Box 124"/>
          <p:cNvSpPr txBox="1">
            <a:spLocks noChangeArrowheads="1"/>
          </p:cNvSpPr>
          <p:nvPr/>
        </p:nvSpPr>
        <p:spPr bwMode="auto">
          <a:xfrm>
            <a:off x="7334250" y="47418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472189" name="Text Box 125"/>
          <p:cNvSpPr txBox="1">
            <a:spLocks noChangeArrowheads="1"/>
          </p:cNvSpPr>
          <p:nvPr/>
        </p:nvSpPr>
        <p:spPr bwMode="auto">
          <a:xfrm>
            <a:off x="5200650" y="55419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2190" name="Text Box 126"/>
          <p:cNvSpPr txBox="1">
            <a:spLocks noChangeArrowheads="1"/>
          </p:cNvSpPr>
          <p:nvPr/>
        </p:nvSpPr>
        <p:spPr bwMode="auto">
          <a:xfrm>
            <a:off x="7943850" y="55419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472191" name="Text Box 127"/>
          <p:cNvSpPr txBox="1">
            <a:spLocks noChangeArrowheads="1"/>
          </p:cNvSpPr>
          <p:nvPr/>
        </p:nvSpPr>
        <p:spPr bwMode="auto">
          <a:xfrm>
            <a:off x="6419850" y="44370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472192" name="Text Box 128"/>
          <p:cNvSpPr txBox="1">
            <a:spLocks noChangeArrowheads="1"/>
          </p:cNvSpPr>
          <p:nvPr/>
        </p:nvSpPr>
        <p:spPr bwMode="auto">
          <a:xfrm>
            <a:off x="6267450" y="52752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472193" name="Text Box 129"/>
          <p:cNvSpPr txBox="1">
            <a:spLocks noChangeArrowheads="1"/>
          </p:cNvSpPr>
          <p:nvPr/>
        </p:nvSpPr>
        <p:spPr bwMode="auto">
          <a:xfrm>
            <a:off x="6915150" y="5275263"/>
            <a:ext cx="298450" cy="366712"/>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sp>
        <p:nvSpPr>
          <p:cNvPr id="472194" name="AutoShape 130"/>
          <p:cNvSpPr>
            <a:spLocks noChangeArrowheads="1"/>
          </p:cNvSpPr>
          <p:nvPr/>
        </p:nvSpPr>
        <p:spPr bwMode="auto">
          <a:xfrm rot="13500000" flipH="1" flipV="1">
            <a:off x="4510088" y="3871912"/>
            <a:ext cx="609600" cy="333375"/>
          </a:xfrm>
          <a:prstGeom prst="rightArrow">
            <a:avLst>
              <a:gd name="adj1" fmla="val 50000"/>
              <a:gd name="adj2" fmla="val 45714"/>
            </a:avLst>
          </a:prstGeom>
          <a:noFill/>
          <a:ln w="19050">
            <a:solidFill>
              <a:srgbClr val="40458C"/>
            </a:solidFill>
            <a:miter lim="800000"/>
            <a:headEnd/>
            <a:tailEnd/>
          </a:ln>
          <a:effectLst/>
        </p:spPr>
        <p:txBody>
          <a:bodyPr wrap="none" anchor="ctr"/>
          <a:lstStyle/>
          <a:p>
            <a:endParaRPr lang="en-US"/>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2F7BCBCE-16B0-4B34-9462-E4103C26D4FB}" type="slidenum">
              <a:rPr lang="en-US"/>
              <a:pPr/>
              <a:t>24</a:t>
            </a:fld>
            <a:endParaRPr lang="en-US"/>
          </a:p>
        </p:txBody>
      </p:sp>
      <p:sp>
        <p:nvSpPr>
          <p:cNvPr id="412674" name="Rectangle 2"/>
          <p:cNvSpPr>
            <a:spLocks noGrp="1" noChangeArrowheads="1"/>
          </p:cNvSpPr>
          <p:nvPr>
            <p:ph type="title"/>
          </p:nvPr>
        </p:nvSpPr>
        <p:spPr/>
        <p:txBody>
          <a:bodyPr/>
          <a:lstStyle/>
          <a:p>
            <a:r>
              <a:rPr lang="en-US"/>
              <a:t>Caøi ñaët thuaät toaùn Dijkstra </a:t>
            </a:r>
          </a:p>
        </p:txBody>
      </p:sp>
      <p:sp>
        <p:nvSpPr>
          <p:cNvPr id="412675" name="Rectangle 3"/>
          <p:cNvSpPr>
            <a:spLocks noGrp="1" noChangeArrowheads="1"/>
          </p:cNvSpPr>
          <p:nvPr>
            <p:ph type="body" idx="1"/>
          </p:nvPr>
        </p:nvSpPr>
        <p:spPr/>
        <p:txBody>
          <a:bodyPr/>
          <a:lstStyle/>
          <a:p>
            <a:r>
              <a:rPr lang="en-US"/>
              <a:t>Ñoaïn chöông trình Pascal sau ñaây goàm hai thuû tuïc: Dijkstra (tìm ñöôøng ñi ngaén nhaát) vaø Induongdi (in ra ñöôøng ñi ngaén nhaát). Chuùng ta duøng moät caáu truùc tích hôïp teân laø DOTHI bao goàm caû thoâng tin veà döõ lieäu nhaäp cuûa ñoà thò vaø caùc bieán caàn thieát cho quaù chaïy cuûa thuaät toaùn Dijkstra. Thuû tuïc Dijkstra giaû söû raèng ñoà thò G ñaõ coù saün soá ñænh G.n vaø ma traän troïng löôïng G.L; chuùng ta qui öôùc moät giaù trò ñaëc bieät cho +</a:t>
            </a:r>
            <a:r>
              <a:rPr lang="en-US">
                <a:sym typeface="Symbol" pitchFamily="18" charset="2"/>
              </a:rPr>
              <a:t></a:t>
            </a:r>
            <a:r>
              <a:rPr lang="en-US"/>
              <a:t> laø VOCUC=-1vaø theâm moät vaøi leänh kieåm tra thích hôïp trong chöông trình.</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9D9966DD-9EFF-4BE3-AB2D-1DF6EEB832EB}" type="slidenum">
              <a:rPr lang="en-US"/>
              <a:pPr/>
              <a:t>25</a:t>
            </a:fld>
            <a:endParaRPr lang="en-US"/>
          </a:p>
        </p:txBody>
      </p:sp>
      <p:sp>
        <p:nvSpPr>
          <p:cNvPr id="413698" name="Rectangle 2"/>
          <p:cNvSpPr>
            <a:spLocks noGrp="1" noChangeArrowheads="1"/>
          </p:cNvSpPr>
          <p:nvPr>
            <p:ph type="title"/>
          </p:nvPr>
        </p:nvSpPr>
        <p:spPr/>
        <p:txBody>
          <a:bodyPr/>
          <a:lstStyle/>
          <a:p>
            <a:r>
              <a:rPr lang="en-US"/>
              <a:t>Caøi ñaët thuaät toaùn Dijkstra </a:t>
            </a:r>
          </a:p>
        </p:txBody>
      </p:sp>
      <p:sp>
        <p:nvSpPr>
          <p:cNvPr id="413699" name="Rectangle 3"/>
          <p:cNvSpPr>
            <a:spLocks noGrp="1" noChangeArrowheads="1"/>
          </p:cNvSpPr>
          <p:nvPr>
            <p:ph type="body" idx="1"/>
          </p:nvPr>
        </p:nvSpPr>
        <p:spPr>
          <a:solidFill>
            <a:schemeClr val="bg1"/>
          </a:solidFill>
          <a:ln>
            <a:solidFill>
              <a:schemeClr val="tx1"/>
            </a:solidFill>
          </a:ln>
          <a:effectLst>
            <a:outerShdw dist="107763" dir="2700000" algn="ctr" rotWithShape="0">
              <a:schemeClr val="bg2">
                <a:alpha val="50000"/>
              </a:schemeClr>
            </a:outerShdw>
          </a:effectLst>
        </p:spPr>
        <p:txBody>
          <a:bodyPr/>
          <a:lstStyle/>
          <a:p>
            <a:pPr>
              <a:buFont typeface="Wingdings" pitchFamily="2" charset="2"/>
              <a:buNone/>
            </a:pPr>
            <a:r>
              <a:rPr lang="en-US" sz="1800" b="1">
                <a:latin typeface="Courier New" pitchFamily="49" charset="0"/>
              </a:rPr>
              <a:t>const	MAXV=20;</a:t>
            </a:r>
          </a:p>
          <a:p>
            <a:pPr>
              <a:buFont typeface="Wingdings" pitchFamily="2" charset="2"/>
              <a:buNone/>
            </a:pPr>
            <a:r>
              <a:rPr lang="en-US" sz="1800" b="1">
                <a:latin typeface="Courier New" pitchFamily="49" charset="0"/>
              </a:rPr>
              <a:t>		VOCUC=-1;</a:t>
            </a:r>
          </a:p>
          <a:p>
            <a:pPr>
              <a:buFont typeface="Wingdings" pitchFamily="2" charset="2"/>
              <a:buNone/>
            </a:pPr>
            <a:r>
              <a:rPr lang="en-US" sz="1800" b="1">
                <a:latin typeface="Courier New" pitchFamily="49" charset="0"/>
              </a:rPr>
              <a:t>type	DINH = 1..MAXV;</a:t>
            </a:r>
          </a:p>
          <a:p>
            <a:pPr>
              <a:buFont typeface="Wingdings" pitchFamily="2" charset="2"/>
              <a:buNone/>
            </a:pPr>
            <a:r>
              <a:rPr lang="en-US" sz="1800" b="1">
                <a:latin typeface="Courier New" pitchFamily="49" charset="0"/>
              </a:rPr>
              <a:t>		DOTHI=record</a:t>
            </a:r>
          </a:p>
          <a:p>
            <a:pPr>
              <a:buFont typeface="Wingdings" pitchFamily="2" charset="2"/>
              <a:buNone/>
            </a:pPr>
            <a:r>
              <a:rPr lang="en-US" sz="1800" b="1">
                <a:latin typeface="Courier New" pitchFamily="49" charset="0"/>
              </a:rPr>
              <a:t>			n: byte;</a:t>
            </a:r>
          </a:p>
          <a:p>
            <a:pPr>
              <a:buFont typeface="Wingdings" pitchFamily="2" charset="2"/>
              <a:buNone/>
            </a:pPr>
            <a:r>
              <a:rPr lang="en-US" sz="1800" b="1">
                <a:latin typeface="Courier New" pitchFamily="49" charset="0"/>
              </a:rPr>
              <a:t>			L: array[DINH, DINH] of real;</a:t>
            </a:r>
          </a:p>
          <a:p>
            <a:pPr>
              <a:buFont typeface="Wingdings" pitchFamily="2" charset="2"/>
              <a:buNone/>
            </a:pPr>
            <a:r>
              <a:rPr lang="en-US" sz="1800" b="1">
                <a:latin typeface="Courier New" pitchFamily="49" charset="0"/>
              </a:rPr>
              <a:t>			T, X: set of DINH;</a:t>
            </a:r>
          </a:p>
          <a:p>
            <a:pPr>
              <a:buFont typeface="Wingdings" pitchFamily="2" charset="2"/>
              <a:buNone/>
            </a:pPr>
            <a:r>
              <a:rPr lang="en-US" sz="1800" b="1">
                <a:latin typeface="Courier New" pitchFamily="49" charset="0"/>
              </a:rPr>
              <a:t>			Dodai: array[DINH] of real;</a:t>
            </a:r>
          </a:p>
          <a:p>
            <a:pPr>
              <a:buFont typeface="Wingdings" pitchFamily="2" charset="2"/>
              <a:buNone/>
            </a:pPr>
            <a:r>
              <a:rPr lang="en-US" sz="1800" b="1">
                <a:latin typeface="Courier New" pitchFamily="49" charset="0"/>
              </a:rPr>
              <a:t>			Nhan: array[DINH] of integer;</a:t>
            </a:r>
          </a:p>
          <a:p>
            <a:pPr>
              <a:buFont typeface="Wingdings" pitchFamily="2" charset="2"/>
              <a:buNone/>
            </a:pPr>
            <a:r>
              <a:rPr lang="en-US" sz="1800" b="1">
                <a:latin typeface="Courier New" pitchFamily="49" charset="0"/>
              </a:rPr>
              <a:t>		 end;</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009B74BD-AC04-4DD6-838D-9CE91CD85EF7}" type="slidenum">
              <a:rPr lang="en-US"/>
              <a:pPr/>
              <a:t>26</a:t>
            </a:fld>
            <a:endParaRPr lang="en-US"/>
          </a:p>
        </p:txBody>
      </p:sp>
      <p:sp>
        <p:nvSpPr>
          <p:cNvPr id="414722" name="Rectangle 2"/>
          <p:cNvSpPr>
            <a:spLocks noGrp="1" noChangeArrowheads="1"/>
          </p:cNvSpPr>
          <p:nvPr>
            <p:ph type="title"/>
          </p:nvPr>
        </p:nvSpPr>
        <p:spPr/>
        <p:txBody>
          <a:bodyPr/>
          <a:lstStyle/>
          <a:p>
            <a:r>
              <a:rPr lang="en-US"/>
              <a:t>Caøi ñaët thuaät toaùn Dijkstra </a:t>
            </a:r>
          </a:p>
        </p:txBody>
      </p:sp>
      <p:sp>
        <p:nvSpPr>
          <p:cNvPr id="414723" name="Rectangle 3"/>
          <p:cNvSpPr>
            <a:spLocks noGrp="1" noChangeArrowheads="1"/>
          </p:cNvSpPr>
          <p:nvPr>
            <p:ph type="body" idx="1"/>
          </p:nvPr>
        </p:nvSpPr>
        <p:spPr>
          <a:solidFill>
            <a:schemeClr val="bg1"/>
          </a:solidFill>
          <a:ln>
            <a:solidFill>
              <a:schemeClr val="tx1"/>
            </a:solidFill>
          </a:ln>
          <a:effectLst>
            <a:outerShdw dist="107763" dir="2700000" algn="ctr" rotWithShape="0">
              <a:schemeClr val="bg2">
                <a:alpha val="50000"/>
              </a:schemeClr>
            </a:outerShdw>
          </a:effectLst>
        </p:spPr>
        <p:txBody>
          <a:bodyPr/>
          <a:lstStyle/>
          <a:p>
            <a:pPr>
              <a:lnSpc>
                <a:spcPct val="90000"/>
              </a:lnSpc>
              <a:buFont typeface="Wingdings" pitchFamily="2" charset="2"/>
              <a:buNone/>
            </a:pPr>
            <a:r>
              <a:rPr lang="en-US" sz="1800" b="1">
                <a:latin typeface="Courier New" pitchFamily="49" charset="0"/>
              </a:rPr>
              <a:t>procedure InDuongDi (G: DOTHI; i, j: integer);</a:t>
            </a:r>
          </a:p>
          <a:p>
            <a:pPr>
              <a:lnSpc>
                <a:spcPct val="90000"/>
              </a:lnSpc>
              <a:buFont typeface="Wingdings" pitchFamily="2" charset="2"/>
              <a:buNone/>
            </a:pPr>
            <a:r>
              <a:rPr lang="en-US" sz="1800" b="1">
                <a:latin typeface="Courier New" pitchFamily="49" charset="0"/>
              </a:rPr>
              <a:t>var k: integer;</a:t>
            </a:r>
          </a:p>
          <a:p>
            <a:pPr>
              <a:lnSpc>
                <a:spcPct val="90000"/>
              </a:lnSpc>
              <a:buFont typeface="Wingdings" pitchFamily="2" charset="2"/>
              <a:buNone/>
            </a:pPr>
            <a:r>
              <a:rPr lang="en-US" sz="1800" b="1">
                <a:latin typeface="Courier New" pitchFamily="49" charset="0"/>
              </a:rPr>
              <a:t>begin</a:t>
            </a:r>
          </a:p>
          <a:p>
            <a:pPr>
              <a:lnSpc>
                <a:spcPct val="90000"/>
              </a:lnSpc>
              <a:buFont typeface="Wingdings" pitchFamily="2" charset="2"/>
              <a:buNone/>
            </a:pPr>
            <a:r>
              <a:rPr lang="en-US" sz="1800" b="1">
                <a:latin typeface="Courier New" pitchFamily="49" charset="0"/>
              </a:rPr>
              <a:t>  writeln('Duong ngan nhat tu ', i,' den ',j,' la:');</a:t>
            </a:r>
          </a:p>
          <a:p>
            <a:pPr>
              <a:lnSpc>
                <a:spcPct val="90000"/>
              </a:lnSpc>
              <a:buFont typeface="Wingdings" pitchFamily="2" charset="2"/>
              <a:buNone/>
            </a:pPr>
            <a:r>
              <a:rPr lang="en-US" sz="1800" b="1">
                <a:latin typeface="Courier New" pitchFamily="49" charset="0"/>
              </a:rPr>
              <a:t>  write(j);</a:t>
            </a:r>
          </a:p>
          <a:p>
            <a:pPr>
              <a:lnSpc>
                <a:spcPct val="90000"/>
              </a:lnSpc>
              <a:buFont typeface="Wingdings" pitchFamily="2" charset="2"/>
              <a:buNone/>
            </a:pPr>
            <a:r>
              <a:rPr lang="en-US" sz="1800" b="1">
                <a:latin typeface="Courier New" pitchFamily="49" charset="0"/>
              </a:rPr>
              <a:t>  k:=G.Nhan[j];</a:t>
            </a:r>
          </a:p>
          <a:p>
            <a:pPr>
              <a:lnSpc>
                <a:spcPct val="90000"/>
              </a:lnSpc>
              <a:buFont typeface="Wingdings" pitchFamily="2" charset="2"/>
              <a:buNone/>
            </a:pPr>
            <a:r>
              <a:rPr lang="en-US" sz="1800" b="1">
                <a:latin typeface="Courier New" pitchFamily="49" charset="0"/>
              </a:rPr>
              <a:t>  while k&lt;&gt;i do</a:t>
            </a:r>
          </a:p>
          <a:p>
            <a:pPr>
              <a:lnSpc>
                <a:spcPct val="90000"/>
              </a:lnSpc>
              <a:buFont typeface="Wingdings" pitchFamily="2" charset="2"/>
              <a:buNone/>
            </a:pPr>
            <a:r>
              <a:rPr lang="en-US" sz="1800" b="1">
                <a:latin typeface="Courier New" pitchFamily="49" charset="0"/>
              </a:rPr>
              <a:t>    begin</a:t>
            </a:r>
          </a:p>
          <a:p>
            <a:pPr>
              <a:lnSpc>
                <a:spcPct val="90000"/>
              </a:lnSpc>
              <a:buFont typeface="Wingdings" pitchFamily="2" charset="2"/>
              <a:buNone/>
            </a:pPr>
            <a:r>
              <a:rPr lang="en-US" sz="1800" b="1">
                <a:latin typeface="Courier New" pitchFamily="49" charset="0"/>
              </a:rPr>
              <a:t>		write('&lt;---', k);</a:t>
            </a:r>
          </a:p>
          <a:p>
            <a:pPr>
              <a:lnSpc>
                <a:spcPct val="90000"/>
              </a:lnSpc>
              <a:buFont typeface="Wingdings" pitchFamily="2" charset="2"/>
              <a:buNone/>
            </a:pPr>
            <a:r>
              <a:rPr lang="en-US" sz="1800" b="1">
                <a:latin typeface="Courier New" pitchFamily="49" charset="0"/>
              </a:rPr>
              <a:t>		k := G.Nhan[k];</a:t>
            </a:r>
          </a:p>
          <a:p>
            <a:pPr>
              <a:lnSpc>
                <a:spcPct val="90000"/>
              </a:lnSpc>
              <a:buFont typeface="Wingdings" pitchFamily="2" charset="2"/>
              <a:buNone/>
            </a:pPr>
            <a:r>
              <a:rPr lang="en-US" sz="1800" b="1">
                <a:latin typeface="Courier New" pitchFamily="49" charset="0"/>
              </a:rPr>
              <a:t>    end;</a:t>
            </a:r>
          </a:p>
          <a:p>
            <a:pPr>
              <a:lnSpc>
                <a:spcPct val="90000"/>
              </a:lnSpc>
              <a:buFont typeface="Wingdings" pitchFamily="2" charset="2"/>
              <a:buNone/>
            </a:pPr>
            <a:r>
              <a:rPr lang="en-US" sz="1800" b="1">
                <a:latin typeface="Courier New" pitchFamily="49" charset="0"/>
              </a:rPr>
              <a:t>  writeln('&lt;---', i);</a:t>
            </a:r>
          </a:p>
          <a:p>
            <a:pPr>
              <a:lnSpc>
                <a:spcPct val="90000"/>
              </a:lnSpc>
              <a:buFont typeface="Wingdings" pitchFamily="2" charset="2"/>
              <a:buNone/>
            </a:pPr>
            <a:r>
              <a:rPr lang="en-US" sz="1800" b="1">
                <a:latin typeface="Courier New" pitchFamily="49" charset="0"/>
              </a:rPr>
              <a:t>end;</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9F7731C1-C82C-4466-A1B5-7088C108EB00}" type="slidenum">
              <a:rPr lang="en-US"/>
              <a:pPr/>
              <a:t>27</a:t>
            </a:fld>
            <a:endParaRPr lang="en-US"/>
          </a:p>
        </p:txBody>
      </p:sp>
      <p:sp>
        <p:nvSpPr>
          <p:cNvPr id="415746" name="Rectangle 2"/>
          <p:cNvSpPr>
            <a:spLocks noGrp="1" noChangeArrowheads="1"/>
          </p:cNvSpPr>
          <p:nvPr>
            <p:ph type="title"/>
          </p:nvPr>
        </p:nvSpPr>
        <p:spPr/>
        <p:txBody>
          <a:bodyPr/>
          <a:lstStyle/>
          <a:p>
            <a:r>
              <a:rPr lang="en-US"/>
              <a:t>Caøi ñaët thuaät toaùn Dijkstra </a:t>
            </a:r>
          </a:p>
        </p:txBody>
      </p:sp>
      <p:sp>
        <p:nvSpPr>
          <p:cNvPr id="415747" name="Rectangle 3"/>
          <p:cNvSpPr>
            <a:spLocks noGrp="1" noChangeArrowheads="1"/>
          </p:cNvSpPr>
          <p:nvPr>
            <p:ph type="body" idx="1"/>
          </p:nvPr>
        </p:nvSpPr>
        <p:spPr>
          <a:solidFill>
            <a:schemeClr val="bg1"/>
          </a:solidFill>
          <a:ln>
            <a:solidFill>
              <a:schemeClr val="tx1"/>
            </a:solidFill>
          </a:ln>
          <a:effectLst>
            <a:outerShdw dist="107763" dir="2700000" algn="ctr" rotWithShape="0">
              <a:schemeClr val="bg2">
                <a:alpha val="50000"/>
              </a:schemeClr>
            </a:outerShdw>
          </a:effectLst>
        </p:spPr>
        <p:txBody>
          <a:bodyPr/>
          <a:lstStyle/>
          <a:p>
            <a:pPr>
              <a:lnSpc>
                <a:spcPct val="80000"/>
              </a:lnSpc>
              <a:buFont typeface="Wingdings" pitchFamily="2" charset="2"/>
              <a:buNone/>
            </a:pPr>
            <a:r>
              <a:rPr lang="en-US" sz="1800" b="1">
                <a:latin typeface="Courier New" pitchFamily="49" charset="0"/>
              </a:rPr>
              <a:t>procedure Dijstra(var G: DOTHI; i, j: integer);</a:t>
            </a:r>
          </a:p>
          <a:p>
            <a:pPr>
              <a:lnSpc>
                <a:spcPct val="80000"/>
              </a:lnSpc>
              <a:buFont typeface="Wingdings" pitchFamily="2" charset="2"/>
              <a:buNone/>
            </a:pPr>
            <a:r>
              <a:rPr lang="en-US" sz="1800" b="1">
                <a:latin typeface="Courier New" pitchFamily="49" charset="0"/>
              </a:rPr>
              <a:t>var min: real;</a:t>
            </a:r>
          </a:p>
          <a:p>
            <a:pPr>
              <a:lnSpc>
                <a:spcPct val="80000"/>
              </a:lnSpc>
              <a:buFont typeface="Wingdings" pitchFamily="2" charset="2"/>
              <a:buNone/>
            </a:pPr>
            <a:r>
              <a:rPr lang="en-US" sz="1800" b="1">
                <a:latin typeface="Courier New" pitchFamily="49" charset="0"/>
              </a:rPr>
              <a:t>    k, v: DINH;</a:t>
            </a:r>
          </a:p>
          <a:p>
            <a:pPr>
              <a:lnSpc>
                <a:spcPct val="80000"/>
              </a:lnSpc>
              <a:buFont typeface="Wingdings" pitchFamily="2" charset="2"/>
              <a:buNone/>
            </a:pPr>
            <a:r>
              <a:rPr lang="en-US" sz="1800" b="1">
                <a:latin typeface="Courier New" pitchFamily="49" charset="0"/>
              </a:rPr>
              <a:t>begin</a:t>
            </a:r>
          </a:p>
          <a:p>
            <a:pPr>
              <a:lnSpc>
                <a:spcPct val="80000"/>
              </a:lnSpc>
              <a:buFont typeface="Wingdings" pitchFamily="2" charset="2"/>
              <a:buNone/>
            </a:pPr>
            <a:r>
              <a:rPr lang="en-US" sz="1800" b="1">
                <a:latin typeface="Courier New" pitchFamily="49" charset="0"/>
              </a:rPr>
              <a:t>   G.X := [1..G.n];</a:t>
            </a:r>
          </a:p>
          <a:p>
            <a:pPr>
              <a:lnSpc>
                <a:spcPct val="80000"/>
              </a:lnSpc>
              <a:buFont typeface="Wingdings" pitchFamily="2" charset="2"/>
              <a:buNone/>
            </a:pPr>
            <a:r>
              <a:rPr lang="en-US" sz="1800" b="1">
                <a:latin typeface="Courier New" pitchFamily="49" charset="0"/>
              </a:rPr>
              <a:t>   G.T := G.X;</a:t>
            </a:r>
          </a:p>
          <a:p>
            <a:pPr>
              <a:lnSpc>
                <a:spcPct val="80000"/>
              </a:lnSpc>
              <a:buFont typeface="Wingdings" pitchFamily="2" charset="2"/>
              <a:buNone/>
            </a:pPr>
            <a:r>
              <a:rPr lang="en-US" sz="1800" b="1">
                <a:latin typeface="Courier New" pitchFamily="49" charset="0"/>
              </a:rPr>
              <a:t>   G.Dodai[i] := 0;</a:t>
            </a:r>
          </a:p>
          <a:p>
            <a:pPr>
              <a:lnSpc>
                <a:spcPct val="80000"/>
              </a:lnSpc>
              <a:buFont typeface="Wingdings" pitchFamily="2" charset="2"/>
              <a:buNone/>
            </a:pPr>
            <a:r>
              <a:rPr lang="en-US" sz="1800" b="1">
                <a:latin typeface="Courier New" pitchFamily="49" charset="0"/>
              </a:rPr>
              <a:t>   for k:=1 to G.n do</a:t>
            </a:r>
          </a:p>
          <a:p>
            <a:pPr>
              <a:lnSpc>
                <a:spcPct val="80000"/>
              </a:lnSpc>
              <a:buFont typeface="Wingdings" pitchFamily="2" charset="2"/>
              <a:buNone/>
            </a:pPr>
            <a:r>
              <a:rPr lang="en-US" sz="1800" b="1">
                <a:latin typeface="Courier New" pitchFamily="49" charset="0"/>
              </a:rPr>
              <a:t>    begin</a:t>
            </a:r>
          </a:p>
          <a:p>
            <a:pPr>
              <a:lnSpc>
                <a:spcPct val="80000"/>
              </a:lnSpc>
              <a:buFont typeface="Wingdings" pitchFamily="2" charset="2"/>
              <a:buNone/>
            </a:pPr>
            <a:r>
              <a:rPr lang="en-US" sz="1800" b="1">
                <a:latin typeface="Courier New" pitchFamily="49" charset="0"/>
              </a:rPr>
              <a:t>      if k&lt;&gt;i then</a:t>
            </a:r>
          </a:p>
          <a:p>
            <a:pPr>
              <a:lnSpc>
                <a:spcPct val="80000"/>
              </a:lnSpc>
              <a:buFont typeface="Wingdings" pitchFamily="2" charset="2"/>
              <a:buNone/>
            </a:pPr>
            <a:r>
              <a:rPr lang="en-US" sz="1800" b="1">
                <a:latin typeface="Courier New" pitchFamily="49" charset="0"/>
              </a:rPr>
              <a:t>         G.Dodai[k]:=VOCUC;</a:t>
            </a:r>
          </a:p>
          <a:p>
            <a:pPr>
              <a:lnSpc>
                <a:spcPct val="80000"/>
              </a:lnSpc>
              <a:buFont typeface="Wingdings" pitchFamily="2" charset="2"/>
              <a:buNone/>
            </a:pPr>
            <a:r>
              <a:rPr lang="en-US" sz="1800" b="1">
                <a:latin typeface="Courier New" pitchFamily="49" charset="0"/>
              </a:rPr>
              <a:t>      G.Nhan [k] := -1;</a:t>
            </a:r>
          </a:p>
          <a:p>
            <a:pPr>
              <a:lnSpc>
                <a:spcPct val="80000"/>
              </a:lnSpc>
              <a:buFont typeface="Wingdings" pitchFamily="2" charset="2"/>
              <a:buNone/>
            </a:pPr>
            <a:r>
              <a:rPr lang="en-US" sz="1800" b="1">
                <a:latin typeface="Courier New" pitchFamily="49" charset="0"/>
              </a:rPr>
              <a:t>    end;</a:t>
            </a:r>
          </a:p>
          <a:p>
            <a:pPr>
              <a:lnSpc>
                <a:spcPct val="80000"/>
              </a:lnSpc>
              <a:buFont typeface="Wingdings" pitchFamily="2" charset="2"/>
              <a:buNone/>
            </a:pPr>
            <a:r>
              <a:rPr lang="en-US" sz="1800" b="1">
                <a:latin typeface="Courier New" pitchFamily="49" charset="0"/>
              </a:rPr>
              <a:t>  ...</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DCF37339-ED34-4E32-8968-3EFFF0AE3C35}" type="slidenum">
              <a:rPr lang="en-US"/>
              <a:pPr/>
              <a:t>28</a:t>
            </a:fld>
            <a:endParaRPr lang="en-US"/>
          </a:p>
        </p:txBody>
      </p:sp>
      <p:sp>
        <p:nvSpPr>
          <p:cNvPr id="416770" name="Rectangle 2"/>
          <p:cNvSpPr>
            <a:spLocks noGrp="1" noChangeArrowheads="1"/>
          </p:cNvSpPr>
          <p:nvPr>
            <p:ph type="title"/>
          </p:nvPr>
        </p:nvSpPr>
        <p:spPr/>
        <p:txBody>
          <a:bodyPr/>
          <a:lstStyle/>
          <a:p>
            <a:r>
              <a:rPr lang="en-US"/>
              <a:t>Caøi ñaët thuaät toaùn Dijkstra </a:t>
            </a:r>
          </a:p>
        </p:txBody>
      </p:sp>
      <p:sp>
        <p:nvSpPr>
          <p:cNvPr id="416771" name="Rectangle 3"/>
          <p:cNvSpPr>
            <a:spLocks noGrp="1" noChangeArrowheads="1"/>
          </p:cNvSpPr>
          <p:nvPr>
            <p:ph type="body" idx="1"/>
          </p:nvPr>
        </p:nvSpPr>
        <p:spPr>
          <a:solidFill>
            <a:schemeClr val="bg1"/>
          </a:solidFill>
          <a:ln>
            <a:solidFill>
              <a:schemeClr val="tx1"/>
            </a:solidFill>
          </a:ln>
          <a:effectLst>
            <a:outerShdw dist="107763" dir="2700000" algn="ctr" rotWithShape="0">
              <a:schemeClr val="bg2">
                <a:alpha val="50000"/>
              </a:schemeClr>
            </a:outerShdw>
          </a:effectLst>
        </p:spPr>
        <p:txBody>
          <a:bodyPr/>
          <a:lstStyle/>
          <a:p>
            <a:pPr>
              <a:lnSpc>
                <a:spcPct val="80000"/>
              </a:lnSpc>
              <a:buFont typeface="Wingdings" pitchFamily="2" charset="2"/>
              <a:buNone/>
            </a:pPr>
            <a:r>
              <a:rPr lang="en-US" sz="1800" b="1">
                <a:latin typeface="Courier New" pitchFamily="49" charset="0"/>
              </a:rPr>
              <a:t>  ...</a:t>
            </a:r>
          </a:p>
          <a:p>
            <a:pPr>
              <a:lnSpc>
                <a:spcPct val="80000"/>
              </a:lnSpc>
              <a:buFont typeface="Wingdings" pitchFamily="2" charset="2"/>
              <a:buNone/>
            </a:pPr>
            <a:r>
              <a:rPr lang="en-US" sz="1800" b="1">
                <a:latin typeface="Courier New" pitchFamily="49" charset="0"/>
              </a:rPr>
              <a:t>  while j in G.T  do</a:t>
            </a:r>
          </a:p>
          <a:p>
            <a:pPr>
              <a:lnSpc>
                <a:spcPct val="80000"/>
              </a:lnSpc>
              <a:buFont typeface="Wingdings" pitchFamily="2" charset="2"/>
              <a:buNone/>
            </a:pPr>
            <a:r>
              <a:rPr lang="en-US" sz="1800" b="1">
                <a:latin typeface="Courier New" pitchFamily="49" charset="0"/>
              </a:rPr>
              <a:t>    begin</a:t>
            </a:r>
          </a:p>
          <a:p>
            <a:pPr>
              <a:lnSpc>
                <a:spcPct val="80000"/>
              </a:lnSpc>
              <a:buFont typeface="Wingdings" pitchFamily="2" charset="2"/>
              <a:buNone/>
            </a:pPr>
            <a:r>
              <a:rPr lang="en-US" sz="1800" b="1">
                <a:latin typeface="Courier New" pitchFamily="49" charset="0"/>
              </a:rPr>
              <a:t>       {-------------------------------------------}</a:t>
            </a:r>
          </a:p>
          <a:p>
            <a:pPr>
              <a:lnSpc>
                <a:spcPct val="80000"/>
              </a:lnSpc>
              <a:buFont typeface="Wingdings" pitchFamily="2" charset="2"/>
              <a:buNone/>
            </a:pPr>
            <a:r>
              <a:rPr lang="en-US" sz="1800" b="1">
                <a:latin typeface="Courier New" pitchFamily="49" charset="0"/>
              </a:rPr>
              <a:t>       min:=-1;</a:t>
            </a:r>
          </a:p>
          <a:p>
            <a:pPr>
              <a:lnSpc>
                <a:spcPct val="80000"/>
              </a:lnSpc>
              <a:buFont typeface="Wingdings" pitchFamily="2" charset="2"/>
              <a:buNone/>
            </a:pPr>
            <a:r>
              <a:rPr lang="en-US" sz="1800" b="1">
                <a:latin typeface="Courier New" pitchFamily="49" charset="0"/>
              </a:rPr>
              <a:t>       for k:=1 to G.n do</a:t>
            </a:r>
          </a:p>
          <a:p>
            <a:pPr>
              <a:lnSpc>
                <a:spcPct val="80000"/>
              </a:lnSpc>
              <a:buFont typeface="Wingdings" pitchFamily="2" charset="2"/>
              <a:buNone/>
            </a:pPr>
            <a:r>
              <a:rPr lang="en-US" sz="1800" b="1">
                <a:latin typeface="Courier New" pitchFamily="49" charset="0"/>
              </a:rPr>
              <a:t>         if (k in G.T) and (G.Dodai[k] &lt;&gt; VOCUC) then</a:t>
            </a:r>
          </a:p>
          <a:p>
            <a:pPr>
              <a:lnSpc>
                <a:spcPct val="80000"/>
              </a:lnSpc>
              <a:buFont typeface="Wingdings" pitchFamily="2" charset="2"/>
              <a:buNone/>
            </a:pPr>
            <a:r>
              <a:rPr lang="en-US" sz="1800" b="1">
                <a:latin typeface="Courier New" pitchFamily="49" charset="0"/>
              </a:rPr>
              <a:t>            if (min=-1) or (min&gt;G.Dodai[k]) then</a:t>
            </a:r>
          </a:p>
          <a:p>
            <a:pPr>
              <a:lnSpc>
                <a:spcPct val="80000"/>
              </a:lnSpc>
              <a:buFont typeface="Wingdings" pitchFamily="2" charset="2"/>
              <a:buNone/>
            </a:pPr>
            <a:r>
              <a:rPr lang="en-US" sz="1800" b="1">
                <a:latin typeface="Courier New" pitchFamily="49" charset="0"/>
              </a:rPr>
              <a:t>             begin</a:t>
            </a:r>
          </a:p>
          <a:p>
            <a:pPr>
              <a:lnSpc>
                <a:spcPct val="80000"/>
              </a:lnSpc>
              <a:buFont typeface="Wingdings" pitchFamily="2" charset="2"/>
              <a:buNone/>
            </a:pPr>
            <a:r>
              <a:rPr lang="en-US" sz="1800" b="1">
                <a:latin typeface="Courier New" pitchFamily="49" charset="0"/>
              </a:rPr>
              <a:t>               min := G.Dodai[k];</a:t>
            </a:r>
          </a:p>
          <a:p>
            <a:pPr>
              <a:lnSpc>
                <a:spcPct val="80000"/>
              </a:lnSpc>
              <a:buFont typeface="Wingdings" pitchFamily="2" charset="2"/>
              <a:buNone/>
            </a:pPr>
            <a:r>
              <a:rPr lang="en-US" sz="1800" b="1">
                <a:latin typeface="Courier New" pitchFamily="49" charset="0"/>
              </a:rPr>
              <a:t>               v := k;</a:t>
            </a:r>
          </a:p>
          <a:p>
            <a:pPr>
              <a:lnSpc>
                <a:spcPct val="80000"/>
              </a:lnSpc>
              <a:buFont typeface="Wingdings" pitchFamily="2" charset="2"/>
              <a:buNone/>
            </a:pPr>
            <a:r>
              <a:rPr lang="en-US" sz="1800" b="1">
                <a:latin typeface="Courier New" pitchFamily="49" charset="0"/>
              </a:rPr>
              <a:t>             end;</a:t>
            </a:r>
          </a:p>
          <a:p>
            <a:pPr>
              <a:lnSpc>
                <a:spcPct val="80000"/>
              </a:lnSpc>
              <a:buFont typeface="Wingdings" pitchFamily="2" charset="2"/>
              <a:buNone/>
            </a:pPr>
            <a:r>
              <a:rPr lang="en-US" sz="1800" b="1">
                <a:latin typeface="Courier New" pitchFamily="49" charset="0"/>
              </a:rPr>
              <a:t>       {-------------------------------------------}</a:t>
            </a:r>
          </a:p>
          <a:p>
            <a:pPr>
              <a:lnSpc>
                <a:spcPct val="80000"/>
              </a:lnSpc>
              <a:buFont typeface="Wingdings" pitchFamily="2" charset="2"/>
              <a:buNone/>
            </a:pPr>
            <a:r>
              <a:rPr lang="en-US" sz="1800" b="1">
                <a:latin typeface="Courier New" pitchFamily="49" charset="0"/>
              </a:rPr>
              <a:t>  ...</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F3372E27-9CDD-4A11-AD96-4C685BA28002}" type="slidenum">
              <a:rPr lang="en-US"/>
              <a:pPr/>
              <a:t>29</a:t>
            </a:fld>
            <a:endParaRPr lang="en-US"/>
          </a:p>
        </p:txBody>
      </p:sp>
      <p:sp>
        <p:nvSpPr>
          <p:cNvPr id="417794" name="Rectangle 2"/>
          <p:cNvSpPr>
            <a:spLocks noGrp="1" noChangeArrowheads="1"/>
          </p:cNvSpPr>
          <p:nvPr>
            <p:ph type="title"/>
          </p:nvPr>
        </p:nvSpPr>
        <p:spPr/>
        <p:txBody>
          <a:bodyPr/>
          <a:lstStyle/>
          <a:p>
            <a:r>
              <a:rPr lang="en-US"/>
              <a:t>Caøi ñaët thuaät toaùn Dijkstra </a:t>
            </a:r>
          </a:p>
        </p:txBody>
      </p:sp>
      <p:sp>
        <p:nvSpPr>
          <p:cNvPr id="417795" name="Rectangle 3"/>
          <p:cNvSpPr>
            <a:spLocks noGrp="1" noChangeArrowheads="1"/>
          </p:cNvSpPr>
          <p:nvPr>
            <p:ph type="body" idx="1"/>
          </p:nvPr>
        </p:nvSpPr>
        <p:spPr/>
        <p:txBody>
          <a:bodyPr/>
          <a:lstStyle/>
          <a:p>
            <a:pPr>
              <a:lnSpc>
                <a:spcPct val="90000"/>
              </a:lnSpc>
              <a:buFont typeface="Wingdings" pitchFamily="2" charset="2"/>
              <a:buNone/>
            </a:pPr>
            <a:r>
              <a:rPr lang="en-US" sz="1800" b="1">
                <a:latin typeface="Courier New" pitchFamily="49" charset="0"/>
              </a:rPr>
              <a:t>  ...</a:t>
            </a:r>
          </a:p>
          <a:p>
            <a:pPr>
              <a:lnSpc>
                <a:spcPct val="90000"/>
              </a:lnSpc>
              <a:buFont typeface="Wingdings" pitchFamily="2" charset="2"/>
              <a:buNone/>
            </a:pPr>
            <a:r>
              <a:rPr lang="en-US" sz="1800" b="1">
                <a:latin typeface="Courier New" pitchFamily="49" charset="0"/>
              </a:rPr>
              <a:t>       G.T := G.T-[v];</a:t>
            </a:r>
          </a:p>
          <a:p>
            <a:pPr>
              <a:lnSpc>
                <a:spcPct val="90000"/>
              </a:lnSpc>
              <a:buFont typeface="Wingdings" pitchFamily="2" charset="2"/>
              <a:buNone/>
            </a:pPr>
            <a:r>
              <a:rPr lang="en-US" sz="1800" b="1">
                <a:latin typeface="Courier New" pitchFamily="49" charset="0"/>
              </a:rPr>
              <a:t>       for k:=1 to G.n do</a:t>
            </a:r>
          </a:p>
          <a:p>
            <a:pPr>
              <a:lnSpc>
                <a:spcPct val="90000"/>
              </a:lnSpc>
              <a:buFont typeface="Wingdings" pitchFamily="2" charset="2"/>
              <a:buNone/>
            </a:pPr>
            <a:r>
              <a:rPr lang="en-US" sz="1800" b="1">
                <a:latin typeface="Courier New" pitchFamily="49" charset="0"/>
              </a:rPr>
              <a:t>         if (G.L[v, k] &gt; 0) and (k in G.T) then</a:t>
            </a:r>
          </a:p>
          <a:p>
            <a:pPr>
              <a:lnSpc>
                <a:spcPct val="90000"/>
              </a:lnSpc>
              <a:buFont typeface="Wingdings" pitchFamily="2" charset="2"/>
              <a:buNone/>
            </a:pPr>
            <a:r>
              <a:rPr lang="en-US" sz="1800" b="1">
                <a:latin typeface="Courier New" pitchFamily="49" charset="0"/>
              </a:rPr>
              <a:t>            if (G.Dodai[k]=VOCUC) or </a:t>
            </a:r>
          </a:p>
          <a:p>
            <a:pPr>
              <a:lnSpc>
                <a:spcPct val="90000"/>
              </a:lnSpc>
              <a:buFont typeface="Wingdings" pitchFamily="2" charset="2"/>
              <a:buNone/>
            </a:pPr>
            <a:r>
              <a:rPr lang="en-US" sz="1800" b="1">
                <a:latin typeface="Courier New" pitchFamily="49" charset="0"/>
              </a:rPr>
              <a:t>               (G.Dodai[k] &gt; G.Dodai[v]+G.L[v,k]) then</a:t>
            </a:r>
          </a:p>
          <a:p>
            <a:pPr>
              <a:lnSpc>
                <a:spcPct val="90000"/>
              </a:lnSpc>
              <a:buFont typeface="Wingdings" pitchFamily="2" charset="2"/>
              <a:buNone/>
            </a:pPr>
            <a:r>
              <a:rPr lang="en-US" sz="1800" b="1">
                <a:latin typeface="Courier New" pitchFamily="49" charset="0"/>
              </a:rPr>
              <a:t>             begin</a:t>
            </a:r>
          </a:p>
          <a:p>
            <a:pPr>
              <a:lnSpc>
                <a:spcPct val="90000"/>
              </a:lnSpc>
              <a:buFont typeface="Wingdings" pitchFamily="2" charset="2"/>
              <a:buNone/>
            </a:pPr>
            <a:r>
              <a:rPr lang="en-US" sz="1800" b="1">
                <a:latin typeface="Courier New" pitchFamily="49" charset="0"/>
              </a:rPr>
              <a:t>                G.Dodai[k] := G.Dodai[v]+G.L[v,k];</a:t>
            </a:r>
          </a:p>
          <a:p>
            <a:pPr>
              <a:lnSpc>
                <a:spcPct val="90000"/>
              </a:lnSpc>
              <a:buFont typeface="Wingdings" pitchFamily="2" charset="2"/>
              <a:buNone/>
            </a:pPr>
            <a:r>
              <a:rPr lang="en-US" sz="1800" b="1">
                <a:latin typeface="Courier New" pitchFamily="49" charset="0"/>
              </a:rPr>
              <a:t>                G.Nhan[k] := v;</a:t>
            </a:r>
          </a:p>
          <a:p>
            <a:pPr>
              <a:lnSpc>
                <a:spcPct val="90000"/>
              </a:lnSpc>
              <a:buFont typeface="Wingdings" pitchFamily="2" charset="2"/>
              <a:buNone/>
            </a:pPr>
            <a:r>
              <a:rPr lang="en-US" sz="1800" b="1">
                <a:latin typeface="Courier New" pitchFamily="49" charset="0"/>
              </a:rPr>
              <a:t>             end;</a:t>
            </a:r>
          </a:p>
          <a:p>
            <a:pPr>
              <a:lnSpc>
                <a:spcPct val="90000"/>
              </a:lnSpc>
              <a:buFont typeface="Wingdings" pitchFamily="2" charset="2"/>
              <a:buNone/>
            </a:pPr>
            <a:r>
              <a:rPr lang="en-US" sz="1800" b="1">
                <a:latin typeface="Courier New" pitchFamily="49" charset="0"/>
              </a:rPr>
              <a:t>    end;</a:t>
            </a:r>
          </a:p>
          <a:p>
            <a:pPr>
              <a:lnSpc>
                <a:spcPct val="90000"/>
              </a:lnSpc>
              <a:buFont typeface="Wingdings" pitchFamily="2" charset="2"/>
              <a:buNone/>
            </a:pPr>
            <a:r>
              <a:rPr lang="en-US" sz="1800" b="1">
                <a:latin typeface="Courier New" pitchFamily="49" charset="0"/>
              </a:rPr>
              <a:t>end;</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FE61168C-A417-4255-8491-70A41A44A7EC}" type="slidenum">
              <a:rPr lang="en-US"/>
              <a:pPr/>
              <a:t>3</a:t>
            </a:fld>
            <a:endParaRPr lang="en-US"/>
          </a:p>
        </p:txBody>
      </p:sp>
      <p:sp>
        <p:nvSpPr>
          <p:cNvPr id="389122" name="Rectangle 2"/>
          <p:cNvSpPr>
            <a:spLocks noGrp="1" noChangeArrowheads="1"/>
          </p:cNvSpPr>
          <p:nvPr>
            <p:ph type="title"/>
          </p:nvPr>
        </p:nvSpPr>
        <p:spPr/>
        <p:txBody>
          <a:bodyPr/>
          <a:lstStyle/>
          <a:p>
            <a:r>
              <a:rPr lang="en-US"/>
              <a:t>Baøi toaùn ñöôøng ñi ngaén nhaát </a:t>
            </a:r>
          </a:p>
        </p:txBody>
      </p:sp>
      <p:sp>
        <p:nvSpPr>
          <p:cNvPr id="389123" name="Rectangle 3"/>
          <p:cNvSpPr>
            <a:spLocks noGrp="1" noChangeArrowheads="1"/>
          </p:cNvSpPr>
          <p:nvPr>
            <p:ph type="body" idx="1"/>
          </p:nvPr>
        </p:nvSpPr>
        <p:spPr/>
        <p:txBody>
          <a:bodyPr/>
          <a:lstStyle/>
          <a:p>
            <a:r>
              <a:rPr lang="en-US" b="1"/>
              <a:t>Phaùt bieåu baøi toaùn</a:t>
            </a:r>
            <a:r>
              <a:rPr lang="en-US"/>
              <a:t> </a:t>
            </a:r>
          </a:p>
          <a:p>
            <a:pPr lvl="1"/>
            <a:r>
              <a:rPr lang="en-US"/>
              <a:t>Cho G=(X, E) laø moät ñoà thò coù höôùng. Ta ñònh nghóa aùnh xaï troïng löôïng nhö sau:</a:t>
            </a:r>
          </a:p>
          <a:p>
            <a:pPr lvl="1"/>
            <a:r>
              <a:rPr lang="en-US"/>
              <a:t>L: E </a:t>
            </a:r>
            <a:r>
              <a:rPr lang="en-US">
                <a:sym typeface="Symbol" pitchFamily="18" charset="2"/>
              </a:rPr>
              <a:t></a:t>
            </a:r>
            <a:r>
              <a:rPr lang="en-US"/>
              <a:t> |R</a:t>
            </a:r>
          </a:p>
          <a:p>
            <a:pPr lvl="1"/>
            <a:r>
              <a:rPr lang="en-US"/>
              <a:t>  	e |</a:t>
            </a:r>
            <a:r>
              <a:rPr lang="en-US">
                <a:sym typeface="Symbol" pitchFamily="18" charset="2"/>
              </a:rPr>
              <a:t></a:t>
            </a:r>
            <a:r>
              <a:rPr lang="en-US"/>
              <a:t> L(e)</a:t>
            </a:r>
          </a:p>
          <a:p>
            <a:pPr lvl="1"/>
            <a:r>
              <a:rPr lang="en-US"/>
              <a:t>Xeùt hai ñænh i, j </a:t>
            </a:r>
            <a:r>
              <a:rPr lang="en-US">
                <a:sym typeface="Symbol" pitchFamily="18" charset="2"/>
              </a:rPr>
              <a:t></a:t>
            </a:r>
            <a:r>
              <a:rPr lang="en-US"/>
              <a:t>X, goïi P laø moät ñöôøng ñi töø ñænh i ñeán ñænh j, troïng löôïng (hay giaù) cuûa ñöôøng ñi P ñöôïc ñònh nghóa laø:</a:t>
            </a:r>
          </a:p>
          <a:p>
            <a:pPr lvl="1"/>
            <a:r>
              <a:rPr lang="en-US"/>
              <a:t>L(P) = </a:t>
            </a:r>
            <a:r>
              <a:rPr lang="en-US">
                <a:sym typeface="Symbol" pitchFamily="18" charset="2"/>
              </a:rPr>
              <a:t></a:t>
            </a:r>
            <a:r>
              <a:rPr lang="en-US"/>
              <a:t> (e</a:t>
            </a:r>
            <a:r>
              <a:rPr lang="en-US">
                <a:sym typeface="Symbol" pitchFamily="18" charset="2"/>
              </a:rPr>
              <a:t></a:t>
            </a:r>
            <a:r>
              <a:rPr lang="en-US"/>
              <a:t>P) L(e)</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Rectangle 4"/>
          <p:cNvSpPr>
            <a:spLocks noGrp="1" noChangeArrowheads="1"/>
          </p:cNvSpPr>
          <p:nvPr>
            <p:ph type="ctrTitle"/>
          </p:nvPr>
        </p:nvSpPr>
        <p:spPr/>
        <p:txBody>
          <a:bodyPr/>
          <a:lstStyle/>
          <a:p>
            <a:r>
              <a:rPr lang="en-US" b="1"/>
              <a:t>Thuaät toaùn Floyd</a:t>
            </a:r>
            <a:r>
              <a:rPr lang="en-US"/>
              <a:t> </a:t>
            </a:r>
          </a:p>
        </p:txBody>
      </p:sp>
      <p:sp>
        <p:nvSpPr>
          <p:cNvPr id="422917" name="Rectangle 5"/>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D6855FD2-175D-441D-AFD1-825B248EF03B}" type="slidenum">
              <a:rPr lang="en-US"/>
              <a:pPr/>
              <a:t>31</a:t>
            </a:fld>
            <a:endParaRPr lang="en-US"/>
          </a:p>
        </p:txBody>
      </p:sp>
      <p:sp>
        <p:nvSpPr>
          <p:cNvPr id="424962" name="Rectangle 2"/>
          <p:cNvSpPr>
            <a:spLocks noGrp="1" noChangeArrowheads="1"/>
          </p:cNvSpPr>
          <p:nvPr>
            <p:ph type="title"/>
          </p:nvPr>
        </p:nvSpPr>
        <p:spPr/>
        <p:txBody>
          <a:bodyPr/>
          <a:lstStyle/>
          <a:p>
            <a:r>
              <a:rPr lang="en-US"/>
              <a:t>Thuaät toaùn Floyd </a:t>
            </a:r>
          </a:p>
        </p:txBody>
      </p:sp>
      <p:sp>
        <p:nvSpPr>
          <p:cNvPr id="424963" name="Rectangle 3"/>
          <p:cNvSpPr>
            <a:spLocks noGrp="1" noChangeArrowheads="1"/>
          </p:cNvSpPr>
          <p:nvPr>
            <p:ph type="body" idx="1"/>
          </p:nvPr>
        </p:nvSpPr>
        <p:spPr/>
        <p:txBody>
          <a:bodyPr/>
          <a:lstStyle/>
          <a:p>
            <a:r>
              <a:rPr lang="en-US"/>
              <a:t>Thuaät toaùn Floyd ñöôïc duøng ñeå tìm ra ñöôøng ñi ngaén nhaát giöõa taát caû caëp ñænh baát kyø cuûa moät ñoà thò G vôùi caùc caïnh coù troïng löôïng döông. Döõ lieäu nhaäp cho thuaät toaùn laø ma traän troïng löôïng L (vôùi qui öôùc Lij=0 neáu khoâng coù caïnh noái töø ñænh i ñeán ñænh j). Thuaät toaùn ñöôïc thuaät hieän baèng 3 voøng laëp loàng nhau, khi thuaät toaùn keát thuùc thì Lij seõ laø ñoä daøi ñöôøng ñi ngaén nhaát töø ñænh i ñeán ñænh j neáu Lij&gt;0 vaø ñöôøng ñi khoâng toàn taïi neáu Lij=0. Trong phaàn caøi ñaët, chuùng ta seõ boå sung theâm kyõ thuaät ñeå chæ ra cuï theå ñöôøng ngaén nhaát.</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DB432C65-FE70-47D1-9DF8-27B3A2243BF8}" type="slidenum">
              <a:rPr lang="en-US"/>
              <a:pPr/>
              <a:t>32</a:t>
            </a:fld>
            <a:endParaRPr lang="en-US"/>
          </a:p>
        </p:txBody>
      </p:sp>
      <p:sp>
        <p:nvSpPr>
          <p:cNvPr id="425986" name="Rectangle 2"/>
          <p:cNvSpPr>
            <a:spLocks noGrp="1" noChangeArrowheads="1"/>
          </p:cNvSpPr>
          <p:nvPr>
            <p:ph type="title"/>
          </p:nvPr>
        </p:nvSpPr>
        <p:spPr/>
        <p:txBody>
          <a:bodyPr/>
          <a:lstStyle/>
          <a:p>
            <a:r>
              <a:rPr lang="en-US"/>
              <a:t>Thuaät toaùn Floyd</a:t>
            </a:r>
          </a:p>
        </p:txBody>
      </p:sp>
      <p:sp>
        <p:nvSpPr>
          <p:cNvPr id="425987" name="Rectangle 3"/>
          <p:cNvSpPr>
            <a:spLocks noGrp="1" noChangeArrowheads="1"/>
          </p:cNvSpPr>
          <p:nvPr>
            <p:ph type="body" idx="1"/>
          </p:nvPr>
        </p:nvSpPr>
        <p:spPr>
          <a:solidFill>
            <a:schemeClr val="bg1"/>
          </a:solidFill>
          <a:ln>
            <a:solidFill>
              <a:schemeClr val="tx1"/>
            </a:solidFill>
          </a:ln>
          <a:effectLst>
            <a:outerShdw dist="107763" dir="2700000" algn="ctr" rotWithShape="0">
              <a:schemeClr val="bg2">
                <a:alpha val="50000"/>
              </a:schemeClr>
            </a:outerShdw>
          </a:effectLst>
        </p:spPr>
        <p:txBody>
          <a:bodyPr/>
          <a:lstStyle/>
          <a:p>
            <a:pPr lvl="1">
              <a:lnSpc>
                <a:spcPct val="90000"/>
              </a:lnSpc>
              <a:buFont typeface="Wingdings" pitchFamily="2" charset="2"/>
              <a:buNone/>
            </a:pPr>
            <a:r>
              <a:rPr lang="en-US"/>
              <a:t>Laëp i=1, 2, ..., n laøm</a:t>
            </a:r>
          </a:p>
          <a:p>
            <a:pPr lvl="1">
              <a:lnSpc>
                <a:spcPct val="90000"/>
              </a:lnSpc>
              <a:buFont typeface="Wingdings" pitchFamily="2" charset="2"/>
              <a:buNone/>
            </a:pPr>
            <a:r>
              <a:rPr lang="en-US"/>
              <a:t>   Laëp j=1, 2, ..., n laøm</a:t>
            </a:r>
          </a:p>
          <a:p>
            <a:pPr lvl="1">
              <a:lnSpc>
                <a:spcPct val="90000"/>
              </a:lnSpc>
              <a:buFont typeface="Wingdings" pitchFamily="2" charset="2"/>
              <a:buNone/>
            </a:pPr>
            <a:r>
              <a:rPr lang="en-US"/>
              <a:t>      Neáu L[j, i]&gt;0 thì </a:t>
            </a:r>
          </a:p>
          <a:p>
            <a:pPr lvl="1">
              <a:lnSpc>
                <a:spcPct val="90000"/>
              </a:lnSpc>
              <a:buFont typeface="Wingdings" pitchFamily="2" charset="2"/>
              <a:buNone/>
            </a:pPr>
            <a:r>
              <a:rPr lang="en-US"/>
              <a:t>         Laëp k=1, 2, ..., n laøm</a:t>
            </a:r>
          </a:p>
          <a:p>
            <a:pPr lvl="1">
              <a:lnSpc>
                <a:spcPct val="90000"/>
              </a:lnSpc>
              <a:buFont typeface="Wingdings" pitchFamily="2" charset="2"/>
              <a:buNone/>
            </a:pPr>
            <a:r>
              <a:rPr lang="en-US"/>
              <a:t>            Neáu L[i, k]&gt;0 thì</a:t>
            </a:r>
          </a:p>
          <a:p>
            <a:pPr lvl="1">
              <a:lnSpc>
                <a:spcPct val="90000"/>
              </a:lnSpc>
              <a:buFont typeface="Wingdings" pitchFamily="2" charset="2"/>
              <a:buNone/>
            </a:pPr>
            <a:r>
              <a:rPr lang="en-US"/>
              <a:t>               Neáu L[j, k]=0 hay L[j, i]+L[i,k]&lt;L[j, k] thì</a:t>
            </a:r>
          </a:p>
          <a:p>
            <a:pPr lvl="1">
              <a:lnSpc>
                <a:spcPct val="90000"/>
              </a:lnSpc>
              <a:buFont typeface="Wingdings" pitchFamily="2" charset="2"/>
              <a:buNone/>
            </a:pPr>
            <a:r>
              <a:rPr lang="en-US"/>
              <a:t>                  L[j, k] = L[j, i]+L[i,k]</a:t>
            </a:r>
          </a:p>
          <a:p>
            <a:pPr lvl="1">
              <a:lnSpc>
                <a:spcPct val="90000"/>
              </a:lnSpc>
              <a:buFont typeface="Wingdings" pitchFamily="2" charset="2"/>
              <a:buNone/>
            </a:pPr>
            <a:r>
              <a:rPr lang="en-US"/>
              <a:t>         Cuoái laëp k.</a:t>
            </a:r>
          </a:p>
          <a:p>
            <a:pPr lvl="1">
              <a:lnSpc>
                <a:spcPct val="90000"/>
              </a:lnSpc>
              <a:buFont typeface="Wingdings" pitchFamily="2" charset="2"/>
              <a:buNone/>
            </a:pPr>
            <a:r>
              <a:rPr lang="en-US"/>
              <a:t>   Cuoái laëp j.</a:t>
            </a:r>
          </a:p>
          <a:p>
            <a:pPr lvl="1">
              <a:lnSpc>
                <a:spcPct val="90000"/>
              </a:lnSpc>
              <a:buFont typeface="Wingdings" pitchFamily="2" charset="2"/>
              <a:buNone/>
            </a:pPr>
            <a:r>
              <a:rPr lang="en-US"/>
              <a:t>Cuoái laëp i. </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BF4DF646-28B9-4055-93AA-4E212F940BC1}" type="slidenum">
              <a:rPr lang="en-US"/>
              <a:pPr/>
              <a:t>33</a:t>
            </a:fld>
            <a:endParaRPr lang="en-US"/>
          </a:p>
        </p:txBody>
      </p:sp>
      <p:sp>
        <p:nvSpPr>
          <p:cNvPr id="427010" name="Rectangle 2"/>
          <p:cNvSpPr>
            <a:spLocks noGrp="1" noChangeArrowheads="1"/>
          </p:cNvSpPr>
          <p:nvPr>
            <p:ph type="title"/>
          </p:nvPr>
        </p:nvSpPr>
        <p:spPr/>
        <p:txBody>
          <a:bodyPr/>
          <a:lstStyle/>
          <a:p>
            <a:r>
              <a:rPr lang="en-US" sz="3600"/>
              <a:t>Caøi ñaët thuaät toaùn Floyd</a:t>
            </a:r>
          </a:p>
        </p:txBody>
      </p:sp>
      <p:sp>
        <p:nvSpPr>
          <p:cNvPr id="427011" name="Rectangle 3"/>
          <p:cNvSpPr>
            <a:spLocks noGrp="1" noChangeArrowheads="1"/>
          </p:cNvSpPr>
          <p:nvPr>
            <p:ph type="body" idx="1"/>
          </p:nvPr>
        </p:nvSpPr>
        <p:spPr/>
        <p:txBody>
          <a:bodyPr/>
          <a:lstStyle/>
          <a:p>
            <a:r>
              <a:rPr lang="en-US"/>
              <a:t>Trong caøi ñaët thuaät toaùn Floyd, ngoaøi troïng löôïng ñöôøng ñi noái töø ñænh i (goïi laø nuùt 1 treân ñöôøng ñi) ñeán ñænh j (goïi laø nuùt 2 treân ñöôøng ñi), chuùng ta boå sung theâm moät tröôøng teân laø </a:t>
            </a:r>
            <a:r>
              <a:rPr lang="en-US" i="1"/>
              <a:t>sau_nut1</a:t>
            </a:r>
            <a:r>
              <a:rPr lang="en-US"/>
              <a:t> ñeå löu chæ soá cuûa ñænh ngay sau i treân ñöôøng ñi töø i ñeán j. Do ñoù moãi phaàn töû L[i, j] laø moät maãu tin goàm 2 tröôøng: tröôøng </a:t>
            </a:r>
            <a:r>
              <a:rPr lang="en-US" i="1"/>
              <a:t>dodai</a:t>
            </a:r>
            <a:r>
              <a:rPr lang="en-US"/>
              <a:t> laø troïng löôïng ñöôøng ñi vaø tröôøng </a:t>
            </a:r>
            <a:r>
              <a:rPr lang="en-US" i="1"/>
              <a:t>sau_nut1</a:t>
            </a:r>
            <a:r>
              <a:rPr lang="en-US"/>
              <a:t>. </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A914DF47-63ED-4BDF-92F7-1CD7BBF9AED2}" type="slidenum">
              <a:rPr lang="en-US"/>
              <a:pPr/>
              <a:t>34</a:t>
            </a:fld>
            <a:endParaRPr lang="en-US"/>
          </a:p>
        </p:txBody>
      </p:sp>
      <p:sp>
        <p:nvSpPr>
          <p:cNvPr id="428034" name="Rectangle 2"/>
          <p:cNvSpPr>
            <a:spLocks noGrp="1" noChangeArrowheads="1"/>
          </p:cNvSpPr>
          <p:nvPr>
            <p:ph type="title"/>
          </p:nvPr>
        </p:nvSpPr>
        <p:spPr/>
        <p:txBody>
          <a:bodyPr/>
          <a:lstStyle/>
          <a:p>
            <a:r>
              <a:rPr lang="en-US" sz="3600"/>
              <a:t>Caøi ñaët thuaät toaùn Floyd</a:t>
            </a:r>
          </a:p>
        </p:txBody>
      </p:sp>
      <p:sp>
        <p:nvSpPr>
          <p:cNvPr id="428035" name="Rectangle 3"/>
          <p:cNvSpPr>
            <a:spLocks noGrp="1" noChangeArrowheads="1"/>
          </p:cNvSpPr>
          <p:nvPr>
            <p:ph type="body" idx="1"/>
          </p:nvPr>
        </p:nvSpPr>
        <p:spPr/>
        <p:txBody>
          <a:bodyPr/>
          <a:lstStyle/>
          <a:p>
            <a:r>
              <a:rPr lang="en-US"/>
              <a:t>Moãi khi ñöôøng ñi ñöôïc caûi tieán thì giaù trò cuûa tröôøng </a:t>
            </a:r>
            <a:r>
              <a:rPr lang="en-US" i="1"/>
              <a:t>sau_nut1</a:t>
            </a:r>
            <a:r>
              <a:rPr lang="en-US"/>
              <a:t> cuõng thay ñoåi. Thuû tuïc </a:t>
            </a:r>
            <a:r>
              <a:rPr lang="en-US" i="1"/>
              <a:t>Floyd</a:t>
            </a:r>
            <a:r>
              <a:rPr lang="en-US"/>
              <a:t> nhaän vaøo moät tham soá ñoà thò G coù kieåu caáu truùc FLOYD_GRAPH, trong ñoù giaû söû caùc tröôøng: G.n ñaõ ñöôïc khôûi taïo laø soá ñænh ñoà thò, G.L[i,j].dodai ñöôïc khôûi taïo giaù trò Lij cuûa ma traän troïng löôïng, G.L[i,j].sau_nut1 ñöôïc khôûi taïo giaù trò laø j neáu coù caïnh noái i ñeán j vaø ñöôïc khôûi taïo giaù trò 0 neáu ngöôïc laïi. </a:t>
            </a: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E942B0B7-088B-4FE1-817A-A803A691CEFA}" type="slidenum">
              <a:rPr lang="en-US"/>
              <a:pPr/>
              <a:t>35</a:t>
            </a:fld>
            <a:endParaRPr lang="en-US"/>
          </a:p>
        </p:txBody>
      </p:sp>
      <p:sp>
        <p:nvSpPr>
          <p:cNvPr id="429058" name="Rectangle 2"/>
          <p:cNvSpPr>
            <a:spLocks noGrp="1" noChangeArrowheads="1"/>
          </p:cNvSpPr>
          <p:nvPr>
            <p:ph type="title"/>
          </p:nvPr>
        </p:nvSpPr>
        <p:spPr/>
        <p:txBody>
          <a:bodyPr/>
          <a:lstStyle/>
          <a:p>
            <a:r>
              <a:rPr lang="en-US" sz="3600"/>
              <a:t>Caøi ñaët thuaät toaùn Floyd</a:t>
            </a:r>
          </a:p>
        </p:txBody>
      </p:sp>
      <p:sp>
        <p:nvSpPr>
          <p:cNvPr id="429059" name="Rectangle 3"/>
          <p:cNvSpPr>
            <a:spLocks noGrp="1" noChangeArrowheads="1"/>
          </p:cNvSpPr>
          <p:nvPr>
            <p:ph type="body" idx="1"/>
          </p:nvPr>
        </p:nvSpPr>
        <p:spPr/>
        <p:txBody>
          <a:bodyPr/>
          <a:lstStyle/>
          <a:p>
            <a:r>
              <a:rPr lang="en-US"/>
              <a:t>Thuû tuïc </a:t>
            </a:r>
            <a:r>
              <a:rPr lang="en-US" i="1"/>
              <a:t>Induongdi</a:t>
            </a:r>
            <a:r>
              <a:rPr lang="en-US"/>
              <a:t> duøng ñeå in ra ñöôøng ñi ngaén nhaát töø ñænh i ñeán ñænh j. Chuù yù raèng vôùi moãi ñoà thò G thì chæ caàn goïi thuû tuïc </a:t>
            </a:r>
            <a:r>
              <a:rPr lang="en-US" i="1"/>
              <a:t>Floyd</a:t>
            </a:r>
            <a:r>
              <a:rPr lang="en-US"/>
              <a:t> moät laàn ñeå tìm ra taát caû caùc ñöôøng ñi, trong khi ñoù thuû tuïc </a:t>
            </a:r>
            <a:r>
              <a:rPr lang="en-US" i="1"/>
              <a:t>Induongdi</a:t>
            </a:r>
            <a:r>
              <a:rPr lang="en-US"/>
              <a:t> phaûi ñöôïc goïi nhieàu laàn ñeå in ra töøng ñöôøng ñi cuï theå.</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326AC770-938C-44F5-80A9-AB487EEBCF17}" type="slidenum">
              <a:rPr lang="en-US"/>
              <a:pPr/>
              <a:t>36</a:t>
            </a:fld>
            <a:endParaRPr lang="en-US"/>
          </a:p>
        </p:txBody>
      </p:sp>
      <p:sp>
        <p:nvSpPr>
          <p:cNvPr id="432130" name="Rectangle 2"/>
          <p:cNvSpPr>
            <a:spLocks noGrp="1" noChangeArrowheads="1"/>
          </p:cNvSpPr>
          <p:nvPr>
            <p:ph type="title"/>
          </p:nvPr>
        </p:nvSpPr>
        <p:spPr/>
        <p:txBody>
          <a:bodyPr/>
          <a:lstStyle/>
          <a:p>
            <a:r>
              <a:rPr lang="en-US"/>
              <a:t>Thuaät toaùn Bellman </a:t>
            </a:r>
          </a:p>
        </p:txBody>
      </p:sp>
      <p:sp>
        <p:nvSpPr>
          <p:cNvPr id="432131" name="Rectangle 3"/>
          <p:cNvSpPr>
            <a:spLocks noGrp="1" noChangeArrowheads="1"/>
          </p:cNvSpPr>
          <p:nvPr>
            <p:ph type="body" idx="1"/>
          </p:nvPr>
        </p:nvSpPr>
        <p:spPr/>
        <p:txBody>
          <a:bodyPr/>
          <a:lstStyle/>
          <a:p>
            <a:r>
              <a:rPr lang="en-US"/>
              <a:t>Thuaät toaùn Bellman ñöôïc duøng cho caùc ñoà thò coù troïng löôïng aâm. Thuaät toaùn naày tìm ñöôøng ñi ngaén nhaát töø moät ñænh cuûa ñoà thò ñeán moãi ñænh khaùc neáu ñoà thò khoâng coù maïch aâm. Neáu phaùt hieän ñoà thò coù maïch aâm thì thuaät toaùn döøng. Döõ lieäu nhaäp cho thuaät toaùn laø ma traän troïng löôïng L (vôùi qui öôùc Lij=0 neáu khoâng coù caïnh noái töø ñænh i ñeán ñænh j).</a:t>
            </a: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0BBC7DE1-985A-4550-AD85-2830B3BCAE7C}" type="slidenum">
              <a:rPr lang="en-US"/>
              <a:pPr/>
              <a:t>37</a:t>
            </a:fld>
            <a:endParaRPr lang="en-US"/>
          </a:p>
        </p:txBody>
      </p:sp>
      <p:sp>
        <p:nvSpPr>
          <p:cNvPr id="433154" name="Rectangle 2"/>
          <p:cNvSpPr>
            <a:spLocks noGrp="1" noChangeArrowheads="1"/>
          </p:cNvSpPr>
          <p:nvPr>
            <p:ph type="title"/>
          </p:nvPr>
        </p:nvSpPr>
        <p:spPr/>
        <p:txBody>
          <a:bodyPr/>
          <a:lstStyle/>
          <a:p>
            <a:r>
              <a:rPr lang="en-US"/>
              <a:t>Thuaät toaùn Bellman </a:t>
            </a:r>
          </a:p>
        </p:txBody>
      </p:sp>
      <p:sp>
        <p:nvSpPr>
          <p:cNvPr id="433155" name="Rectangle 3"/>
          <p:cNvSpPr>
            <a:spLocks noGrp="1" noChangeArrowheads="1"/>
          </p:cNvSpPr>
          <p:nvPr>
            <p:ph type="body" idx="1"/>
          </p:nvPr>
        </p:nvSpPr>
        <p:spPr/>
        <p:txBody>
          <a:bodyPr/>
          <a:lstStyle/>
          <a:p>
            <a:pPr algn="l"/>
            <a:r>
              <a:rPr lang="en-US"/>
              <a:t>Cho tröôùc ñænh x</a:t>
            </a:r>
            <a:r>
              <a:rPr lang="en-US">
                <a:sym typeface="Symbol" pitchFamily="18" charset="2"/>
              </a:rPr>
              <a:t></a:t>
            </a:r>
            <a:r>
              <a:rPr lang="en-US"/>
              <a:t>X.</a:t>
            </a:r>
            <a:endParaRPr lang="en-US" u="sng"/>
          </a:p>
          <a:p>
            <a:pPr algn="l"/>
            <a:r>
              <a:rPr lang="en-US" u="sng"/>
              <a:t>Böôùc 1</a:t>
            </a:r>
            <a:r>
              <a:rPr lang="en-US"/>
              <a:t>. Khôûi taïo </a:t>
            </a:r>
            <a:r>
              <a:rPr lang="en-US">
                <a:sym typeface="Symbol" pitchFamily="18" charset="2"/>
              </a:rPr>
              <a:t></a:t>
            </a:r>
            <a:r>
              <a:rPr lang="en-US"/>
              <a:t>(0, x)=0; </a:t>
            </a:r>
            <a:r>
              <a:rPr lang="en-US">
                <a:sym typeface="Symbol" pitchFamily="18" charset="2"/>
              </a:rPr>
              <a:t></a:t>
            </a:r>
            <a:r>
              <a:rPr lang="en-US"/>
              <a:t>(0, i)=+</a:t>
            </a:r>
            <a:r>
              <a:rPr lang="en-US">
                <a:sym typeface="Symbol" pitchFamily="18" charset="2"/>
              </a:rPr>
              <a:t></a:t>
            </a:r>
            <a:r>
              <a:rPr lang="en-US"/>
              <a:t>, </a:t>
            </a:r>
            <a:r>
              <a:rPr lang="en-US">
                <a:sym typeface="Symbol" pitchFamily="18" charset="2"/>
              </a:rPr>
              <a:t></a:t>
            </a:r>
            <a:r>
              <a:rPr lang="en-US"/>
              <a:t>i</a:t>
            </a:r>
            <a:r>
              <a:rPr lang="en-US">
                <a:sym typeface="Symbol" pitchFamily="18" charset="2"/>
              </a:rPr>
              <a:t></a:t>
            </a:r>
            <a:r>
              <a:rPr lang="en-US"/>
              <a:t>x vaø k=1.</a:t>
            </a:r>
            <a:endParaRPr lang="en-US" u="sng"/>
          </a:p>
          <a:p>
            <a:pPr algn="l"/>
            <a:r>
              <a:rPr lang="en-US" u="sng"/>
              <a:t>Böôùc 2</a:t>
            </a:r>
            <a:r>
              <a:rPr lang="en-US"/>
              <a:t>. Vôùi moãi i</a:t>
            </a:r>
            <a:r>
              <a:rPr lang="en-US">
                <a:sym typeface="Symbol" pitchFamily="18" charset="2"/>
              </a:rPr>
              <a:t></a:t>
            </a:r>
            <a:r>
              <a:rPr lang="en-US"/>
              <a:t>X ta ñaët</a:t>
            </a:r>
            <a:br>
              <a:rPr lang="en-US"/>
            </a:br>
            <a:r>
              <a:rPr lang="en-US">
                <a:sym typeface="Symbol" pitchFamily="18" charset="2"/>
              </a:rPr>
              <a:t></a:t>
            </a:r>
            <a:r>
              <a:rPr lang="en-US"/>
              <a:t>(k, i)=min ({</a:t>
            </a:r>
            <a:r>
              <a:rPr lang="en-US">
                <a:sym typeface="Symbol" pitchFamily="18" charset="2"/>
              </a:rPr>
              <a:t></a:t>
            </a:r>
            <a:r>
              <a:rPr lang="en-US"/>
              <a:t>(k-1, i)}</a:t>
            </a:r>
            <a:r>
              <a:rPr lang="en-US">
                <a:sym typeface="Symbol" pitchFamily="18" charset="2"/>
              </a:rPr>
              <a:t></a:t>
            </a:r>
            <a:r>
              <a:rPr lang="en-US"/>
              <a:t>{ </a:t>
            </a:r>
            <a:r>
              <a:rPr lang="en-US">
                <a:sym typeface="Symbol" pitchFamily="18" charset="2"/>
              </a:rPr>
              <a:t></a:t>
            </a:r>
            <a:r>
              <a:rPr lang="en-US"/>
              <a:t>(k-1, j)+Lji/coù caïnh noái j ñeán i}</a:t>
            </a:r>
            <a:endParaRPr lang="en-US" u="sng"/>
          </a:p>
          <a:p>
            <a:pPr algn="l"/>
            <a:r>
              <a:rPr lang="en-US" u="sng"/>
              <a:t>Böôùc 3</a:t>
            </a:r>
            <a:r>
              <a:rPr lang="en-US"/>
              <a:t>. Neáu </a:t>
            </a:r>
            <a:r>
              <a:rPr lang="en-US">
                <a:sym typeface="Symbol" pitchFamily="18" charset="2"/>
              </a:rPr>
              <a:t></a:t>
            </a:r>
            <a:r>
              <a:rPr lang="en-US"/>
              <a:t>(k, i)=</a:t>
            </a:r>
            <a:r>
              <a:rPr lang="en-US">
                <a:sym typeface="Symbol" pitchFamily="18" charset="2"/>
              </a:rPr>
              <a:t></a:t>
            </a:r>
            <a:r>
              <a:rPr lang="en-US"/>
              <a:t>(k-1, i) vôùi moïi i</a:t>
            </a:r>
            <a:r>
              <a:rPr lang="en-US">
                <a:sym typeface="Symbol" pitchFamily="18" charset="2"/>
              </a:rPr>
              <a:t></a:t>
            </a:r>
            <a:r>
              <a:rPr lang="en-US"/>
              <a:t>X thì </a:t>
            </a:r>
            <a:r>
              <a:rPr lang="en-US">
                <a:sym typeface="Symbol" pitchFamily="18" charset="2"/>
              </a:rPr>
              <a:t></a:t>
            </a:r>
            <a:r>
              <a:rPr lang="en-US"/>
              <a:t>(k, i) chính laø ñoä daøi ñöôøng ñi ngaén töø x ñeán i. Ngöôïc laïi neáu k&lt;n thì taêng k:=k+1 vaø trôû laïi böôùc 2; neáu k=n thì döøng vì töø x ñi tôùi ñöôïc moät maïch aâm.</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B60168EA-11ED-4A6A-B98F-297B852FD6A7}" type="slidenum">
              <a:rPr lang="en-US"/>
              <a:pPr/>
              <a:t>38</a:t>
            </a:fld>
            <a:endParaRPr lang="en-US"/>
          </a:p>
        </p:txBody>
      </p:sp>
      <p:sp>
        <p:nvSpPr>
          <p:cNvPr id="434178" name="Rectangle 2"/>
          <p:cNvSpPr>
            <a:spLocks noGrp="1" noChangeArrowheads="1"/>
          </p:cNvSpPr>
          <p:nvPr>
            <p:ph type="title"/>
          </p:nvPr>
        </p:nvSpPr>
        <p:spPr/>
        <p:txBody>
          <a:bodyPr/>
          <a:lstStyle/>
          <a:p>
            <a:r>
              <a:rPr lang="en-US"/>
              <a:t>Caøi ñaët thuaät toaùn Bellman</a:t>
            </a:r>
          </a:p>
        </p:txBody>
      </p:sp>
      <p:sp>
        <p:nvSpPr>
          <p:cNvPr id="434179" name="Rectangle 3"/>
          <p:cNvSpPr>
            <a:spLocks noGrp="1" noChangeArrowheads="1"/>
          </p:cNvSpPr>
          <p:nvPr>
            <p:ph type="body" idx="1"/>
          </p:nvPr>
        </p:nvSpPr>
        <p:spPr/>
        <p:txBody>
          <a:bodyPr/>
          <a:lstStyle/>
          <a:p>
            <a:r>
              <a:rPr lang="en-US"/>
              <a:t>Khi caøi ñaët thuaät toaùn Bellman, ma traän </a:t>
            </a:r>
            <a:r>
              <a:rPr lang="en-US">
                <a:sym typeface="Symbol" pitchFamily="18" charset="2"/>
              </a:rPr>
              <a:t></a:t>
            </a:r>
            <a:r>
              <a:rPr lang="en-US"/>
              <a:t> ñöôïc caøi ñaët nhö moät maûng 2 chieàu </a:t>
            </a:r>
            <a:r>
              <a:rPr lang="en-US" i="1"/>
              <a:t>Pi</a:t>
            </a:r>
            <a:r>
              <a:rPr lang="en-US"/>
              <a:t>, moãi phaàn töû bao goàm hai tröôøng: tröôøng </a:t>
            </a:r>
            <a:r>
              <a:rPr lang="en-US" i="1"/>
              <a:t>dodai</a:t>
            </a:r>
            <a:r>
              <a:rPr lang="en-US"/>
              <a:t> vaø tröôøng </a:t>
            </a:r>
            <a:r>
              <a:rPr lang="en-US" i="1"/>
              <a:t>truoc_nut2</a:t>
            </a:r>
            <a:r>
              <a:rPr lang="en-US"/>
              <a:t>. Cuï theå </a:t>
            </a:r>
            <a:r>
              <a:rPr lang="en-US" i="1"/>
              <a:t>Pi[k,i].dodai</a:t>
            </a:r>
            <a:r>
              <a:rPr lang="en-US"/>
              <a:t> laø giaù trò cuûa </a:t>
            </a:r>
            <a:r>
              <a:rPr lang="en-US">
                <a:sym typeface="Symbol" pitchFamily="18" charset="2"/>
              </a:rPr>
              <a:t></a:t>
            </a:r>
            <a:r>
              <a:rPr lang="en-US"/>
              <a:t>(k, i) trong thuaät toaùn; vaø </a:t>
            </a:r>
            <a:r>
              <a:rPr lang="en-US" i="1"/>
              <a:t>Pi[k,i].truoc_nut2</a:t>
            </a:r>
            <a:r>
              <a:rPr lang="en-US"/>
              <a:t> laø chæ soá cuûa nuùt ñi ngay tröôùc nuùt i treân ñöôøng ñi ngaén nhaát töø x ñeán i. </a:t>
            </a:r>
          </a:p>
          <a:p>
            <a:r>
              <a:rPr lang="en-US"/>
              <a:t>Vì thuaät toaùn Bellman laøm vieäc treân caû caùc soá aâm neân khoâng theå duøng giaù trò ñaëc bieät laø -1 cho +</a:t>
            </a:r>
            <a:r>
              <a:rPr lang="en-US">
                <a:sym typeface="Symbol" pitchFamily="18" charset="2"/>
              </a:rPr>
              <a:t></a:t>
            </a:r>
            <a:r>
              <a:rPr lang="en-US"/>
              <a:t>, chuùng ta seõ duøng giaù trò lôùn nhaát cuûa soá nguyeân 4 byte (maxlongint) ñeå thay cho +</a:t>
            </a:r>
            <a:r>
              <a:rPr lang="en-US">
                <a:sym typeface="Symbol" pitchFamily="18" charset="2"/>
              </a:rPr>
              <a:t></a:t>
            </a:r>
            <a:r>
              <a:rPr lang="en-US"/>
              <a:t>. </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1EC5B47D-C89A-4BF6-9972-E52CFE108A74}" type="slidenum">
              <a:rPr lang="en-US"/>
              <a:pPr/>
              <a:t>39</a:t>
            </a:fld>
            <a:endParaRPr lang="en-US"/>
          </a:p>
        </p:txBody>
      </p:sp>
      <p:sp>
        <p:nvSpPr>
          <p:cNvPr id="435202" name="Rectangle 2"/>
          <p:cNvSpPr>
            <a:spLocks noGrp="1" noChangeArrowheads="1"/>
          </p:cNvSpPr>
          <p:nvPr>
            <p:ph type="title"/>
          </p:nvPr>
        </p:nvSpPr>
        <p:spPr/>
        <p:txBody>
          <a:bodyPr/>
          <a:lstStyle/>
          <a:p>
            <a:r>
              <a:rPr lang="en-US"/>
              <a:t>Caøi ñaët thuaät toaùn Bellman</a:t>
            </a:r>
          </a:p>
        </p:txBody>
      </p:sp>
      <p:sp>
        <p:nvSpPr>
          <p:cNvPr id="435203" name="Rectangle 3"/>
          <p:cNvSpPr>
            <a:spLocks noGrp="1" noChangeArrowheads="1"/>
          </p:cNvSpPr>
          <p:nvPr>
            <p:ph type="body" idx="1"/>
          </p:nvPr>
        </p:nvSpPr>
        <p:spPr/>
        <p:txBody>
          <a:bodyPr/>
          <a:lstStyle/>
          <a:p>
            <a:pPr marL="457200" indent="-457200"/>
            <a:r>
              <a:rPr lang="en-US"/>
              <a:t>Moät soá ñieåm caàn löu yù nhö sau.</a:t>
            </a:r>
          </a:p>
          <a:p>
            <a:pPr marL="914400" lvl="1" indent="-457200"/>
            <a:r>
              <a:rPr lang="en-US" sz="2200"/>
              <a:t>Haøm Bellman goàm 3 tham soá: bieán caáu truùc ñoà thò G, moät ñænh x vaø chæ soá doøng k. Döõ lieäu vaøo cho haøm laø soá ñænh ñoà thò G.n, ma traän troïng löôïng G.L. Neáu haøm traû veà FALSE thì töø ñænh x coù theå ñi ñeán moät maïch aâm. Ngïöôïc laïi neáu haøm traû veà TRUE thì döõ lieäu ra cuûa haøm laø moät chæ soá k vaø ma traän G.Pi; trong ñoù G.Pi[k, i] chöùa thoâng tin veà ñöôøng ñi ngaén nhaát töø x ñeán i neáu G.Pi[k, i].dodai </a:t>
            </a:r>
            <a:r>
              <a:rPr lang="en-US" sz="2200">
                <a:sym typeface="Symbol" pitchFamily="18" charset="2"/>
              </a:rPr>
              <a:t></a:t>
            </a:r>
            <a:r>
              <a:rPr lang="en-US" sz="2200"/>
              <a:t> +</a:t>
            </a:r>
            <a:r>
              <a:rPr lang="en-US" sz="2200">
                <a:sym typeface="Symbol" pitchFamily="18" charset="2"/>
              </a:rPr>
              <a:t></a:t>
            </a:r>
            <a:r>
              <a:rPr lang="en-US" sz="2200"/>
              <a:t>.</a:t>
            </a:r>
          </a:p>
          <a:p>
            <a:pPr marL="914400" lvl="1" indent="-457200"/>
            <a:r>
              <a:rPr lang="en-US" sz="2200"/>
              <a:t>Haøm Induongdi cuõng nhaän vaøo 3 tham soá nhö haøm Bellman vaø in ra taát caû caùc ñöôøng ñi ngaén nhaát neáu coù töø ñænh x ñeán taát caû caùc ñænh khaùc cuûa ñoà thò.</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3"/>
          <p:cNvSpPr>
            <a:spLocks noGrp="1"/>
          </p:cNvSpPr>
          <p:nvPr>
            <p:ph type="ftr" sz="quarter" idx="10"/>
          </p:nvPr>
        </p:nvSpPr>
        <p:spPr/>
        <p:txBody>
          <a:bodyPr/>
          <a:lstStyle/>
          <a:p>
            <a:r>
              <a:rPr lang="en-US"/>
              <a:t>Lyù thuyeát Ñoà thò - Caùc baøi toaùn ñöôøng ñi</a:t>
            </a:r>
          </a:p>
        </p:txBody>
      </p:sp>
      <p:sp>
        <p:nvSpPr>
          <p:cNvPr id="37" name="Slide Number Placeholder 4"/>
          <p:cNvSpPr>
            <a:spLocks noGrp="1"/>
          </p:cNvSpPr>
          <p:nvPr>
            <p:ph type="sldNum" sz="quarter" idx="11"/>
          </p:nvPr>
        </p:nvSpPr>
        <p:spPr/>
        <p:txBody>
          <a:bodyPr/>
          <a:lstStyle/>
          <a:p>
            <a:fld id="{068E564E-54D7-4627-A0AC-FECA5DC33BFE}" type="slidenum">
              <a:rPr lang="en-US"/>
              <a:pPr/>
              <a:t>4</a:t>
            </a:fld>
            <a:endParaRPr lang="en-US"/>
          </a:p>
        </p:txBody>
      </p:sp>
      <p:sp>
        <p:nvSpPr>
          <p:cNvPr id="390146" name="Rectangle 2"/>
          <p:cNvSpPr>
            <a:spLocks noGrp="1" noChangeArrowheads="1"/>
          </p:cNvSpPr>
          <p:nvPr>
            <p:ph type="title"/>
          </p:nvPr>
        </p:nvSpPr>
        <p:spPr/>
        <p:txBody>
          <a:bodyPr/>
          <a:lstStyle/>
          <a:p>
            <a:r>
              <a:rPr lang="en-US"/>
              <a:t>Baøi toaùn ñöôøng ñi ngaén nhaát</a:t>
            </a:r>
          </a:p>
        </p:txBody>
      </p:sp>
      <p:sp>
        <p:nvSpPr>
          <p:cNvPr id="390147" name="Rectangle 3"/>
          <p:cNvSpPr>
            <a:spLocks noGrp="1" noChangeArrowheads="1"/>
          </p:cNvSpPr>
          <p:nvPr>
            <p:ph type="body" idx="1"/>
          </p:nvPr>
        </p:nvSpPr>
        <p:spPr/>
        <p:txBody>
          <a:bodyPr/>
          <a:lstStyle/>
          <a:p>
            <a:r>
              <a:rPr lang="en-US"/>
              <a:t>Muïc ñích cuûa baøi toaùn ñöôøng ñi ngaén nhaát laø tìm ñöôøng ñi P töø i ñeán j maø coù troïng löôïng nhoû nhaát trong soá taát caû nhöõng ñöôøng ñi coù theå coù.</a:t>
            </a:r>
          </a:p>
        </p:txBody>
      </p:sp>
      <p:grpSp>
        <p:nvGrpSpPr>
          <p:cNvPr id="390180" name="Group 36"/>
          <p:cNvGrpSpPr>
            <a:grpSpLocks/>
          </p:cNvGrpSpPr>
          <p:nvPr/>
        </p:nvGrpSpPr>
        <p:grpSpPr bwMode="auto">
          <a:xfrm>
            <a:off x="3276600" y="3581400"/>
            <a:ext cx="3390900" cy="2227263"/>
            <a:chOff x="3396" y="901"/>
            <a:chExt cx="2136" cy="1403"/>
          </a:xfrm>
        </p:grpSpPr>
        <p:sp>
          <p:nvSpPr>
            <p:cNvPr id="390181" name="Freeform 37"/>
            <p:cNvSpPr>
              <a:spLocks/>
            </p:cNvSpPr>
            <p:nvPr/>
          </p:nvSpPr>
          <p:spPr bwMode="auto">
            <a:xfrm>
              <a:off x="4053" y="901"/>
              <a:ext cx="1479" cy="1042"/>
            </a:xfrm>
            <a:custGeom>
              <a:avLst/>
              <a:gdLst/>
              <a:ahLst/>
              <a:cxnLst>
                <a:cxn ang="0">
                  <a:pos x="447" y="23"/>
                </a:cxn>
                <a:cxn ang="0">
                  <a:pos x="1113" y="149"/>
                </a:cxn>
                <a:cxn ang="0">
                  <a:pos x="1413" y="917"/>
                </a:cxn>
                <a:cxn ang="0">
                  <a:pos x="717" y="899"/>
                </a:cxn>
                <a:cxn ang="0">
                  <a:pos x="249" y="983"/>
                </a:cxn>
                <a:cxn ang="0">
                  <a:pos x="69" y="646"/>
                </a:cxn>
                <a:cxn ang="0">
                  <a:pos x="63" y="166"/>
                </a:cxn>
                <a:cxn ang="0">
                  <a:pos x="447" y="23"/>
                </a:cxn>
              </a:cxnLst>
              <a:rect l="0" t="0" r="r" b="b"/>
              <a:pathLst>
                <a:path w="1479" h="1042">
                  <a:moveTo>
                    <a:pt x="447" y="23"/>
                  </a:moveTo>
                  <a:cubicBezTo>
                    <a:pt x="622" y="20"/>
                    <a:pt x="952" y="0"/>
                    <a:pt x="1113" y="149"/>
                  </a:cubicBezTo>
                  <a:cubicBezTo>
                    <a:pt x="1274" y="298"/>
                    <a:pt x="1479" y="792"/>
                    <a:pt x="1413" y="917"/>
                  </a:cubicBezTo>
                  <a:cubicBezTo>
                    <a:pt x="1347" y="1042"/>
                    <a:pt x="911" y="888"/>
                    <a:pt x="717" y="899"/>
                  </a:cubicBezTo>
                  <a:cubicBezTo>
                    <a:pt x="523" y="910"/>
                    <a:pt x="357" y="1025"/>
                    <a:pt x="249" y="983"/>
                  </a:cubicBezTo>
                  <a:cubicBezTo>
                    <a:pt x="141" y="941"/>
                    <a:pt x="100" y="782"/>
                    <a:pt x="69" y="646"/>
                  </a:cubicBezTo>
                  <a:cubicBezTo>
                    <a:pt x="38" y="510"/>
                    <a:pt x="0" y="270"/>
                    <a:pt x="63" y="166"/>
                  </a:cubicBezTo>
                  <a:cubicBezTo>
                    <a:pt x="126" y="62"/>
                    <a:pt x="272" y="26"/>
                    <a:pt x="447" y="23"/>
                  </a:cubicBezTo>
                  <a:close/>
                </a:path>
              </a:pathLst>
            </a:custGeom>
            <a:solidFill>
              <a:srgbClr val="DDDDDD"/>
            </a:solidFill>
            <a:ln w="12700" cap="flat" cmpd="sng">
              <a:solidFill>
                <a:srgbClr val="BE2D00"/>
              </a:solidFill>
              <a:prstDash val="dash"/>
              <a:round/>
              <a:headEnd/>
              <a:tailEnd/>
            </a:ln>
            <a:effectLst/>
          </p:spPr>
          <p:txBody>
            <a:bodyPr wrap="none" anchor="ctr"/>
            <a:lstStyle/>
            <a:p>
              <a:endParaRPr lang="en-US"/>
            </a:p>
          </p:txBody>
        </p:sp>
        <p:sp>
          <p:nvSpPr>
            <p:cNvPr id="390182" name="Oval 38"/>
            <p:cNvSpPr>
              <a:spLocks noChangeAspect="1" noChangeArrowheads="1"/>
            </p:cNvSpPr>
            <p:nvPr/>
          </p:nvSpPr>
          <p:spPr bwMode="auto">
            <a:xfrm rot="21600000">
              <a:off x="4261"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40458C"/>
                  </a:solidFill>
                  <a:latin typeface="Tahoma" pitchFamily="34" charset="0"/>
                </a:rPr>
                <a:t>C</a:t>
              </a:r>
            </a:p>
          </p:txBody>
        </p:sp>
        <p:sp>
          <p:nvSpPr>
            <p:cNvPr id="390183" name="Oval 39"/>
            <p:cNvSpPr>
              <a:spLocks noChangeAspect="1" noChangeArrowheads="1"/>
            </p:cNvSpPr>
            <p:nvPr/>
          </p:nvSpPr>
          <p:spPr bwMode="auto">
            <a:xfrm rot="21600000">
              <a:off x="3396" y="1564"/>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B</a:t>
              </a:r>
            </a:p>
          </p:txBody>
        </p:sp>
        <p:sp>
          <p:nvSpPr>
            <p:cNvPr id="390184" name="Oval 40"/>
            <p:cNvSpPr>
              <a:spLocks noChangeAspect="1" noChangeArrowheads="1"/>
            </p:cNvSpPr>
            <p:nvPr/>
          </p:nvSpPr>
          <p:spPr bwMode="auto">
            <a:xfrm rot="21600000">
              <a:off x="4260" y="1056"/>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A</a:t>
              </a:r>
            </a:p>
          </p:txBody>
        </p:sp>
        <p:sp>
          <p:nvSpPr>
            <p:cNvPr id="390185" name="Oval 41"/>
            <p:cNvSpPr>
              <a:spLocks noChangeAspect="1" noChangeArrowheads="1"/>
            </p:cNvSpPr>
            <p:nvPr/>
          </p:nvSpPr>
          <p:spPr bwMode="auto">
            <a:xfrm rot="21600000">
              <a:off x="3780"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E</a:t>
              </a:r>
            </a:p>
          </p:txBody>
        </p:sp>
        <p:cxnSp>
          <p:nvCxnSpPr>
            <p:cNvPr id="390186" name="AutoShape 42"/>
            <p:cNvCxnSpPr>
              <a:cxnSpLocks noChangeAspect="1" noChangeShapeType="1"/>
              <a:stCxn id="390184" idx="2"/>
              <a:endCxn id="390183" idx="0"/>
            </p:cNvCxnSpPr>
            <p:nvPr/>
          </p:nvCxnSpPr>
          <p:spPr bwMode="auto">
            <a:xfrm rot="10800000" flipV="1">
              <a:off x="3511" y="1171"/>
              <a:ext cx="736" cy="386"/>
            </a:xfrm>
            <a:prstGeom prst="curvedConnector2">
              <a:avLst/>
            </a:prstGeom>
            <a:noFill/>
            <a:ln w="38100">
              <a:solidFill>
                <a:srgbClr val="BE2D00"/>
              </a:solidFill>
              <a:round/>
              <a:headEnd/>
              <a:tailEnd/>
            </a:ln>
            <a:effectLst/>
          </p:spPr>
        </p:cxnSp>
        <p:cxnSp>
          <p:nvCxnSpPr>
            <p:cNvPr id="390187" name="AutoShape 43"/>
            <p:cNvCxnSpPr>
              <a:cxnSpLocks noChangeAspect="1" noChangeShapeType="1"/>
              <a:stCxn id="390185" idx="2"/>
              <a:endCxn id="390183" idx="4"/>
            </p:cNvCxnSpPr>
            <p:nvPr/>
          </p:nvCxnSpPr>
          <p:spPr bwMode="auto">
            <a:xfrm rot="10800000">
              <a:off x="3511" y="1800"/>
              <a:ext cx="262" cy="388"/>
            </a:xfrm>
            <a:prstGeom prst="curvedConnector2">
              <a:avLst/>
            </a:prstGeom>
            <a:noFill/>
            <a:ln w="19050">
              <a:solidFill>
                <a:srgbClr val="40458C"/>
              </a:solidFill>
              <a:round/>
              <a:headEnd/>
              <a:tailEnd/>
            </a:ln>
            <a:effectLst/>
          </p:spPr>
        </p:cxnSp>
        <p:cxnSp>
          <p:nvCxnSpPr>
            <p:cNvPr id="390188" name="AutoShape 44"/>
            <p:cNvCxnSpPr>
              <a:cxnSpLocks noChangeAspect="1" noChangeShapeType="1"/>
              <a:stCxn id="390185" idx="6"/>
              <a:endCxn id="390182" idx="3"/>
            </p:cNvCxnSpPr>
            <p:nvPr/>
          </p:nvCxnSpPr>
          <p:spPr bwMode="auto">
            <a:xfrm flipV="1">
              <a:off x="4016" y="1773"/>
              <a:ext cx="278" cy="415"/>
            </a:xfrm>
            <a:prstGeom prst="curvedConnector2">
              <a:avLst/>
            </a:prstGeom>
            <a:noFill/>
            <a:ln w="38100">
              <a:solidFill>
                <a:srgbClr val="BE2D00"/>
              </a:solidFill>
              <a:round/>
              <a:headEnd/>
              <a:tailEnd/>
            </a:ln>
            <a:effectLst/>
          </p:spPr>
        </p:cxnSp>
        <p:cxnSp>
          <p:nvCxnSpPr>
            <p:cNvPr id="390189" name="AutoShape 45"/>
            <p:cNvCxnSpPr>
              <a:cxnSpLocks noChangeAspect="1" noChangeShapeType="1"/>
              <a:stCxn id="390184" idx="4"/>
              <a:endCxn id="390182" idx="0"/>
            </p:cNvCxnSpPr>
            <p:nvPr/>
          </p:nvCxnSpPr>
          <p:spPr bwMode="auto">
            <a:xfrm>
              <a:off x="4375" y="1298"/>
              <a:ext cx="1" cy="253"/>
            </a:xfrm>
            <a:prstGeom prst="straightConnector1">
              <a:avLst/>
            </a:prstGeom>
            <a:noFill/>
            <a:ln w="38100">
              <a:solidFill>
                <a:srgbClr val="BE2D00"/>
              </a:solidFill>
              <a:round/>
              <a:headEnd/>
              <a:tailEnd/>
            </a:ln>
            <a:effectLst/>
          </p:spPr>
        </p:cxnSp>
        <p:cxnSp>
          <p:nvCxnSpPr>
            <p:cNvPr id="390190" name="AutoShape 46"/>
            <p:cNvCxnSpPr>
              <a:cxnSpLocks noChangeAspect="1" noChangeShapeType="1"/>
              <a:stCxn id="390183" idx="6"/>
              <a:endCxn id="390182" idx="2"/>
            </p:cNvCxnSpPr>
            <p:nvPr/>
          </p:nvCxnSpPr>
          <p:spPr bwMode="auto">
            <a:xfrm>
              <a:off x="3632" y="1679"/>
              <a:ext cx="616" cy="0"/>
            </a:xfrm>
            <a:prstGeom prst="straightConnector1">
              <a:avLst/>
            </a:prstGeom>
            <a:noFill/>
            <a:ln w="38100">
              <a:solidFill>
                <a:srgbClr val="40458C"/>
              </a:solidFill>
              <a:prstDash val="dash"/>
              <a:round/>
              <a:headEnd/>
              <a:tailEnd/>
            </a:ln>
            <a:effectLst/>
          </p:spPr>
        </p:cxnSp>
        <p:sp>
          <p:nvSpPr>
            <p:cNvPr id="390191" name="Oval 47"/>
            <p:cNvSpPr>
              <a:spLocks noChangeAspect="1" noChangeArrowheads="1"/>
            </p:cNvSpPr>
            <p:nvPr/>
          </p:nvSpPr>
          <p:spPr bwMode="auto">
            <a:xfrm rot="21600000">
              <a:off x="5119" y="1564"/>
              <a:ext cx="231" cy="231"/>
            </a:xfrm>
            <a:prstGeom prst="ellipse">
              <a:avLst/>
            </a:prstGeom>
            <a:solidFill>
              <a:srgbClr val="ECD882"/>
            </a:solidFill>
            <a:ln w="38100">
              <a:solidFill>
                <a:srgbClr val="BE2D00"/>
              </a:solidFill>
              <a:round/>
              <a:headEnd/>
              <a:tailEnd/>
            </a:ln>
            <a:effectLst/>
          </p:spPr>
          <p:txBody>
            <a:bodyPr wrap="none" anchor="ctr"/>
            <a:lstStyle/>
            <a:p>
              <a:pPr algn="ctr" eaLnBrk="1" hangingPunct="1"/>
              <a:r>
                <a:rPr lang="en-US" b="0">
                  <a:solidFill>
                    <a:srgbClr val="BE2D00"/>
                  </a:solidFill>
                  <a:latin typeface="Tahoma" pitchFamily="34" charset="0"/>
                </a:rPr>
                <a:t>D</a:t>
              </a:r>
            </a:p>
          </p:txBody>
        </p:sp>
        <p:cxnSp>
          <p:nvCxnSpPr>
            <p:cNvPr id="390192" name="AutoShape 48"/>
            <p:cNvCxnSpPr>
              <a:cxnSpLocks noChangeAspect="1" noChangeShapeType="1"/>
              <a:stCxn id="390195" idx="6"/>
              <a:endCxn id="390191" idx="4"/>
            </p:cNvCxnSpPr>
            <p:nvPr/>
          </p:nvCxnSpPr>
          <p:spPr bwMode="auto">
            <a:xfrm flipV="1">
              <a:off x="4970" y="1806"/>
              <a:ext cx="264" cy="382"/>
            </a:xfrm>
            <a:prstGeom prst="curvedConnector2">
              <a:avLst/>
            </a:prstGeom>
            <a:noFill/>
            <a:ln w="38100">
              <a:solidFill>
                <a:srgbClr val="BE2D00"/>
              </a:solidFill>
              <a:round/>
              <a:headEnd/>
              <a:tailEnd/>
            </a:ln>
            <a:effectLst/>
          </p:spPr>
        </p:cxnSp>
        <p:cxnSp>
          <p:nvCxnSpPr>
            <p:cNvPr id="390193" name="AutoShape 49"/>
            <p:cNvCxnSpPr>
              <a:cxnSpLocks noChangeAspect="1" noChangeShapeType="1"/>
              <a:stCxn id="390191" idx="0"/>
              <a:endCxn id="390184" idx="6"/>
            </p:cNvCxnSpPr>
            <p:nvPr/>
          </p:nvCxnSpPr>
          <p:spPr bwMode="auto">
            <a:xfrm rot="5400000" flipH="1">
              <a:off x="4678" y="995"/>
              <a:ext cx="380" cy="732"/>
            </a:xfrm>
            <a:prstGeom prst="curvedConnector2">
              <a:avLst/>
            </a:prstGeom>
            <a:noFill/>
            <a:ln w="38100">
              <a:solidFill>
                <a:srgbClr val="40458C"/>
              </a:solidFill>
              <a:prstDash val="dash"/>
              <a:round/>
              <a:headEnd/>
              <a:tailEnd/>
            </a:ln>
            <a:effectLst/>
          </p:spPr>
        </p:cxnSp>
        <p:cxnSp>
          <p:nvCxnSpPr>
            <p:cNvPr id="390194" name="AutoShape 50"/>
            <p:cNvCxnSpPr>
              <a:cxnSpLocks noChangeAspect="1" noChangeShapeType="1"/>
              <a:stCxn id="390182" idx="6"/>
              <a:endCxn id="390191" idx="2"/>
            </p:cNvCxnSpPr>
            <p:nvPr/>
          </p:nvCxnSpPr>
          <p:spPr bwMode="auto">
            <a:xfrm>
              <a:off x="4503" y="1679"/>
              <a:ext cx="603" cy="0"/>
            </a:xfrm>
            <a:prstGeom prst="straightConnector1">
              <a:avLst/>
            </a:prstGeom>
            <a:noFill/>
            <a:ln w="38100">
              <a:solidFill>
                <a:srgbClr val="BE2D00"/>
              </a:solidFill>
              <a:round/>
              <a:headEnd/>
              <a:tailEnd/>
            </a:ln>
            <a:effectLst/>
          </p:spPr>
        </p:cxnSp>
        <p:sp>
          <p:nvSpPr>
            <p:cNvPr id="390195" name="Oval 51"/>
            <p:cNvSpPr>
              <a:spLocks noChangeAspect="1" noChangeArrowheads="1"/>
            </p:cNvSpPr>
            <p:nvPr/>
          </p:nvSpPr>
          <p:spPr bwMode="auto">
            <a:xfrm rot="21600000">
              <a:off x="4734" y="2073"/>
              <a:ext cx="231" cy="231"/>
            </a:xfrm>
            <a:prstGeom prst="ellipse">
              <a:avLst/>
            </a:prstGeom>
            <a:solidFill>
              <a:srgbClr val="ECD882"/>
            </a:solidFill>
            <a:ln w="19050">
              <a:solidFill>
                <a:srgbClr val="40458C"/>
              </a:solidFill>
              <a:round/>
              <a:headEnd/>
              <a:tailEnd/>
            </a:ln>
            <a:effectLst/>
          </p:spPr>
          <p:txBody>
            <a:bodyPr wrap="none" anchor="ctr"/>
            <a:lstStyle/>
            <a:p>
              <a:pPr algn="ctr" eaLnBrk="1" hangingPunct="1"/>
              <a:r>
                <a:rPr lang="en-US" b="0">
                  <a:solidFill>
                    <a:srgbClr val="40458C"/>
                  </a:solidFill>
                  <a:latin typeface="Tahoma" pitchFamily="34" charset="0"/>
                </a:rPr>
                <a:t>F</a:t>
              </a:r>
            </a:p>
          </p:txBody>
        </p:sp>
        <p:cxnSp>
          <p:nvCxnSpPr>
            <p:cNvPr id="390196" name="AutoShape 52"/>
            <p:cNvCxnSpPr>
              <a:cxnSpLocks noChangeAspect="1" noChangeShapeType="1"/>
              <a:stCxn id="390182" idx="5"/>
              <a:endCxn id="390195" idx="2"/>
            </p:cNvCxnSpPr>
            <p:nvPr/>
          </p:nvCxnSpPr>
          <p:spPr bwMode="auto">
            <a:xfrm rot="16200000" flipH="1">
              <a:off x="4385" y="1846"/>
              <a:ext cx="415" cy="269"/>
            </a:xfrm>
            <a:prstGeom prst="curvedConnector2">
              <a:avLst/>
            </a:prstGeom>
            <a:noFill/>
            <a:ln w="38100">
              <a:solidFill>
                <a:srgbClr val="40458C"/>
              </a:solidFill>
              <a:prstDash val="dash"/>
              <a:round/>
              <a:headEnd/>
              <a:tailEnd/>
            </a:ln>
            <a:effectLst/>
          </p:spPr>
        </p:cxnSp>
        <p:sp>
          <p:nvSpPr>
            <p:cNvPr id="390197" name="Text Box 53"/>
            <p:cNvSpPr txBox="1">
              <a:spLocks noChangeArrowheads="1"/>
            </p:cNvSpPr>
            <p:nvPr/>
          </p:nvSpPr>
          <p:spPr bwMode="auto">
            <a:xfrm>
              <a:off x="4408" y="91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0</a:t>
              </a:r>
            </a:p>
          </p:txBody>
        </p:sp>
        <p:sp>
          <p:nvSpPr>
            <p:cNvPr id="390198" name="Text Box 54"/>
            <p:cNvSpPr txBox="1">
              <a:spLocks noChangeArrowheads="1"/>
            </p:cNvSpPr>
            <p:nvPr/>
          </p:nvSpPr>
          <p:spPr bwMode="auto">
            <a:xfrm>
              <a:off x="528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3</a:t>
              </a:r>
            </a:p>
          </p:txBody>
        </p:sp>
        <p:sp>
          <p:nvSpPr>
            <p:cNvPr id="390199" name="Text Box 55"/>
            <p:cNvSpPr txBox="1">
              <a:spLocks noChangeArrowheads="1"/>
            </p:cNvSpPr>
            <p:nvPr/>
          </p:nvSpPr>
          <p:spPr bwMode="auto">
            <a:xfrm>
              <a:off x="4428"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2</a:t>
              </a:r>
            </a:p>
          </p:txBody>
        </p:sp>
        <p:sp>
          <p:nvSpPr>
            <p:cNvPr id="390200" name="Text Box 56"/>
            <p:cNvSpPr txBox="1">
              <a:spLocks noChangeArrowheads="1"/>
            </p:cNvSpPr>
            <p:nvPr/>
          </p:nvSpPr>
          <p:spPr bwMode="auto">
            <a:xfrm>
              <a:off x="3564" y="1433"/>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390201" name="Text Box 57"/>
            <p:cNvSpPr txBox="1">
              <a:spLocks noChangeArrowheads="1"/>
            </p:cNvSpPr>
            <p:nvPr/>
          </p:nvSpPr>
          <p:spPr bwMode="auto">
            <a:xfrm>
              <a:off x="3736"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5</a:t>
              </a:r>
            </a:p>
          </p:txBody>
        </p:sp>
        <p:sp>
          <p:nvSpPr>
            <p:cNvPr id="390202" name="Text Box 58"/>
            <p:cNvSpPr txBox="1">
              <a:spLocks noChangeArrowheads="1"/>
            </p:cNvSpPr>
            <p:nvPr/>
          </p:nvSpPr>
          <p:spPr bwMode="auto">
            <a:xfrm>
              <a:off x="4848" y="1889"/>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sym typeface="Symbol" pitchFamily="18" charset="2"/>
                </a:rPr>
                <a:t>8</a:t>
              </a:r>
            </a:p>
          </p:txBody>
        </p:sp>
        <p:sp>
          <p:nvSpPr>
            <p:cNvPr id="390203" name="Text Box 59"/>
            <p:cNvSpPr txBox="1">
              <a:spLocks noChangeArrowheads="1"/>
            </p:cNvSpPr>
            <p:nvPr/>
          </p:nvSpPr>
          <p:spPr bwMode="auto">
            <a:xfrm>
              <a:off x="4936" y="1065"/>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4</a:t>
              </a:r>
            </a:p>
          </p:txBody>
        </p:sp>
        <p:sp>
          <p:nvSpPr>
            <p:cNvPr id="390204" name="Text Box 60"/>
            <p:cNvSpPr txBox="1">
              <a:spLocks noChangeArrowheads="1"/>
            </p:cNvSpPr>
            <p:nvPr/>
          </p:nvSpPr>
          <p:spPr bwMode="auto">
            <a:xfrm>
              <a:off x="3588" y="110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8</a:t>
              </a:r>
            </a:p>
          </p:txBody>
        </p:sp>
        <p:sp>
          <p:nvSpPr>
            <p:cNvPr id="390205" name="Text Box 61"/>
            <p:cNvSpPr txBox="1">
              <a:spLocks noChangeArrowheads="1"/>
            </p:cNvSpPr>
            <p:nvPr/>
          </p:nvSpPr>
          <p:spPr bwMode="auto">
            <a:xfrm>
              <a:off x="3828"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7</a:t>
              </a:r>
            </a:p>
          </p:txBody>
        </p:sp>
        <p:sp>
          <p:nvSpPr>
            <p:cNvPr id="390206" name="Text Box 62"/>
            <p:cNvSpPr txBox="1">
              <a:spLocks noChangeArrowheads="1"/>
            </p:cNvSpPr>
            <p:nvPr/>
          </p:nvSpPr>
          <p:spPr bwMode="auto">
            <a:xfrm>
              <a:off x="4740" y="1488"/>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1</a:t>
              </a:r>
            </a:p>
          </p:txBody>
        </p:sp>
        <p:sp>
          <p:nvSpPr>
            <p:cNvPr id="390207" name="Text Box 63"/>
            <p:cNvSpPr txBox="1">
              <a:spLocks noChangeArrowheads="1"/>
            </p:cNvSpPr>
            <p:nvPr/>
          </p:nvSpPr>
          <p:spPr bwMode="auto">
            <a:xfrm>
              <a:off x="3396"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2</a:t>
              </a:r>
            </a:p>
          </p:txBody>
        </p:sp>
        <p:sp>
          <p:nvSpPr>
            <p:cNvPr id="390208" name="Text Box 64"/>
            <p:cNvSpPr txBox="1">
              <a:spLocks noChangeArrowheads="1"/>
            </p:cNvSpPr>
            <p:nvPr/>
          </p:nvSpPr>
          <p:spPr bwMode="auto">
            <a:xfrm>
              <a:off x="5124" y="1992"/>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5</a:t>
              </a:r>
            </a:p>
          </p:txBody>
        </p:sp>
        <p:sp>
          <p:nvSpPr>
            <p:cNvPr id="390209" name="Text Box 65"/>
            <p:cNvSpPr txBox="1">
              <a:spLocks noChangeArrowheads="1"/>
            </p:cNvSpPr>
            <p:nvPr/>
          </p:nvSpPr>
          <p:spPr bwMode="auto">
            <a:xfrm>
              <a:off x="4164" y="1296"/>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2</a:t>
              </a:r>
            </a:p>
          </p:txBody>
        </p:sp>
        <p:sp>
          <p:nvSpPr>
            <p:cNvPr id="390210" name="Text Box 66"/>
            <p:cNvSpPr txBox="1">
              <a:spLocks noChangeArrowheads="1"/>
            </p:cNvSpPr>
            <p:nvPr/>
          </p:nvSpPr>
          <p:spPr bwMode="auto">
            <a:xfrm>
              <a:off x="4068"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BE2D00"/>
                  </a:solidFill>
                  <a:latin typeface="Times New Roman" pitchFamily="18" charset="0"/>
                </a:rPr>
                <a:t>3</a:t>
              </a:r>
            </a:p>
          </p:txBody>
        </p:sp>
        <p:sp>
          <p:nvSpPr>
            <p:cNvPr id="390211" name="Text Box 67"/>
            <p:cNvSpPr txBox="1">
              <a:spLocks noChangeArrowheads="1"/>
            </p:cNvSpPr>
            <p:nvPr/>
          </p:nvSpPr>
          <p:spPr bwMode="auto">
            <a:xfrm>
              <a:off x="4476" y="1824"/>
              <a:ext cx="188" cy="231"/>
            </a:xfrm>
            <a:prstGeom prst="rect">
              <a:avLst/>
            </a:prstGeom>
            <a:noFill/>
            <a:ln w="19050">
              <a:noFill/>
              <a:miter lim="800000"/>
              <a:headEnd/>
              <a:tailEnd/>
            </a:ln>
            <a:effectLst/>
          </p:spPr>
          <p:txBody>
            <a:bodyPr wrap="none">
              <a:spAutoFit/>
            </a:bodyPr>
            <a:lstStyle/>
            <a:p>
              <a:pPr algn="ctr" eaLnBrk="1" hangingPunct="1"/>
              <a:r>
                <a:rPr lang="en-US" b="0">
                  <a:solidFill>
                    <a:srgbClr val="40458C"/>
                  </a:solidFill>
                  <a:latin typeface="Times New Roman" pitchFamily="18" charset="0"/>
                </a:rPr>
                <a:t>9</a:t>
              </a:r>
            </a:p>
          </p:txBody>
        </p:sp>
      </p:gr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
          <p:cNvSpPr>
            <a:spLocks noGrp="1"/>
          </p:cNvSpPr>
          <p:nvPr>
            <p:ph type="ftr" sz="quarter" idx="10"/>
          </p:nvPr>
        </p:nvSpPr>
        <p:spPr/>
        <p:txBody>
          <a:bodyPr/>
          <a:lstStyle/>
          <a:p>
            <a:r>
              <a:rPr lang="en-US"/>
              <a:t>Lyù thuyeát Ñoà thò - Caùc baøi toaùn ñöôøng ñi</a:t>
            </a:r>
          </a:p>
        </p:txBody>
      </p:sp>
      <p:sp>
        <p:nvSpPr>
          <p:cNvPr id="41" name="Slide Number Placeholder 4"/>
          <p:cNvSpPr>
            <a:spLocks noGrp="1"/>
          </p:cNvSpPr>
          <p:nvPr>
            <p:ph type="sldNum" sz="quarter" idx="11"/>
          </p:nvPr>
        </p:nvSpPr>
        <p:spPr/>
        <p:txBody>
          <a:bodyPr/>
          <a:lstStyle/>
          <a:p>
            <a:fld id="{E1526B86-4269-44A0-B29E-05B6AB84663D}" type="slidenum">
              <a:rPr lang="en-US"/>
              <a:pPr/>
              <a:t>40</a:t>
            </a:fld>
            <a:endParaRPr lang="en-US"/>
          </a:p>
        </p:txBody>
      </p:sp>
      <p:sp>
        <p:nvSpPr>
          <p:cNvPr id="436226" name="Rectangle 2"/>
          <p:cNvSpPr>
            <a:spLocks noGrp="1" noChangeArrowheads="1"/>
          </p:cNvSpPr>
          <p:nvPr>
            <p:ph type="title"/>
          </p:nvPr>
        </p:nvSpPr>
        <p:spPr/>
        <p:txBody>
          <a:bodyPr/>
          <a:lstStyle/>
          <a:p>
            <a:r>
              <a:rPr lang="en-US"/>
              <a:t>Ví Duï Cho Thuaät Toaùn Bellman </a:t>
            </a:r>
          </a:p>
        </p:txBody>
      </p:sp>
      <p:sp>
        <p:nvSpPr>
          <p:cNvPr id="436227" name="Rectangle 3"/>
          <p:cNvSpPr>
            <a:spLocks noGrp="1" noChangeArrowheads="1"/>
          </p:cNvSpPr>
          <p:nvPr>
            <p:ph type="body" idx="1"/>
          </p:nvPr>
        </p:nvSpPr>
        <p:spPr/>
        <p:txBody>
          <a:bodyPr/>
          <a:lstStyle/>
          <a:p>
            <a:r>
              <a:rPr lang="en-US"/>
              <a:t>Xem ñoà thò trong hình ve, chuùng ta seõ tính toaùn cho 2 tröôøng hôïp: caùc ñöôøng ñi khôûi ñaàu töø ñænh 1 vaø caùc ñöôøng ñi khôûi ñaàu töø ñænh 3. </a:t>
            </a:r>
          </a:p>
        </p:txBody>
      </p:sp>
      <p:grpSp>
        <p:nvGrpSpPr>
          <p:cNvPr id="436228" name="Group 4"/>
          <p:cNvGrpSpPr>
            <a:grpSpLocks/>
          </p:cNvGrpSpPr>
          <p:nvPr/>
        </p:nvGrpSpPr>
        <p:grpSpPr bwMode="auto">
          <a:xfrm>
            <a:off x="3201988" y="2768600"/>
            <a:ext cx="4341812" cy="3784600"/>
            <a:chOff x="0" y="0"/>
            <a:chExt cx="20001" cy="19997"/>
          </a:xfrm>
        </p:grpSpPr>
        <p:sp>
          <p:nvSpPr>
            <p:cNvPr id="436229" name="Oval 5"/>
            <p:cNvSpPr>
              <a:spLocks noChangeArrowheads="1"/>
            </p:cNvSpPr>
            <p:nvPr/>
          </p:nvSpPr>
          <p:spPr bwMode="auto">
            <a:xfrm>
              <a:off x="3749" y="3070"/>
              <a:ext cx="3004" cy="3160"/>
            </a:xfrm>
            <a:prstGeom prst="ellipse">
              <a:avLst/>
            </a:prstGeom>
            <a:noFill/>
            <a:ln w="9525">
              <a:solidFill>
                <a:srgbClr val="000000"/>
              </a:solidFill>
              <a:round/>
              <a:headEnd/>
              <a:tailEnd/>
            </a:ln>
            <a:effectLst/>
          </p:spPr>
          <p:txBody>
            <a:bodyPr/>
            <a:lstStyle/>
            <a:p>
              <a:endParaRPr lang="en-US"/>
            </a:p>
          </p:txBody>
        </p:sp>
        <p:sp>
          <p:nvSpPr>
            <p:cNvPr id="436230" name="Rectangle 6"/>
            <p:cNvSpPr>
              <a:spLocks noChangeArrowheads="1"/>
            </p:cNvSpPr>
            <p:nvPr/>
          </p:nvSpPr>
          <p:spPr bwMode="auto">
            <a:xfrm>
              <a:off x="4249" y="3271"/>
              <a:ext cx="2004" cy="2873"/>
            </a:xfrm>
            <a:prstGeom prst="rect">
              <a:avLst/>
            </a:prstGeom>
            <a:noFill/>
            <a:ln w="9525">
              <a:noFill/>
              <a:miter lim="800000"/>
              <a:headEnd/>
              <a:tailEnd/>
            </a:ln>
            <a:effectLst/>
          </p:spPr>
          <p:txBody>
            <a:bodyPr lIns="63500" tIns="63500" rIns="63500" bIns="63500"/>
            <a:lstStyle/>
            <a:p>
              <a:pPr algn="ctr"/>
              <a:r>
                <a:rPr lang="en-US" sz="2000"/>
                <a:t>1</a:t>
              </a:r>
              <a:endParaRPr lang="en-US" sz="2400"/>
            </a:p>
          </p:txBody>
        </p:sp>
        <p:sp>
          <p:nvSpPr>
            <p:cNvPr id="436231" name="Oval 7"/>
            <p:cNvSpPr>
              <a:spLocks noChangeArrowheads="1"/>
            </p:cNvSpPr>
            <p:nvPr/>
          </p:nvSpPr>
          <p:spPr bwMode="auto">
            <a:xfrm>
              <a:off x="14484" y="2783"/>
              <a:ext cx="3004" cy="3160"/>
            </a:xfrm>
            <a:prstGeom prst="ellipse">
              <a:avLst/>
            </a:prstGeom>
            <a:noFill/>
            <a:ln w="9525">
              <a:solidFill>
                <a:srgbClr val="000000"/>
              </a:solidFill>
              <a:round/>
              <a:headEnd/>
              <a:tailEnd/>
            </a:ln>
            <a:effectLst/>
          </p:spPr>
          <p:txBody>
            <a:bodyPr/>
            <a:lstStyle/>
            <a:p>
              <a:endParaRPr lang="en-US"/>
            </a:p>
          </p:txBody>
        </p:sp>
        <p:sp>
          <p:nvSpPr>
            <p:cNvPr id="436232" name="Rectangle 8"/>
            <p:cNvSpPr>
              <a:spLocks noChangeArrowheads="1"/>
            </p:cNvSpPr>
            <p:nvPr/>
          </p:nvSpPr>
          <p:spPr bwMode="auto">
            <a:xfrm>
              <a:off x="15072" y="2984"/>
              <a:ext cx="2004" cy="2874"/>
            </a:xfrm>
            <a:prstGeom prst="rect">
              <a:avLst/>
            </a:prstGeom>
            <a:noFill/>
            <a:ln w="9525">
              <a:noFill/>
              <a:miter lim="800000"/>
              <a:headEnd/>
              <a:tailEnd/>
            </a:ln>
            <a:effectLst/>
          </p:spPr>
          <p:txBody>
            <a:bodyPr lIns="63500" tIns="63500" rIns="63500" bIns="63500"/>
            <a:lstStyle/>
            <a:p>
              <a:pPr algn="ctr"/>
              <a:r>
                <a:rPr lang="en-US" sz="2000"/>
                <a:t>2</a:t>
              </a:r>
              <a:endParaRPr lang="en-US" sz="2400"/>
            </a:p>
          </p:txBody>
        </p:sp>
        <p:sp>
          <p:nvSpPr>
            <p:cNvPr id="436233" name="Oval 9"/>
            <p:cNvSpPr>
              <a:spLocks noChangeArrowheads="1"/>
            </p:cNvSpPr>
            <p:nvPr/>
          </p:nvSpPr>
          <p:spPr bwMode="auto">
            <a:xfrm>
              <a:off x="0" y="9667"/>
              <a:ext cx="3004" cy="3160"/>
            </a:xfrm>
            <a:prstGeom prst="ellipse">
              <a:avLst/>
            </a:prstGeom>
            <a:noFill/>
            <a:ln w="9525">
              <a:solidFill>
                <a:srgbClr val="000000"/>
              </a:solidFill>
              <a:round/>
              <a:headEnd/>
              <a:tailEnd/>
            </a:ln>
            <a:effectLst/>
          </p:spPr>
          <p:txBody>
            <a:bodyPr/>
            <a:lstStyle/>
            <a:p>
              <a:endParaRPr lang="en-US"/>
            </a:p>
          </p:txBody>
        </p:sp>
        <p:sp>
          <p:nvSpPr>
            <p:cNvPr id="436234" name="Rectangle 10"/>
            <p:cNvSpPr>
              <a:spLocks noChangeArrowheads="1"/>
            </p:cNvSpPr>
            <p:nvPr/>
          </p:nvSpPr>
          <p:spPr bwMode="auto">
            <a:xfrm>
              <a:off x="500" y="9868"/>
              <a:ext cx="2004" cy="2873"/>
            </a:xfrm>
            <a:prstGeom prst="rect">
              <a:avLst/>
            </a:prstGeom>
            <a:noFill/>
            <a:ln w="9525">
              <a:noFill/>
              <a:miter lim="800000"/>
              <a:headEnd/>
              <a:tailEnd/>
            </a:ln>
            <a:effectLst/>
          </p:spPr>
          <p:txBody>
            <a:bodyPr lIns="63500" tIns="63500" rIns="63500" bIns="63500"/>
            <a:lstStyle/>
            <a:p>
              <a:pPr algn="ctr"/>
              <a:r>
                <a:rPr lang="en-US" sz="2000"/>
                <a:t>3</a:t>
              </a:r>
              <a:endParaRPr lang="en-US" sz="2400"/>
            </a:p>
          </p:txBody>
        </p:sp>
        <p:sp>
          <p:nvSpPr>
            <p:cNvPr id="436235" name="Oval 11"/>
            <p:cNvSpPr>
              <a:spLocks noChangeArrowheads="1"/>
            </p:cNvSpPr>
            <p:nvPr/>
          </p:nvSpPr>
          <p:spPr bwMode="auto">
            <a:xfrm>
              <a:off x="16747" y="10527"/>
              <a:ext cx="3004" cy="3160"/>
            </a:xfrm>
            <a:prstGeom prst="ellipse">
              <a:avLst/>
            </a:prstGeom>
            <a:noFill/>
            <a:ln w="9525">
              <a:solidFill>
                <a:srgbClr val="000000"/>
              </a:solidFill>
              <a:round/>
              <a:headEnd/>
              <a:tailEnd/>
            </a:ln>
            <a:effectLst/>
          </p:spPr>
          <p:txBody>
            <a:bodyPr/>
            <a:lstStyle/>
            <a:p>
              <a:endParaRPr lang="en-US"/>
            </a:p>
          </p:txBody>
        </p:sp>
        <p:sp>
          <p:nvSpPr>
            <p:cNvPr id="436236" name="Rectangle 12"/>
            <p:cNvSpPr>
              <a:spLocks noChangeArrowheads="1"/>
            </p:cNvSpPr>
            <p:nvPr/>
          </p:nvSpPr>
          <p:spPr bwMode="auto">
            <a:xfrm>
              <a:off x="17247" y="10728"/>
              <a:ext cx="2004" cy="2873"/>
            </a:xfrm>
            <a:prstGeom prst="rect">
              <a:avLst/>
            </a:prstGeom>
            <a:noFill/>
            <a:ln w="9525">
              <a:noFill/>
              <a:miter lim="800000"/>
              <a:headEnd/>
              <a:tailEnd/>
            </a:ln>
            <a:effectLst/>
          </p:spPr>
          <p:txBody>
            <a:bodyPr lIns="63500" tIns="63500" rIns="63500" bIns="63500"/>
            <a:lstStyle/>
            <a:p>
              <a:pPr algn="ctr"/>
              <a:r>
                <a:rPr lang="en-US" sz="2000"/>
                <a:t>4</a:t>
              </a:r>
              <a:endParaRPr lang="en-US" sz="2400"/>
            </a:p>
          </p:txBody>
        </p:sp>
        <p:sp>
          <p:nvSpPr>
            <p:cNvPr id="436237" name="Oval 13"/>
            <p:cNvSpPr>
              <a:spLocks noChangeArrowheads="1"/>
            </p:cNvSpPr>
            <p:nvPr/>
          </p:nvSpPr>
          <p:spPr bwMode="auto">
            <a:xfrm>
              <a:off x="3999" y="15116"/>
              <a:ext cx="3004" cy="3160"/>
            </a:xfrm>
            <a:prstGeom prst="ellipse">
              <a:avLst/>
            </a:prstGeom>
            <a:noFill/>
            <a:ln w="9525">
              <a:solidFill>
                <a:srgbClr val="000000"/>
              </a:solidFill>
              <a:round/>
              <a:headEnd/>
              <a:tailEnd/>
            </a:ln>
            <a:effectLst/>
          </p:spPr>
          <p:txBody>
            <a:bodyPr/>
            <a:lstStyle/>
            <a:p>
              <a:endParaRPr lang="en-US"/>
            </a:p>
          </p:txBody>
        </p:sp>
        <p:sp>
          <p:nvSpPr>
            <p:cNvPr id="436238" name="Rectangle 14"/>
            <p:cNvSpPr>
              <a:spLocks noChangeArrowheads="1"/>
            </p:cNvSpPr>
            <p:nvPr/>
          </p:nvSpPr>
          <p:spPr bwMode="auto">
            <a:xfrm>
              <a:off x="4499" y="15317"/>
              <a:ext cx="2004" cy="2873"/>
            </a:xfrm>
            <a:prstGeom prst="rect">
              <a:avLst/>
            </a:prstGeom>
            <a:noFill/>
            <a:ln w="9525">
              <a:noFill/>
              <a:miter lim="800000"/>
              <a:headEnd/>
              <a:tailEnd/>
            </a:ln>
            <a:effectLst/>
          </p:spPr>
          <p:txBody>
            <a:bodyPr lIns="63500" tIns="63500" rIns="63500" bIns="63500"/>
            <a:lstStyle/>
            <a:p>
              <a:pPr algn="ctr"/>
              <a:r>
                <a:rPr lang="en-US" sz="2000"/>
                <a:t>5</a:t>
              </a:r>
              <a:endParaRPr lang="en-US" sz="2400"/>
            </a:p>
          </p:txBody>
        </p:sp>
        <p:sp>
          <p:nvSpPr>
            <p:cNvPr id="436239" name="Oval 15"/>
            <p:cNvSpPr>
              <a:spLocks noChangeArrowheads="1"/>
            </p:cNvSpPr>
            <p:nvPr/>
          </p:nvSpPr>
          <p:spPr bwMode="auto">
            <a:xfrm>
              <a:off x="11748" y="15116"/>
              <a:ext cx="3004" cy="3160"/>
            </a:xfrm>
            <a:prstGeom prst="ellipse">
              <a:avLst/>
            </a:prstGeom>
            <a:noFill/>
            <a:ln w="9525">
              <a:solidFill>
                <a:srgbClr val="000000"/>
              </a:solidFill>
              <a:round/>
              <a:headEnd/>
              <a:tailEnd/>
            </a:ln>
            <a:effectLst/>
          </p:spPr>
          <p:txBody>
            <a:bodyPr/>
            <a:lstStyle/>
            <a:p>
              <a:endParaRPr lang="en-US"/>
            </a:p>
          </p:txBody>
        </p:sp>
        <p:sp>
          <p:nvSpPr>
            <p:cNvPr id="436240" name="Rectangle 16"/>
            <p:cNvSpPr>
              <a:spLocks noChangeArrowheads="1"/>
            </p:cNvSpPr>
            <p:nvPr/>
          </p:nvSpPr>
          <p:spPr bwMode="auto">
            <a:xfrm>
              <a:off x="12248" y="15317"/>
              <a:ext cx="2004" cy="2873"/>
            </a:xfrm>
            <a:prstGeom prst="rect">
              <a:avLst/>
            </a:prstGeom>
            <a:noFill/>
            <a:ln w="9525">
              <a:noFill/>
              <a:miter lim="800000"/>
              <a:headEnd/>
              <a:tailEnd/>
            </a:ln>
            <a:effectLst/>
          </p:spPr>
          <p:txBody>
            <a:bodyPr lIns="63500" tIns="63500" rIns="63500" bIns="63500"/>
            <a:lstStyle/>
            <a:p>
              <a:pPr algn="ctr"/>
              <a:r>
                <a:rPr lang="en-US" sz="2000"/>
                <a:t>6</a:t>
              </a:r>
              <a:endParaRPr lang="en-US" sz="2400"/>
            </a:p>
          </p:txBody>
        </p:sp>
        <p:sp>
          <p:nvSpPr>
            <p:cNvPr id="436241" name="Arc 17"/>
            <p:cNvSpPr>
              <a:spLocks/>
            </p:cNvSpPr>
            <p:nvPr/>
          </p:nvSpPr>
          <p:spPr bwMode="auto">
            <a:xfrm flipH="1">
              <a:off x="5999" y="2209"/>
              <a:ext cx="4504" cy="11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6242" name="Arc 18"/>
            <p:cNvSpPr>
              <a:spLocks/>
            </p:cNvSpPr>
            <p:nvPr/>
          </p:nvSpPr>
          <p:spPr bwMode="auto">
            <a:xfrm>
              <a:off x="10248" y="2194"/>
              <a:ext cx="4504" cy="11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sz="2400"/>
            </a:p>
          </p:txBody>
        </p:sp>
        <p:sp>
          <p:nvSpPr>
            <p:cNvPr id="436243" name="Line 19"/>
            <p:cNvSpPr>
              <a:spLocks noChangeShapeType="1"/>
            </p:cNvSpPr>
            <p:nvPr/>
          </p:nvSpPr>
          <p:spPr bwMode="auto">
            <a:xfrm>
              <a:off x="14498" y="3070"/>
              <a:ext cx="254" cy="291"/>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44" name="Arc 20"/>
            <p:cNvSpPr>
              <a:spLocks/>
            </p:cNvSpPr>
            <p:nvPr/>
          </p:nvSpPr>
          <p:spPr bwMode="auto">
            <a:xfrm flipV="1">
              <a:off x="10674" y="5636"/>
              <a:ext cx="4503" cy="11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6245" name="Arc 21"/>
            <p:cNvSpPr>
              <a:spLocks/>
            </p:cNvSpPr>
            <p:nvPr/>
          </p:nvSpPr>
          <p:spPr bwMode="auto">
            <a:xfrm flipH="1" flipV="1">
              <a:off x="6424" y="5736"/>
              <a:ext cx="4504" cy="11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6246" name="Line 22"/>
            <p:cNvSpPr>
              <a:spLocks noChangeShapeType="1"/>
            </p:cNvSpPr>
            <p:nvPr/>
          </p:nvSpPr>
          <p:spPr bwMode="auto">
            <a:xfrm flipH="1" flipV="1">
              <a:off x="6411" y="5651"/>
              <a:ext cx="255" cy="292"/>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47" name="Arc 23"/>
            <p:cNvSpPr>
              <a:spLocks/>
            </p:cNvSpPr>
            <p:nvPr/>
          </p:nvSpPr>
          <p:spPr bwMode="auto">
            <a:xfrm flipH="1">
              <a:off x="250" y="4504"/>
              <a:ext cx="3504" cy="574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6248" name="Line 24"/>
            <p:cNvSpPr>
              <a:spLocks noChangeShapeType="1"/>
            </p:cNvSpPr>
            <p:nvPr/>
          </p:nvSpPr>
          <p:spPr bwMode="auto">
            <a:xfrm>
              <a:off x="250" y="9380"/>
              <a:ext cx="4" cy="865"/>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49" name="Line 25"/>
            <p:cNvSpPr>
              <a:spLocks noChangeShapeType="1"/>
            </p:cNvSpPr>
            <p:nvPr/>
          </p:nvSpPr>
          <p:spPr bwMode="auto">
            <a:xfrm>
              <a:off x="16497" y="5938"/>
              <a:ext cx="1754" cy="4594"/>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0" name="Line 26"/>
            <p:cNvSpPr>
              <a:spLocks noChangeShapeType="1"/>
            </p:cNvSpPr>
            <p:nvPr/>
          </p:nvSpPr>
          <p:spPr bwMode="auto">
            <a:xfrm>
              <a:off x="2999" y="11100"/>
              <a:ext cx="13753" cy="1153"/>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1" name="Line 27"/>
            <p:cNvSpPr>
              <a:spLocks noChangeShapeType="1"/>
            </p:cNvSpPr>
            <p:nvPr/>
          </p:nvSpPr>
          <p:spPr bwMode="auto">
            <a:xfrm>
              <a:off x="1750" y="12821"/>
              <a:ext cx="2504" cy="2874"/>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2" name="Line 28"/>
            <p:cNvSpPr>
              <a:spLocks noChangeShapeType="1"/>
            </p:cNvSpPr>
            <p:nvPr/>
          </p:nvSpPr>
          <p:spPr bwMode="auto">
            <a:xfrm>
              <a:off x="2999" y="11961"/>
              <a:ext cx="9003" cy="3734"/>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3" name="Line 29"/>
            <p:cNvSpPr>
              <a:spLocks noChangeShapeType="1"/>
            </p:cNvSpPr>
            <p:nvPr/>
          </p:nvSpPr>
          <p:spPr bwMode="auto">
            <a:xfrm>
              <a:off x="6999" y="17411"/>
              <a:ext cx="4753" cy="5"/>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4" name="Line 30"/>
            <p:cNvSpPr>
              <a:spLocks noChangeShapeType="1"/>
            </p:cNvSpPr>
            <p:nvPr/>
          </p:nvSpPr>
          <p:spPr bwMode="auto">
            <a:xfrm flipV="1">
              <a:off x="14910" y="13682"/>
              <a:ext cx="3254" cy="3160"/>
            </a:xfrm>
            <a:prstGeom prst="line">
              <a:avLst/>
            </a:prstGeom>
            <a:noFill/>
            <a:ln w="9525">
              <a:solidFill>
                <a:srgbClr val="000000"/>
              </a:solidFill>
              <a:round/>
              <a:headEnd type="none" w="sm" len="sm"/>
              <a:tailEnd type="triangle" w="sm" len="sm"/>
            </a:ln>
            <a:effectLst/>
          </p:spPr>
          <p:txBody>
            <a:bodyPr/>
            <a:lstStyle/>
            <a:p>
              <a:endParaRPr lang="en-US"/>
            </a:p>
          </p:txBody>
        </p:sp>
        <p:sp>
          <p:nvSpPr>
            <p:cNvPr id="436255" name="Rectangle 31"/>
            <p:cNvSpPr>
              <a:spLocks noChangeArrowheads="1"/>
            </p:cNvSpPr>
            <p:nvPr/>
          </p:nvSpPr>
          <p:spPr bwMode="auto">
            <a:xfrm>
              <a:off x="9512" y="0"/>
              <a:ext cx="2753" cy="2873"/>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6256" name="Rectangle 32"/>
            <p:cNvSpPr>
              <a:spLocks noChangeArrowheads="1"/>
            </p:cNvSpPr>
            <p:nvPr/>
          </p:nvSpPr>
          <p:spPr bwMode="auto">
            <a:xfrm>
              <a:off x="8998" y="4217"/>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sp>
          <p:nvSpPr>
            <p:cNvPr id="436257" name="Rectangle 33"/>
            <p:cNvSpPr>
              <a:spLocks noChangeArrowheads="1"/>
            </p:cNvSpPr>
            <p:nvPr/>
          </p:nvSpPr>
          <p:spPr bwMode="auto">
            <a:xfrm>
              <a:off x="750" y="5651"/>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sp>
          <p:nvSpPr>
            <p:cNvPr id="436258" name="Rectangle 34"/>
            <p:cNvSpPr>
              <a:spLocks noChangeArrowheads="1"/>
            </p:cNvSpPr>
            <p:nvPr/>
          </p:nvSpPr>
          <p:spPr bwMode="auto">
            <a:xfrm>
              <a:off x="17247" y="6511"/>
              <a:ext cx="2754" cy="2874"/>
            </a:xfrm>
            <a:prstGeom prst="rect">
              <a:avLst/>
            </a:prstGeom>
            <a:noFill/>
            <a:ln w="9525">
              <a:noFill/>
              <a:miter lim="800000"/>
              <a:headEnd/>
              <a:tailEnd/>
            </a:ln>
            <a:effectLst/>
          </p:spPr>
          <p:txBody>
            <a:bodyPr lIns="63500" tIns="63500" rIns="63500" bIns="63500"/>
            <a:lstStyle/>
            <a:p>
              <a:r>
                <a:rPr lang="en-US" sz="2000"/>
                <a:t>8</a:t>
              </a:r>
              <a:endParaRPr lang="en-US" sz="2400"/>
            </a:p>
          </p:txBody>
        </p:sp>
        <p:sp>
          <p:nvSpPr>
            <p:cNvPr id="436259" name="Rectangle 35"/>
            <p:cNvSpPr>
              <a:spLocks noChangeArrowheads="1"/>
            </p:cNvSpPr>
            <p:nvPr/>
          </p:nvSpPr>
          <p:spPr bwMode="auto">
            <a:xfrm>
              <a:off x="9498" y="9380"/>
              <a:ext cx="2754" cy="2873"/>
            </a:xfrm>
            <a:prstGeom prst="rect">
              <a:avLst/>
            </a:prstGeom>
            <a:noFill/>
            <a:ln w="9525">
              <a:noFill/>
              <a:miter lim="800000"/>
              <a:headEnd/>
              <a:tailEnd/>
            </a:ln>
            <a:effectLst/>
          </p:spPr>
          <p:txBody>
            <a:bodyPr lIns="63500" tIns="63500" rIns="63500" bIns="63500"/>
            <a:lstStyle/>
            <a:p>
              <a:r>
                <a:rPr lang="en-US" sz="2000"/>
                <a:t>5</a:t>
              </a:r>
              <a:endParaRPr lang="en-US" sz="2400"/>
            </a:p>
          </p:txBody>
        </p:sp>
        <p:sp>
          <p:nvSpPr>
            <p:cNvPr id="436260" name="Rectangle 36"/>
            <p:cNvSpPr>
              <a:spLocks noChangeArrowheads="1"/>
            </p:cNvSpPr>
            <p:nvPr/>
          </p:nvSpPr>
          <p:spPr bwMode="auto">
            <a:xfrm>
              <a:off x="7999" y="11961"/>
              <a:ext cx="2754" cy="2873"/>
            </a:xfrm>
            <a:prstGeom prst="rect">
              <a:avLst/>
            </a:prstGeom>
            <a:noFill/>
            <a:ln w="9525">
              <a:noFill/>
              <a:miter lim="800000"/>
              <a:headEnd/>
              <a:tailEnd/>
            </a:ln>
            <a:effectLst/>
          </p:spPr>
          <p:txBody>
            <a:bodyPr lIns="63500" tIns="63500" rIns="63500" bIns="63500"/>
            <a:lstStyle/>
            <a:p>
              <a:r>
                <a:rPr lang="en-US" sz="2000"/>
                <a:t>4</a:t>
              </a:r>
              <a:endParaRPr lang="en-US" sz="2400"/>
            </a:p>
          </p:txBody>
        </p:sp>
        <p:sp>
          <p:nvSpPr>
            <p:cNvPr id="436261" name="Rectangle 37"/>
            <p:cNvSpPr>
              <a:spLocks noChangeArrowheads="1"/>
            </p:cNvSpPr>
            <p:nvPr/>
          </p:nvSpPr>
          <p:spPr bwMode="auto">
            <a:xfrm>
              <a:off x="1000" y="13395"/>
              <a:ext cx="2754" cy="2873"/>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6262" name="Rectangle 38"/>
            <p:cNvSpPr>
              <a:spLocks noChangeArrowheads="1"/>
            </p:cNvSpPr>
            <p:nvPr/>
          </p:nvSpPr>
          <p:spPr bwMode="auto">
            <a:xfrm>
              <a:off x="16247" y="14542"/>
              <a:ext cx="2754" cy="2874"/>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6263" name="Rectangle 39"/>
            <p:cNvSpPr>
              <a:spLocks noChangeArrowheads="1"/>
            </p:cNvSpPr>
            <p:nvPr/>
          </p:nvSpPr>
          <p:spPr bwMode="auto">
            <a:xfrm>
              <a:off x="8998" y="17124"/>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gr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3"/>
          <p:cNvSpPr>
            <a:spLocks noGrp="1"/>
          </p:cNvSpPr>
          <p:nvPr>
            <p:ph type="ftr" sz="quarter" idx="10"/>
          </p:nvPr>
        </p:nvSpPr>
        <p:spPr/>
        <p:txBody>
          <a:bodyPr/>
          <a:lstStyle/>
          <a:p>
            <a:r>
              <a:rPr lang="en-US"/>
              <a:t>Lyù thuyeát Ñoà thò - Caùc baøi toaùn ñöôøng ñi</a:t>
            </a:r>
          </a:p>
        </p:txBody>
      </p:sp>
      <p:sp>
        <p:nvSpPr>
          <p:cNvPr id="41" name="Slide Number Placeholder 4"/>
          <p:cNvSpPr>
            <a:spLocks noGrp="1"/>
          </p:cNvSpPr>
          <p:nvPr>
            <p:ph type="sldNum" sz="quarter" idx="11"/>
          </p:nvPr>
        </p:nvSpPr>
        <p:spPr/>
        <p:txBody>
          <a:bodyPr/>
          <a:lstStyle/>
          <a:p>
            <a:fld id="{6F5EFEAF-AF26-436E-9BC5-17093B97B78E}" type="slidenum">
              <a:rPr lang="en-US"/>
              <a:pPr/>
              <a:t>41</a:t>
            </a:fld>
            <a:endParaRPr lang="en-US"/>
          </a:p>
        </p:txBody>
      </p:sp>
      <p:sp>
        <p:nvSpPr>
          <p:cNvPr id="437250" name="Rectangle 2"/>
          <p:cNvSpPr>
            <a:spLocks noGrp="1" noChangeArrowheads="1"/>
          </p:cNvSpPr>
          <p:nvPr>
            <p:ph type="title"/>
          </p:nvPr>
        </p:nvSpPr>
        <p:spPr/>
        <p:txBody>
          <a:bodyPr/>
          <a:lstStyle/>
          <a:p>
            <a:r>
              <a:rPr lang="en-US"/>
              <a:t>Ví Duï Cho Thuaät Toaùn Bellman </a:t>
            </a:r>
          </a:p>
        </p:txBody>
      </p:sp>
      <p:sp>
        <p:nvSpPr>
          <p:cNvPr id="437251" name="Rectangle 3"/>
          <p:cNvSpPr>
            <a:spLocks noGrp="1" noChangeArrowheads="1"/>
          </p:cNvSpPr>
          <p:nvPr>
            <p:ph type="body" idx="1"/>
          </p:nvPr>
        </p:nvSpPr>
        <p:spPr/>
        <p:txBody>
          <a:bodyPr/>
          <a:lstStyle/>
          <a:p>
            <a:pPr marL="457200" indent="-457200"/>
            <a:r>
              <a:rPr lang="en-US"/>
              <a:t>Tröôøng hôïp ñöôøng ñi khôûi ñaàu töø ñænh 1, thuaät toaùn döøng vaø phaùt hieän ra töø 1 coù theå ñeán maïch aâm, thöïc ra tröôøng hôïp naày thì ñænh 1 naèm ngay chính treân maïch aâm. </a:t>
            </a:r>
          </a:p>
        </p:txBody>
      </p:sp>
      <p:grpSp>
        <p:nvGrpSpPr>
          <p:cNvPr id="437289" name="Group 41"/>
          <p:cNvGrpSpPr>
            <a:grpSpLocks/>
          </p:cNvGrpSpPr>
          <p:nvPr/>
        </p:nvGrpSpPr>
        <p:grpSpPr bwMode="auto">
          <a:xfrm>
            <a:off x="3201988" y="2768600"/>
            <a:ext cx="4341812" cy="3784600"/>
            <a:chOff x="0" y="0"/>
            <a:chExt cx="20001" cy="19997"/>
          </a:xfrm>
        </p:grpSpPr>
        <p:sp>
          <p:nvSpPr>
            <p:cNvPr id="437290" name="Oval 42"/>
            <p:cNvSpPr>
              <a:spLocks noChangeArrowheads="1"/>
            </p:cNvSpPr>
            <p:nvPr/>
          </p:nvSpPr>
          <p:spPr bwMode="auto">
            <a:xfrm>
              <a:off x="3749" y="3070"/>
              <a:ext cx="3004" cy="3160"/>
            </a:xfrm>
            <a:prstGeom prst="ellipse">
              <a:avLst/>
            </a:prstGeom>
            <a:noFill/>
            <a:ln w="9525">
              <a:solidFill>
                <a:srgbClr val="000000"/>
              </a:solidFill>
              <a:round/>
              <a:headEnd/>
              <a:tailEnd/>
            </a:ln>
            <a:effectLst/>
          </p:spPr>
          <p:txBody>
            <a:bodyPr/>
            <a:lstStyle/>
            <a:p>
              <a:endParaRPr lang="en-US"/>
            </a:p>
          </p:txBody>
        </p:sp>
        <p:sp>
          <p:nvSpPr>
            <p:cNvPr id="437291" name="Rectangle 43"/>
            <p:cNvSpPr>
              <a:spLocks noChangeArrowheads="1"/>
            </p:cNvSpPr>
            <p:nvPr/>
          </p:nvSpPr>
          <p:spPr bwMode="auto">
            <a:xfrm>
              <a:off x="4249" y="3271"/>
              <a:ext cx="2004" cy="2873"/>
            </a:xfrm>
            <a:prstGeom prst="rect">
              <a:avLst/>
            </a:prstGeom>
            <a:noFill/>
            <a:ln w="9525">
              <a:noFill/>
              <a:miter lim="800000"/>
              <a:headEnd/>
              <a:tailEnd/>
            </a:ln>
            <a:effectLst/>
          </p:spPr>
          <p:txBody>
            <a:bodyPr lIns="63500" tIns="63500" rIns="63500" bIns="63500"/>
            <a:lstStyle/>
            <a:p>
              <a:pPr algn="ctr"/>
              <a:r>
                <a:rPr lang="en-US" sz="2000"/>
                <a:t>1</a:t>
              </a:r>
              <a:endParaRPr lang="en-US" sz="2400"/>
            </a:p>
          </p:txBody>
        </p:sp>
        <p:sp>
          <p:nvSpPr>
            <p:cNvPr id="437292" name="Oval 44"/>
            <p:cNvSpPr>
              <a:spLocks noChangeArrowheads="1"/>
            </p:cNvSpPr>
            <p:nvPr/>
          </p:nvSpPr>
          <p:spPr bwMode="auto">
            <a:xfrm>
              <a:off x="14484" y="2783"/>
              <a:ext cx="3004" cy="3160"/>
            </a:xfrm>
            <a:prstGeom prst="ellipse">
              <a:avLst/>
            </a:prstGeom>
            <a:noFill/>
            <a:ln w="9525">
              <a:solidFill>
                <a:srgbClr val="000000"/>
              </a:solidFill>
              <a:round/>
              <a:headEnd/>
              <a:tailEnd/>
            </a:ln>
            <a:effectLst/>
          </p:spPr>
          <p:txBody>
            <a:bodyPr/>
            <a:lstStyle/>
            <a:p>
              <a:endParaRPr lang="en-US"/>
            </a:p>
          </p:txBody>
        </p:sp>
        <p:sp>
          <p:nvSpPr>
            <p:cNvPr id="437293" name="Rectangle 45"/>
            <p:cNvSpPr>
              <a:spLocks noChangeArrowheads="1"/>
            </p:cNvSpPr>
            <p:nvPr/>
          </p:nvSpPr>
          <p:spPr bwMode="auto">
            <a:xfrm>
              <a:off x="15072" y="2984"/>
              <a:ext cx="2004" cy="2874"/>
            </a:xfrm>
            <a:prstGeom prst="rect">
              <a:avLst/>
            </a:prstGeom>
            <a:noFill/>
            <a:ln w="9525">
              <a:noFill/>
              <a:miter lim="800000"/>
              <a:headEnd/>
              <a:tailEnd/>
            </a:ln>
            <a:effectLst/>
          </p:spPr>
          <p:txBody>
            <a:bodyPr lIns="63500" tIns="63500" rIns="63500" bIns="63500"/>
            <a:lstStyle/>
            <a:p>
              <a:pPr algn="ctr"/>
              <a:r>
                <a:rPr lang="en-US" sz="2000"/>
                <a:t>2</a:t>
              </a:r>
              <a:endParaRPr lang="en-US" sz="2400"/>
            </a:p>
          </p:txBody>
        </p:sp>
        <p:sp>
          <p:nvSpPr>
            <p:cNvPr id="437294" name="Oval 46"/>
            <p:cNvSpPr>
              <a:spLocks noChangeArrowheads="1"/>
            </p:cNvSpPr>
            <p:nvPr/>
          </p:nvSpPr>
          <p:spPr bwMode="auto">
            <a:xfrm>
              <a:off x="0" y="9667"/>
              <a:ext cx="3004" cy="3160"/>
            </a:xfrm>
            <a:prstGeom prst="ellipse">
              <a:avLst/>
            </a:prstGeom>
            <a:noFill/>
            <a:ln w="9525">
              <a:solidFill>
                <a:srgbClr val="000000"/>
              </a:solidFill>
              <a:round/>
              <a:headEnd/>
              <a:tailEnd/>
            </a:ln>
            <a:effectLst/>
          </p:spPr>
          <p:txBody>
            <a:bodyPr/>
            <a:lstStyle/>
            <a:p>
              <a:endParaRPr lang="en-US"/>
            </a:p>
          </p:txBody>
        </p:sp>
        <p:sp>
          <p:nvSpPr>
            <p:cNvPr id="437295" name="Rectangle 47"/>
            <p:cNvSpPr>
              <a:spLocks noChangeArrowheads="1"/>
            </p:cNvSpPr>
            <p:nvPr/>
          </p:nvSpPr>
          <p:spPr bwMode="auto">
            <a:xfrm>
              <a:off x="500" y="9868"/>
              <a:ext cx="2004" cy="2873"/>
            </a:xfrm>
            <a:prstGeom prst="rect">
              <a:avLst/>
            </a:prstGeom>
            <a:noFill/>
            <a:ln w="9525">
              <a:noFill/>
              <a:miter lim="800000"/>
              <a:headEnd/>
              <a:tailEnd/>
            </a:ln>
            <a:effectLst/>
          </p:spPr>
          <p:txBody>
            <a:bodyPr lIns="63500" tIns="63500" rIns="63500" bIns="63500"/>
            <a:lstStyle/>
            <a:p>
              <a:pPr algn="ctr"/>
              <a:r>
                <a:rPr lang="en-US" sz="2000"/>
                <a:t>3</a:t>
              </a:r>
              <a:endParaRPr lang="en-US" sz="2400"/>
            </a:p>
          </p:txBody>
        </p:sp>
        <p:sp>
          <p:nvSpPr>
            <p:cNvPr id="437296" name="Oval 48"/>
            <p:cNvSpPr>
              <a:spLocks noChangeArrowheads="1"/>
            </p:cNvSpPr>
            <p:nvPr/>
          </p:nvSpPr>
          <p:spPr bwMode="auto">
            <a:xfrm>
              <a:off x="16747" y="10527"/>
              <a:ext cx="3004" cy="3160"/>
            </a:xfrm>
            <a:prstGeom prst="ellipse">
              <a:avLst/>
            </a:prstGeom>
            <a:noFill/>
            <a:ln w="9525">
              <a:solidFill>
                <a:srgbClr val="000000"/>
              </a:solidFill>
              <a:round/>
              <a:headEnd/>
              <a:tailEnd/>
            </a:ln>
            <a:effectLst/>
          </p:spPr>
          <p:txBody>
            <a:bodyPr/>
            <a:lstStyle/>
            <a:p>
              <a:endParaRPr lang="en-US"/>
            </a:p>
          </p:txBody>
        </p:sp>
        <p:sp>
          <p:nvSpPr>
            <p:cNvPr id="437297" name="Rectangle 49"/>
            <p:cNvSpPr>
              <a:spLocks noChangeArrowheads="1"/>
            </p:cNvSpPr>
            <p:nvPr/>
          </p:nvSpPr>
          <p:spPr bwMode="auto">
            <a:xfrm>
              <a:off x="17247" y="10728"/>
              <a:ext cx="2004" cy="2873"/>
            </a:xfrm>
            <a:prstGeom prst="rect">
              <a:avLst/>
            </a:prstGeom>
            <a:noFill/>
            <a:ln w="9525">
              <a:noFill/>
              <a:miter lim="800000"/>
              <a:headEnd/>
              <a:tailEnd/>
            </a:ln>
            <a:effectLst/>
          </p:spPr>
          <p:txBody>
            <a:bodyPr lIns="63500" tIns="63500" rIns="63500" bIns="63500"/>
            <a:lstStyle/>
            <a:p>
              <a:pPr algn="ctr"/>
              <a:r>
                <a:rPr lang="en-US" sz="2000"/>
                <a:t>4</a:t>
              </a:r>
              <a:endParaRPr lang="en-US" sz="2400"/>
            </a:p>
          </p:txBody>
        </p:sp>
        <p:sp>
          <p:nvSpPr>
            <p:cNvPr id="437298" name="Oval 50"/>
            <p:cNvSpPr>
              <a:spLocks noChangeArrowheads="1"/>
            </p:cNvSpPr>
            <p:nvPr/>
          </p:nvSpPr>
          <p:spPr bwMode="auto">
            <a:xfrm>
              <a:off x="3999" y="15116"/>
              <a:ext cx="3004" cy="3160"/>
            </a:xfrm>
            <a:prstGeom prst="ellipse">
              <a:avLst/>
            </a:prstGeom>
            <a:noFill/>
            <a:ln w="9525">
              <a:solidFill>
                <a:srgbClr val="000000"/>
              </a:solidFill>
              <a:round/>
              <a:headEnd/>
              <a:tailEnd/>
            </a:ln>
            <a:effectLst/>
          </p:spPr>
          <p:txBody>
            <a:bodyPr/>
            <a:lstStyle/>
            <a:p>
              <a:endParaRPr lang="en-US"/>
            </a:p>
          </p:txBody>
        </p:sp>
        <p:sp>
          <p:nvSpPr>
            <p:cNvPr id="437299" name="Rectangle 51"/>
            <p:cNvSpPr>
              <a:spLocks noChangeArrowheads="1"/>
            </p:cNvSpPr>
            <p:nvPr/>
          </p:nvSpPr>
          <p:spPr bwMode="auto">
            <a:xfrm>
              <a:off x="4499" y="15317"/>
              <a:ext cx="2004" cy="2873"/>
            </a:xfrm>
            <a:prstGeom prst="rect">
              <a:avLst/>
            </a:prstGeom>
            <a:noFill/>
            <a:ln w="9525">
              <a:noFill/>
              <a:miter lim="800000"/>
              <a:headEnd/>
              <a:tailEnd/>
            </a:ln>
            <a:effectLst/>
          </p:spPr>
          <p:txBody>
            <a:bodyPr lIns="63500" tIns="63500" rIns="63500" bIns="63500"/>
            <a:lstStyle/>
            <a:p>
              <a:pPr algn="ctr"/>
              <a:r>
                <a:rPr lang="en-US" sz="2000"/>
                <a:t>5</a:t>
              </a:r>
              <a:endParaRPr lang="en-US" sz="2400"/>
            </a:p>
          </p:txBody>
        </p:sp>
        <p:sp>
          <p:nvSpPr>
            <p:cNvPr id="437300" name="Oval 52"/>
            <p:cNvSpPr>
              <a:spLocks noChangeArrowheads="1"/>
            </p:cNvSpPr>
            <p:nvPr/>
          </p:nvSpPr>
          <p:spPr bwMode="auto">
            <a:xfrm>
              <a:off x="11748" y="15116"/>
              <a:ext cx="3004" cy="3160"/>
            </a:xfrm>
            <a:prstGeom prst="ellipse">
              <a:avLst/>
            </a:prstGeom>
            <a:noFill/>
            <a:ln w="9525">
              <a:solidFill>
                <a:srgbClr val="000000"/>
              </a:solidFill>
              <a:round/>
              <a:headEnd/>
              <a:tailEnd/>
            </a:ln>
            <a:effectLst/>
          </p:spPr>
          <p:txBody>
            <a:bodyPr/>
            <a:lstStyle/>
            <a:p>
              <a:endParaRPr lang="en-US"/>
            </a:p>
          </p:txBody>
        </p:sp>
        <p:sp>
          <p:nvSpPr>
            <p:cNvPr id="437301" name="Rectangle 53"/>
            <p:cNvSpPr>
              <a:spLocks noChangeArrowheads="1"/>
            </p:cNvSpPr>
            <p:nvPr/>
          </p:nvSpPr>
          <p:spPr bwMode="auto">
            <a:xfrm>
              <a:off x="12248" y="15317"/>
              <a:ext cx="2004" cy="2873"/>
            </a:xfrm>
            <a:prstGeom prst="rect">
              <a:avLst/>
            </a:prstGeom>
            <a:noFill/>
            <a:ln w="9525">
              <a:noFill/>
              <a:miter lim="800000"/>
              <a:headEnd/>
              <a:tailEnd/>
            </a:ln>
            <a:effectLst/>
          </p:spPr>
          <p:txBody>
            <a:bodyPr lIns="63500" tIns="63500" rIns="63500" bIns="63500"/>
            <a:lstStyle/>
            <a:p>
              <a:pPr algn="ctr"/>
              <a:r>
                <a:rPr lang="en-US" sz="2000"/>
                <a:t>6</a:t>
              </a:r>
              <a:endParaRPr lang="en-US" sz="2400"/>
            </a:p>
          </p:txBody>
        </p:sp>
        <p:sp>
          <p:nvSpPr>
            <p:cNvPr id="437302" name="Arc 54"/>
            <p:cNvSpPr>
              <a:spLocks/>
            </p:cNvSpPr>
            <p:nvPr/>
          </p:nvSpPr>
          <p:spPr bwMode="auto">
            <a:xfrm flipH="1">
              <a:off x="5999" y="2209"/>
              <a:ext cx="4504" cy="11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7303" name="Arc 55"/>
            <p:cNvSpPr>
              <a:spLocks/>
            </p:cNvSpPr>
            <p:nvPr/>
          </p:nvSpPr>
          <p:spPr bwMode="auto">
            <a:xfrm>
              <a:off x="10248" y="2194"/>
              <a:ext cx="4504" cy="11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sz="2400"/>
            </a:p>
          </p:txBody>
        </p:sp>
        <p:sp>
          <p:nvSpPr>
            <p:cNvPr id="437304" name="Line 56"/>
            <p:cNvSpPr>
              <a:spLocks noChangeShapeType="1"/>
            </p:cNvSpPr>
            <p:nvPr/>
          </p:nvSpPr>
          <p:spPr bwMode="auto">
            <a:xfrm>
              <a:off x="14498" y="3070"/>
              <a:ext cx="254" cy="291"/>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05" name="Arc 57"/>
            <p:cNvSpPr>
              <a:spLocks/>
            </p:cNvSpPr>
            <p:nvPr/>
          </p:nvSpPr>
          <p:spPr bwMode="auto">
            <a:xfrm flipV="1">
              <a:off x="10674" y="5636"/>
              <a:ext cx="4503" cy="115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7306" name="Arc 58"/>
            <p:cNvSpPr>
              <a:spLocks/>
            </p:cNvSpPr>
            <p:nvPr/>
          </p:nvSpPr>
          <p:spPr bwMode="auto">
            <a:xfrm flipH="1" flipV="1">
              <a:off x="6424" y="5736"/>
              <a:ext cx="4504" cy="115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7307" name="Line 59"/>
            <p:cNvSpPr>
              <a:spLocks noChangeShapeType="1"/>
            </p:cNvSpPr>
            <p:nvPr/>
          </p:nvSpPr>
          <p:spPr bwMode="auto">
            <a:xfrm flipH="1" flipV="1">
              <a:off x="6411" y="5651"/>
              <a:ext cx="255" cy="292"/>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08" name="Arc 60"/>
            <p:cNvSpPr>
              <a:spLocks/>
            </p:cNvSpPr>
            <p:nvPr/>
          </p:nvSpPr>
          <p:spPr bwMode="auto">
            <a:xfrm flipH="1">
              <a:off x="250" y="4504"/>
              <a:ext cx="3504" cy="574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a:effectLst/>
          </p:spPr>
          <p:txBody>
            <a:bodyPr/>
            <a:lstStyle/>
            <a:p>
              <a:endParaRPr lang="en-US"/>
            </a:p>
          </p:txBody>
        </p:sp>
        <p:sp>
          <p:nvSpPr>
            <p:cNvPr id="437309" name="Line 61"/>
            <p:cNvSpPr>
              <a:spLocks noChangeShapeType="1"/>
            </p:cNvSpPr>
            <p:nvPr/>
          </p:nvSpPr>
          <p:spPr bwMode="auto">
            <a:xfrm>
              <a:off x="250" y="9380"/>
              <a:ext cx="4" cy="865"/>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0" name="Line 62"/>
            <p:cNvSpPr>
              <a:spLocks noChangeShapeType="1"/>
            </p:cNvSpPr>
            <p:nvPr/>
          </p:nvSpPr>
          <p:spPr bwMode="auto">
            <a:xfrm>
              <a:off x="16497" y="5938"/>
              <a:ext cx="1754" cy="4594"/>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1" name="Line 63"/>
            <p:cNvSpPr>
              <a:spLocks noChangeShapeType="1"/>
            </p:cNvSpPr>
            <p:nvPr/>
          </p:nvSpPr>
          <p:spPr bwMode="auto">
            <a:xfrm>
              <a:off x="2999" y="11100"/>
              <a:ext cx="13753" cy="1153"/>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2" name="Line 64"/>
            <p:cNvSpPr>
              <a:spLocks noChangeShapeType="1"/>
            </p:cNvSpPr>
            <p:nvPr/>
          </p:nvSpPr>
          <p:spPr bwMode="auto">
            <a:xfrm>
              <a:off x="1750" y="12821"/>
              <a:ext cx="2504" cy="2874"/>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3" name="Line 65"/>
            <p:cNvSpPr>
              <a:spLocks noChangeShapeType="1"/>
            </p:cNvSpPr>
            <p:nvPr/>
          </p:nvSpPr>
          <p:spPr bwMode="auto">
            <a:xfrm>
              <a:off x="2999" y="11961"/>
              <a:ext cx="9003" cy="3734"/>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4" name="Line 66"/>
            <p:cNvSpPr>
              <a:spLocks noChangeShapeType="1"/>
            </p:cNvSpPr>
            <p:nvPr/>
          </p:nvSpPr>
          <p:spPr bwMode="auto">
            <a:xfrm>
              <a:off x="6999" y="17411"/>
              <a:ext cx="4753" cy="5"/>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5" name="Line 67"/>
            <p:cNvSpPr>
              <a:spLocks noChangeShapeType="1"/>
            </p:cNvSpPr>
            <p:nvPr/>
          </p:nvSpPr>
          <p:spPr bwMode="auto">
            <a:xfrm flipV="1">
              <a:off x="14910" y="13682"/>
              <a:ext cx="3254" cy="3160"/>
            </a:xfrm>
            <a:prstGeom prst="line">
              <a:avLst/>
            </a:prstGeom>
            <a:noFill/>
            <a:ln w="9525">
              <a:solidFill>
                <a:srgbClr val="000000"/>
              </a:solidFill>
              <a:round/>
              <a:headEnd type="none" w="sm" len="sm"/>
              <a:tailEnd type="triangle" w="sm" len="sm"/>
            </a:ln>
            <a:effectLst/>
          </p:spPr>
          <p:txBody>
            <a:bodyPr/>
            <a:lstStyle/>
            <a:p>
              <a:endParaRPr lang="en-US"/>
            </a:p>
          </p:txBody>
        </p:sp>
        <p:sp>
          <p:nvSpPr>
            <p:cNvPr id="437316" name="Rectangle 68"/>
            <p:cNvSpPr>
              <a:spLocks noChangeArrowheads="1"/>
            </p:cNvSpPr>
            <p:nvPr/>
          </p:nvSpPr>
          <p:spPr bwMode="auto">
            <a:xfrm>
              <a:off x="9512" y="0"/>
              <a:ext cx="2753" cy="2873"/>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7317" name="Rectangle 69"/>
            <p:cNvSpPr>
              <a:spLocks noChangeArrowheads="1"/>
            </p:cNvSpPr>
            <p:nvPr/>
          </p:nvSpPr>
          <p:spPr bwMode="auto">
            <a:xfrm>
              <a:off x="8998" y="4217"/>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sp>
          <p:nvSpPr>
            <p:cNvPr id="437318" name="Rectangle 70"/>
            <p:cNvSpPr>
              <a:spLocks noChangeArrowheads="1"/>
            </p:cNvSpPr>
            <p:nvPr/>
          </p:nvSpPr>
          <p:spPr bwMode="auto">
            <a:xfrm>
              <a:off x="750" y="5651"/>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sp>
          <p:nvSpPr>
            <p:cNvPr id="437319" name="Rectangle 71"/>
            <p:cNvSpPr>
              <a:spLocks noChangeArrowheads="1"/>
            </p:cNvSpPr>
            <p:nvPr/>
          </p:nvSpPr>
          <p:spPr bwMode="auto">
            <a:xfrm>
              <a:off x="17247" y="6511"/>
              <a:ext cx="2754" cy="2874"/>
            </a:xfrm>
            <a:prstGeom prst="rect">
              <a:avLst/>
            </a:prstGeom>
            <a:noFill/>
            <a:ln w="9525">
              <a:noFill/>
              <a:miter lim="800000"/>
              <a:headEnd/>
              <a:tailEnd/>
            </a:ln>
            <a:effectLst/>
          </p:spPr>
          <p:txBody>
            <a:bodyPr lIns="63500" tIns="63500" rIns="63500" bIns="63500"/>
            <a:lstStyle/>
            <a:p>
              <a:r>
                <a:rPr lang="en-US" sz="2000"/>
                <a:t>8</a:t>
              </a:r>
              <a:endParaRPr lang="en-US" sz="2400"/>
            </a:p>
          </p:txBody>
        </p:sp>
        <p:sp>
          <p:nvSpPr>
            <p:cNvPr id="437320" name="Rectangle 72"/>
            <p:cNvSpPr>
              <a:spLocks noChangeArrowheads="1"/>
            </p:cNvSpPr>
            <p:nvPr/>
          </p:nvSpPr>
          <p:spPr bwMode="auto">
            <a:xfrm>
              <a:off x="9498" y="9380"/>
              <a:ext cx="2754" cy="2873"/>
            </a:xfrm>
            <a:prstGeom prst="rect">
              <a:avLst/>
            </a:prstGeom>
            <a:noFill/>
            <a:ln w="9525">
              <a:noFill/>
              <a:miter lim="800000"/>
              <a:headEnd/>
              <a:tailEnd/>
            </a:ln>
            <a:effectLst/>
          </p:spPr>
          <p:txBody>
            <a:bodyPr lIns="63500" tIns="63500" rIns="63500" bIns="63500"/>
            <a:lstStyle/>
            <a:p>
              <a:r>
                <a:rPr lang="en-US" sz="2000"/>
                <a:t>5</a:t>
              </a:r>
              <a:endParaRPr lang="en-US" sz="2400"/>
            </a:p>
          </p:txBody>
        </p:sp>
        <p:sp>
          <p:nvSpPr>
            <p:cNvPr id="437321" name="Rectangle 73"/>
            <p:cNvSpPr>
              <a:spLocks noChangeArrowheads="1"/>
            </p:cNvSpPr>
            <p:nvPr/>
          </p:nvSpPr>
          <p:spPr bwMode="auto">
            <a:xfrm>
              <a:off x="7999" y="11961"/>
              <a:ext cx="2754" cy="2873"/>
            </a:xfrm>
            <a:prstGeom prst="rect">
              <a:avLst/>
            </a:prstGeom>
            <a:noFill/>
            <a:ln w="9525">
              <a:noFill/>
              <a:miter lim="800000"/>
              <a:headEnd/>
              <a:tailEnd/>
            </a:ln>
            <a:effectLst/>
          </p:spPr>
          <p:txBody>
            <a:bodyPr lIns="63500" tIns="63500" rIns="63500" bIns="63500"/>
            <a:lstStyle/>
            <a:p>
              <a:r>
                <a:rPr lang="en-US" sz="2000"/>
                <a:t>4</a:t>
              </a:r>
              <a:endParaRPr lang="en-US" sz="2400"/>
            </a:p>
          </p:txBody>
        </p:sp>
        <p:sp>
          <p:nvSpPr>
            <p:cNvPr id="437322" name="Rectangle 74"/>
            <p:cNvSpPr>
              <a:spLocks noChangeArrowheads="1"/>
            </p:cNvSpPr>
            <p:nvPr/>
          </p:nvSpPr>
          <p:spPr bwMode="auto">
            <a:xfrm>
              <a:off x="1000" y="13395"/>
              <a:ext cx="2754" cy="2873"/>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7323" name="Rectangle 75"/>
            <p:cNvSpPr>
              <a:spLocks noChangeArrowheads="1"/>
            </p:cNvSpPr>
            <p:nvPr/>
          </p:nvSpPr>
          <p:spPr bwMode="auto">
            <a:xfrm>
              <a:off x="16247" y="14542"/>
              <a:ext cx="2754" cy="2874"/>
            </a:xfrm>
            <a:prstGeom prst="rect">
              <a:avLst/>
            </a:prstGeom>
            <a:noFill/>
            <a:ln w="9525">
              <a:noFill/>
              <a:miter lim="800000"/>
              <a:headEnd/>
              <a:tailEnd/>
            </a:ln>
            <a:effectLst/>
          </p:spPr>
          <p:txBody>
            <a:bodyPr lIns="63500" tIns="63500" rIns="63500" bIns="63500"/>
            <a:lstStyle/>
            <a:p>
              <a:r>
                <a:rPr lang="en-US" sz="2000"/>
                <a:t>1</a:t>
              </a:r>
              <a:endParaRPr lang="en-US" sz="2400"/>
            </a:p>
          </p:txBody>
        </p:sp>
        <p:sp>
          <p:nvSpPr>
            <p:cNvPr id="437324" name="Rectangle 76"/>
            <p:cNvSpPr>
              <a:spLocks noChangeArrowheads="1"/>
            </p:cNvSpPr>
            <p:nvPr/>
          </p:nvSpPr>
          <p:spPr bwMode="auto">
            <a:xfrm>
              <a:off x="8998" y="17124"/>
              <a:ext cx="2754" cy="2873"/>
            </a:xfrm>
            <a:prstGeom prst="rect">
              <a:avLst/>
            </a:prstGeom>
            <a:noFill/>
            <a:ln w="9525">
              <a:noFill/>
              <a:miter lim="800000"/>
              <a:headEnd/>
              <a:tailEnd/>
            </a:ln>
            <a:effectLst/>
          </p:spPr>
          <p:txBody>
            <a:bodyPr lIns="63500" tIns="63500" rIns="63500" bIns="63500"/>
            <a:lstStyle/>
            <a:p>
              <a:r>
                <a:rPr lang="en-US" sz="2000"/>
                <a:t>2</a:t>
              </a:r>
              <a:endParaRPr lang="en-US" sz="2400"/>
            </a:p>
          </p:txBody>
        </p:sp>
      </p:gr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Lyù thuyeát Ñoà thò - Caùc baøi toaùn ñöôøng ñi</a:t>
            </a:r>
          </a:p>
        </p:txBody>
      </p:sp>
      <p:sp>
        <p:nvSpPr>
          <p:cNvPr id="6" name="Slide Number Placeholder 4"/>
          <p:cNvSpPr>
            <a:spLocks noGrp="1"/>
          </p:cNvSpPr>
          <p:nvPr>
            <p:ph type="sldNum" sz="quarter" idx="11"/>
          </p:nvPr>
        </p:nvSpPr>
        <p:spPr/>
        <p:txBody>
          <a:bodyPr/>
          <a:lstStyle/>
          <a:p>
            <a:fld id="{16EC98DD-42E9-4598-B98B-EB0FFD9867DD}" type="slidenum">
              <a:rPr lang="en-US"/>
              <a:pPr/>
              <a:t>42</a:t>
            </a:fld>
            <a:endParaRPr lang="en-US"/>
          </a:p>
        </p:txBody>
      </p:sp>
      <p:sp>
        <p:nvSpPr>
          <p:cNvPr id="438277" name="Rectangle 5"/>
          <p:cNvSpPr>
            <a:spLocks noGrp="1" noChangeArrowheads="1"/>
          </p:cNvSpPr>
          <p:nvPr>
            <p:ph type="title"/>
          </p:nvPr>
        </p:nvSpPr>
        <p:spPr/>
        <p:txBody>
          <a:bodyPr/>
          <a:lstStyle/>
          <a:p>
            <a:r>
              <a:rPr lang="en-US"/>
              <a:t>Ví Duï Cho Thuaät Toaùn Bellman </a:t>
            </a:r>
          </a:p>
        </p:txBody>
      </p:sp>
      <p:sp>
        <p:nvSpPr>
          <p:cNvPr id="438279" name="Rectangle 7"/>
          <p:cNvSpPr>
            <a:spLocks noGrp="1" noChangeArrowheads="1"/>
          </p:cNvSpPr>
          <p:nvPr>
            <p:ph type="body" idx="1"/>
          </p:nvPr>
        </p:nvSpPr>
        <p:spPr/>
        <p:txBody>
          <a:bodyPr/>
          <a:lstStyle/>
          <a:p>
            <a:r>
              <a:rPr lang="en-US"/>
              <a:t>Tröôøng hôïp ñöôøng ñi khôûi ñaàu töø ñænh 1, thuaät toaùn döøng vaø phaùt hieän ra töø 1 coù theå ñeán maïch aâm, thöïc ra tröôøng hôïp naày thì ñænh 1 naèm ngay chính treân maïch aâm. </a:t>
            </a:r>
          </a:p>
          <a:p>
            <a:endParaRPr lang="en-US"/>
          </a:p>
        </p:txBody>
      </p:sp>
      <p:pic>
        <p:nvPicPr>
          <p:cNvPr id="438276" name="Picture 4" descr="bellman01"/>
          <p:cNvPicPr>
            <a:picLocks noChangeAspect="1" noChangeArrowheads="1"/>
          </p:cNvPicPr>
          <p:nvPr>
            <p:ph idx="4294967295"/>
          </p:nvPr>
        </p:nvPicPr>
        <p:blipFill>
          <a:blip r:embed="rId2"/>
          <a:srcRect/>
          <a:stretch>
            <a:fillRect/>
          </a:stretch>
        </p:blipFill>
        <p:spPr>
          <a:xfrm>
            <a:off x="1066800" y="3376613"/>
            <a:ext cx="7386638" cy="2643187"/>
          </a:xfrm>
          <a:noFill/>
          <a:ln/>
        </p:spPr>
      </p:pic>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Lyù thuyeát Ñoà thò - Caùc baøi toaùn ñöôøng ñi</a:t>
            </a:r>
          </a:p>
        </p:txBody>
      </p:sp>
      <p:sp>
        <p:nvSpPr>
          <p:cNvPr id="6" name="Slide Number Placeholder 4"/>
          <p:cNvSpPr>
            <a:spLocks noGrp="1"/>
          </p:cNvSpPr>
          <p:nvPr>
            <p:ph type="sldNum" sz="quarter" idx="11"/>
          </p:nvPr>
        </p:nvSpPr>
        <p:spPr/>
        <p:txBody>
          <a:bodyPr/>
          <a:lstStyle/>
          <a:p>
            <a:fld id="{C8665093-2BF0-4051-B815-CA8096DB1FB4}" type="slidenum">
              <a:rPr lang="en-US"/>
              <a:pPr/>
              <a:t>43</a:t>
            </a:fld>
            <a:endParaRPr lang="en-US"/>
          </a:p>
        </p:txBody>
      </p:sp>
      <p:sp>
        <p:nvSpPr>
          <p:cNvPr id="441351" name="Rectangle 7"/>
          <p:cNvSpPr>
            <a:spLocks noGrp="1" noChangeArrowheads="1"/>
          </p:cNvSpPr>
          <p:nvPr>
            <p:ph type="title"/>
          </p:nvPr>
        </p:nvSpPr>
        <p:spPr/>
        <p:txBody>
          <a:bodyPr/>
          <a:lstStyle/>
          <a:p>
            <a:r>
              <a:rPr lang="en-US"/>
              <a:t>Ví Duï Cho Thuaät Toaùn Bellman </a:t>
            </a:r>
          </a:p>
        </p:txBody>
      </p:sp>
      <p:sp>
        <p:nvSpPr>
          <p:cNvPr id="441347" name="Rectangle 3"/>
          <p:cNvSpPr>
            <a:spLocks noGrp="1" noChangeArrowheads="1"/>
          </p:cNvSpPr>
          <p:nvPr>
            <p:ph type="body" idx="1"/>
          </p:nvPr>
        </p:nvSpPr>
        <p:spPr/>
        <p:txBody>
          <a:bodyPr/>
          <a:lstStyle/>
          <a:p>
            <a:pPr marL="457200" indent="-457200"/>
            <a:r>
              <a:rPr lang="en-US"/>
              <a:t>Tröôøng hôïp ñöôøng ñi khôûi ñaàu töø ñænh 3, thuaät toaùn döøng vaø cho bieát coù ñöôøng ñi ngaén nhaát töø ñænh 3 ñeán moãi ñænh coøn laïi hay khoâng. Caùc soá trong ngoaëc laø caùc giaù trò cuûa tröôøng </a:t>
            </a:r>
            <a:r>
              <a:rPr lang="en-US" i="1"/>
              <a:t>truoc_nut2</a:t>
            </a:r>
            <a:r>
              <a:rPr lang="en-US"/>
              <a:t>.</a:t>
            </a:r>
          </a:p>
        </p:txBody>
      </p:sp>
      <p:pic>
        <p:nvPicPr>
          <p:cNvPr id="441348" name="Picture 4" descr="bellman02"/>
          <p:cNvPicPr>
            <a:picLocks noChangeAspect="1" noChangeArrowheads="1"/>
          </p:cNvPicPr>
          <p:nvPr>
            <p:ph sz="half" idx="4294967295"/>
          </p:nvPr>
        </p:nvPicPr>
        <p:blipFill>
          <a:blip r:embed="rId2"/>
          <a:srcRect/>
          <a:stretch>
            <a:fillRect/>
          </a:stretch>
        </p:blipFill>
        <p:spPr>
          <a:xfrm>
            <a:off x="1143000" y="3505200"/>
            <a:ext cx="7321550" cy="3035300"/>
          </a:xfrm>
          <a:noFill/>
          <a:ln/>
        </p:spPr>
      </p:pic>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9EF6CD9E-8239-445F-B297-2D426AC1AF27}" type="slidenum">
              <a:rPr lang="en-US"/>
              <a:pPr/>
              <a:t>44</a:t>
            </a:fld>
            <a:endParaRPr lang="en-US"/>
          </a:p>
        </p:txBody>
      </p:sp>
      <p:sp>
        <p:nvSpPr>
          <p:cNvPr id="444418" name="Rectangle 2"/>
          <p:cNvSpPr>
            <a:spLocks noGrp="1" noChangeArrowheads="1"/>
          </p:cNvSpPr>
          <p:nvPr>
            <p:ph type="title"/>
          </p:nvPr>
        </p:nvSpPr>
        <p:spPr/>
        <p:txBody>
          <a:bodyPr/>
          <a:lstStyle/>
          <a:p>
            <a:r>
              <a:rPr lang="en-US"/>
              <a:t>Ví Duï Cho Thuaät Toaùn Bellman </a:t>
            </a:r>
          </a:p>
        </p:txBody>
      </p:sp>
      <p:sp>
        <p:nvSpPr>
          <p:cNvPr id="444419" name="Rectangle 3"/>
          <p:cNvSpPr>
            <a:spLocks noGrp="1" noChangeArrowheads="1"/>
          </p:cNvSpPr>
          <p:nvPr>
            <p:ph type="body" idx="1"/>
          </p:nvPr>
        </p:nvSpPr>
        <p:spPr/>
        <p:txBody>
          <a:bodyPr/>
          <a:lstStyle/>
          <a:p>
            <a:pPr algn="l">
              <a:buFont typeface="Wingdings" pitchFamily="2" charset="2"/>
              <a:buNone/>
            </a:pPr>
            <a:r>
              <a:rPr lang="en-US"/>
              <a:t>Döïa vaøo baûng treân coù theå suy ra:</a:t>
            </a:r>
          </a:p>
          <a:p>
            <a:pPr algn="l"/>
            <a:r>
              <a:rPr lang="en-US"/>
              <a:t>ñöôøng ñi töø 3 ñeán 1 hay 2: khoâng coù;</a:t>
            </a:r>
          </a:p>
          <a:p>
            <a:pPr algn="l"/>
            <a:r>
              <a:rPr lang="en-US"/>
              <a:t>ñöôøng ñi ngaén nhaát töø 3 ñeán 4 (ñoä daøi 2):4</a:t>
            </a:r>
            <a:r>
              <a:rPr lang="en-US">
                <a:sym typeface="Symbol" pitchFamily="18" charset="2"/>
              </a:rPr>
              <a:t></a:t>
            </a:r>
            <a:r>
              <a:rPr lang="en-US"/>
              <a:t> 6</a:t>
            </a:r>
            <a:r>
              <a:rPr lang="en-US">
                <a:sym typeface="Symbol" pitchFamily="18" charset="2"/>
              </a:rPr>
              <a:t></a:t>
            </a:r>
            <a:r>
              <a:rPr lang="en-US"/>
              <a:t> 5</a:t>
            </a:r>
            <a:r>
              <a:rPr lang="en-US">
                <a:sym typeface="Symbol" pitchFamily="18" charset="2"/>
              </a:rPr>
              <a:t></a:t>
            </a:r>
            <a:r>
              <a:rPr lang="en-US"/>
              <a:t> 3;</a:t>
            </a:r>
          </a:p>
          <a:p>
            <a:pPr algn="l"/>
            <a:r>
              <a:rPr lang="en-US"/>
              <a:t>ñöôøng ñi ngaén nhaát töø 3 ñeán 5 (ñoä daøi -1):5</a:t>
            </a:r>
            <a:r>
              <a:rPr lang="en-US">
                <a:sym typeface="Symbol" pitchFamily="18" charset="2"/>
              </a:rPr>
              <a:t></a:t>
            </a:r>
            <a:r>
              <a:rPr lang="en-US"/>
              <a:t> 3;</a:t>
            </a:r>
          </a:p>
          <a:p>
            <a:pPr algn="l"/>
            <a:r>
              <a:rPr lang="en-US"/>
              <a:t>ñöôøng ñi ngaén nhaát töø 3 ñeán 6 (ñoä daøi 1): 6</a:t>
            </a:r>
            <a:r>
              <a:rPr lang="en-US">
                <a:sym typeface="Symbol" pitchFamily="18" charset="2"/>
              </a:rPr>
              <a:t></a:t>
            </a:r>
            <a:r>
              <a:rPr lang="en-US"/>
              <a:t> 5</a:t>
            </a:r>
            <a:r>
              <a:rPr lang="en-US">
                <a:sym typeface="Symbol" pitchFamily="18" charset="2"/>
              </a:rPr>
              <a:t></a:t>
            </a:r>
            <a:r>
              <a:rPr lang="en-US"/>
              <a:t> 3.</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4" name="Rectangle 4"/>
          <p:cNvSpPr>
            <a:spLocks noGrp="1" noChangeArrowheads="1"/>
          </p:cNvSpPr>
          <p:nvPr>
            <p:ph type="ctrTitle"/>
          </p:nvPr>
        </p:nvSpPr>
        <p:spPr/>
        <p:txBody>
          <a:bodyPr/>
          <a:lstStyle/>
          <a:p>
            <a:r>
              <a:rPr lang="en-US" b="1"/>
              <a:t>Ñoà thò Euler</a:t>
            </a:r>
            <a:r>
              <a:rPr lang="en-US"/>
              <a:t> </a:t>
            </a:r>
          </a:p>
        </p:txBody>
      </p:sp>
      <p:sp>
        <p:nvSpPr>
          <p:cNvPr id="445445" name="Rectangle 5"/>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p:cNvSpPr>
            <a:spLocks noGrp="1"/>
          </p:cNvSpPr>
          <p:nvPr>
            <p:ph type="ftr" sz="quarter" idx="10"/>
          </p:nvPr>
        </p:nvSpPr>
        <p:spPr/>
        <p:txBody>
          <a:bodyPr/>
          <a:lstStyle/>
          <a:p>
            <a:r>
              <a:rPr lang="en-US"/>
              <a:t>Lyù thuyeát Ñoà thò - Caùc baøi toaùn ñöôøng ñi</a:t>
            </a:r>
          </a:p>
        </p:txBody>
      </p:sp>
      <p:sp>
        <p:nvSpPr>
          <p:cNvPr id="37" name="Slide Number Placeholder 3"/>
          <p:cNvSpPr>
            <a:spLocks noGrp="1"/>
          </p:cNvSpPr>
          <p:nvPr>
            <p:ph type="sldNum" sz="quarter" idx="11"/>
          </p:nvPr>
        </p:nvSpPr>
        <p:spPr/>
        <p:txBody>
          <a:bodyPr/>
          <a:lstStyle/>
          <a:p>
            <a:fld id="{062717E5-8D9E-409A-93AC-77CE93B42A2E}" type="slidenum">
              <a:rPr lang="en-US"/>
              <a:pPr/>
              <a:t>46</a:t>
            </a:fld>
            <a:endParaRPr lang="en-US"/>
          </a:p>
        </p:txBody>
      </p:sp>
      <p:sp>
        <p:nvSpPr>
          <p:cNvPr id="447490" name="Rectangle 2"/>
          <p:cNvSpPr>
            <a:spLocks noGrp="1" noChangeArrowheads="1"/>
          </p:cNvSpPr>
          <p:nvPr>
            <p:ph type="title"/>
          </p:nvPr>
        </p:nvSpPr>
        <p:spPr/>
        <p:txBody>
          <a:bodyPr/>
          <a:lstStyle/>
          <a:p>
            <a:r>
              <a:rPr lang="en-US"/>
              <a:t>Baøi toaùn 7 chieác caàu </a:t>
            </a:r>
          </a:p>
        </p:txBody>
      </p:sp>
      <p:grpSp>
        <p:nvGrpSpPr>
          <p:cNvPr id="447492" name="Group 4"/>
          <p:cNvGrpSpPr>
            <a:grpSpLocks/>
          </p:cNvGrpSpPr>
          <p:nvPr/>
        </p:nvGrpSpPr>
        <p:grpSpPr bwMode="auto">
          <a:xfrm>
            <a:off x="1571625" y="2743200"/>
            <a:ext cx="6124575" cy="2459038"/>
            <a:chOff x="1778" y="2716"/>
            <a:chExt cx="6426" cy="2576"/>
          </a:xfrm>
        </p:grpSpPr>
        <p:sp>
          <p:nvSpPr>
            <p:cNvPr id="447493" name="Arc 5"/>
            <p:cNvSpPr>
              <a:spLocks/>
            </p:cNvSpPr>
            <p:nvPr/>
          </p:nvSpPr>
          <p:spPr bwMode="auto">
            <a:xfrm>
              <a:off x="4102" y="2996"/>
              <a:ext cx="1050" cy="6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47494" name="Arc 6"/>
            <p:cNvSpPr>
              <a:spLocks/>
            </p:cNvSpPr>
            <p:nvPr/>
          </p:nvSpPr>
          <p:spPr bwMode="auto">
            <a:xfrm flipH="1">
              <a:off x="3136" y="2996"/>
              <a:ext cx="980" cy="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47495" name="Arc 7"/>
            <p:cNvSpPr>
              <a:spLocks/>
            </p:cNvSpPr>
            <p:nvPr/>
          </p:nvSpPr>
          <p:spPr bwMode="auto">
            <a:xfrm rot="-10788624">
              <a:off x="3146" y="4340"/>
              <a:ext cx="1050" cy="68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47496" name="Arc 8"/>
            <p:cNvSpPr>
              <a:spLocks/>
            </p:cNvSpPr>
            <p:nvPr/>
          </p:nvSpPr>
          <p:spPr bwMode="auto">
            <a:xfrm rot="10582125" flipH="1">
              <a:off x="4214" y="4306"/>
              <a:ext cx="980" cy="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47497" name="Line 9"/>
            <p:cNvSpPr>
              <a:spLocks noChangeShapeType="1"/>
            </p:cNvSpPr>
            <p:nvPr/>
          </p:nvSpPr>
          <p:spPr bwMode="auto">
            <a:xfrm flipH="1" flipV="1">
              <a:off x="1806" y="3542"/>
              <a:ext cx="1330" cy="140"/>
            </a:xfrm>
            <a:prstGeom prst="line">
              <a:avLst/>
            </a:prstGeom>
            <a:noFill/>
            <a:ln w="9525">
              <a:solidFill>
                <a:srgbClr val="000000"/>
              </a:solidFill>
              <a:round/>
              <a:headEnd/>
              <a:tailEnd/>
            </a:ln>
          </p:spPr>
          <p:txBody>
            <a:bodyPr/>
            <a:lstStyle/>
            <a:p>
              <a:endParaRPr lang="en-US"/>
            </a:p>
          </p:txBody>
        </p:sp>
        <p:sp>
          <p:nvSpPr>
            <p:cNvPr id="447498" name="Line 10"/>
            <p:cNvSpPr>
              <a:spLocks noChangeShapeType="1"/>
            </p:cNvSpPr>
            <p:nvPr/>
          </p:nvSpPr>
          <p:spPr bwMode="auto">
            <a:xfrm>
              <a:off x="1778" y="4214"/>
              <a:ext cx="1358" cy="168"/>
            </a:xfrm>
            <a:prstGeom prst="line">
              <a:avLst/>
            </a:prstGeom>
            <a:noFill/>
            <a:ln w="9525">
              <a:solidFill>
                <a:srgbClr val="000000"/>
              </a:solidFill>
              <a:round/>
              <a:headEnd/>
              <a:tailEnd/>
            </a:ln>
          </p:spPr>
          <p:txBody>
            <a:bodyPr/>
            <a:lstStyle/>
            <a:p>
              <a:endParaRPr lang="en-US"/>
            </a:p>
          </p:txBody>
        </p:sp>
        <p:sp>
          <p:nvSpPr>
            <p:cNvPr id="447499" name="Oval 11"/>
            <p:cNvSpPr>
              <a:spLocks noChangeArrowheads="1"/>
            </p:cNvSpPr>
            <p:nvPr/>
          </p:nvSpPr>
          <p:spPr bwMode="auto">
            <a:xfrm>
              <a:off x="3752" y="3724"/>
              <a:ext cx="910" cy="574"/>
            </a:xfrm>
            <a:prstGeom prst="ellipse">
              <a:avLst/>
            </a:prstGeom>
            <a:solidFill>
              <a:srgbClr val="FFFFFF"/>
            </a:solidFill>
            <a:ln w="9525">
              <a:solidFill>
                <a:srgbClr val="000000"/>
              </a:solidFill>
              <a:round/>
              <a:headEnd/>
              <a:tailEnd/>
            </a:ln>
          </p:spPr>
          <p:txBody>
            <a:bodyPr/>
            <a:lstStyle/>
            <a:p>
              <a:endParaRPr lang="en-US"/>
            </a:p>
          </p:txBody>
        </p:sp>
        <p:sp>
          <p:nvSpPr>
            <p:cNvPr id="447500" name="Arc 12"/>
            <p:cNvSpPr>
              <a:spLocks/>
            </p:cNvSpPr>
            <p:nvPr/>
          </p:nvSpPr>
          <p:spPr bwMode="auto">
            <a:xfrm flipV="1">
              <a:off x="5908" y="4200"/>
              <a:ext cx="770" cy="420"/>
            </a:xfrm>
            <a:custGeom>
              <a:avLst/>
              <a:gdLst>
                <a:gd name="G0" fmla="+- 0 0 0"/>
                <a:gd name="G1" fmla="+- 21600 0 0"/>
                <a:gd name="G2" fmla="+- 21600 0 0"/>
                <a:gd name="T0" fmla="*/ 0 w 21536"/>
                <a:gd name="T1" fmla="*/ 0 h 21600"/>
                <a:gd name="T2" fmla="*/ 21536 w 21536"/>
                <a:gd name="T3" fmla="*/ 19940 h 21600"/>
                <a:gd name="T4" fmla="*/ 0 w 21536"/>
                <a:gd name="T5" fmla="*/ 21600 h 21600"/>
              </a:gdLst>
              <a:ahLst/>
              <a:cxnLst>
                <a:cxn ang="0">
                  <a:pos x="T0" y="T1"/>
                </a:cxn>
                <a:cxn ang="0">
                  <a:pos x="T2" y="T3"/>
                </a:cxn>
                <a:cxn ang="0">
                  <a:pos x="T4" y="T5"/>
                </a:cxn>
              </a:cxnLst>
              <a:rect l="0" t="0" r="r" b="b"/>
              <a:pathLst>
                <a:path w="21536" h="21600" fill="none" extrusionOk="0">
                  <a:moveTo>
                    <a:pt x="-1" y="0"/>
                  </a:moveTo>
                  <a:cubicBezTo>
                    <a:pt x="11285" y="0"/>
                    <a:pt x="20668" y="8687"/>
                    <a:pt x="21536" y="19939"/>
                  </a:cubicBezTo>
                </a:path>
                <a:path w="21536" h="21600" stroke="0" extrusionOk="0">
                  <a:moveTo>
                    <a:pt x="-1" y="0"/>
                  </a:moveTo>
                  <a:cubicBezTo>
                    <a:pt x="11285" y="0"/>
                    <a:pt x="20668" y="8687"/>
                    <a:pt x="21536" y="19939"/>
                  </a:cubicBezTo>
                  <a:lnTo>
                    <a:pt x="0" y="21600"/>
                  </a:lnTo>
                  <a:close/>
                </a:path>
              </a:pathLst>
            </a:custGeom>
            <a:noFill/>
            <a:ln w="9525">
              <a:solidFill>
                <a:srgbClr val="000000"/>
              </a:solidFill>
              <a:round/>
              <a:headEnd/>
              <a:tailEnd/>
            </a:ln>
          </p:spPr>
          <p:txBody>
            <a:bodyPr/>
            <a:lstStyle/>
            <a:p>
              <a:endParaRPr lang="en-US"/>
            </a:p>
          </p:txBody>
        </p:sp>
        <p:sp>
          <p:nvSpPr>
            <p:cNvPr id="447501" name="Arc 13"/>
            <p:cNvSpPr>
              <a:spLocks/>
            </p:cNvSpPr>
            <p:nvPr/>
          </p:nvSpPr>
          <p:spPr bwMode="auto">
            <a:xfrm rot="10756642" flipV="1">
              <a:off x="5181" y="3373"/>
              <a:ext cx="812" cy="350"/>
            </a:xfrm>
            <a:custGeom>
              <a:avLst/>
              <a:gdLst>
                <a:gd name="G0" fmla="+- 0 0 0"/>
                <a:gd name="G1" fmla="+- 21538 0 0"/>
                <a:gd name="G2" fmla="+- 21600 0 0"/>
                <a:gd name="T0" fmla="*/ 1632 w 21536"/>
                <a:gd name="T1" fmla="*/ 0 h 21538"/>
                <a:gd name="T2" fmla="*/ 21536 w 21536"/>
                <a:gd name="T3" fmla="*/ 19878 h 21538"/>
                <a:gd name="T4" fmla="*/ 0 w 21536"/>
                <a:gd name="T5" fmla="*/ 21538 h 21538"/>
              </a:gdLst>
              <a:ahLst/>
              <a:cxnLst>
                <a:cxn ang="0">
                  <a:pos x="T0" y="T1"/>
                </a:cxn>
                <a:cxn ang="0">
                  <a:pos x="T2" y="T3"/>
                </a:cxn>
                <a:cxn ang="0">
                  <a:pos x="T4" y="T5"/>
                </a:cxn>
              </a:cxnLst>
              <a:rect l="0" t="0" r="r" b="b"/>
              <a:pathLst>
                <a:path w="21536" h="21538" fill="none" extrusionOk="0">
                  <a:moveTo>
                    <a:pt x="1632" y="-1"/>
                  </a:moveTo>
                  <a:cubicBezTo>
                    <a:pt x="12263" y="805"/>
                    <a:pt x="20716" y="9247"/>
                    <a:pt x="21536" y="19877"/>
                  </a:cubicBezTo>
                </a:path>
                <a:path w="21536" h="21538" stroke="0" extrusionOk="0">
                  <a:moveTo>
                    <a:pt x="1632" y="-1"/>
                  </a:moveTo>
                  <a:cubicBezTo>
                    <a:pt x="12263" y="805"/>
                    <a:pt x="20716" y="9247"/>
                    <a:pt x="21536" y="19877"/>
                  </a:cubicBezTo>
                  <a:lnTo>
                    <a:pt x="0" y="21538"/>
                  </a:lnTo>
                  <a:close/>
                </a:path>
              </a:pathLst>
            </a:custGeom>
            <a:noFill/>
            <a:ln w="9525">
              <a:solidFill>
                <a:srgbClr val="000000"/>
              </a:solidFill>
              <a:round/>
              <a:headEnd/>
              <a:tailEnd/>
            </a:ln>
          </p:spPr>
          <p:txBody>
            <a:bodyPr/>
            <a:lstStyle/>
            <a:p>
              <a:endParaRPr lang="en-US"/>
            </a:p>
          </p:txBody>
        </p:sp>
        <p:sp>
          <p:nvSpPr>
            <p:cNvPr id="447502" name="Arc 14"/>
            <p:cNvSpPr>
              <a:spLocks/>
            </p:cNvSpPr>
            <p:nvPr/>
          </p:nvSpPr>
          <p:spPr bwMode="auto">
            <a:xfrm>
              <a:off x="5922" y="3375"/>
              <a:ext cx="767" cy="505"/>
            </a:xfrm>
            <a:custGeom>
              <a:avLst/>
              <a:gdLst>
                <a:gd name="G0" fmla="+- 0 0 0"/>
                <a:gd name="G1" fmla="+- 21600 0 0"/>
                <a:gd name="G2" fmla="+- 21600 0 0"/>
                <a:gd name="T0" fmla="*/ 0 w 21514"/>
                <a:gd name="T1" fmla="*/ 0 h 21600"/>
                <a:gd name="T2" fmla="*/ 21514 w 21514"/>
                <a:gd name="T3" fmla="*/ 19678 h 21600"/>
                <a:gd name="T4" fmla="*/ 0 w 21514"/>
                <a:gd name="T5" fmla="*/ 21600 h 21600"/>
              </a:gdLst>
              <a:ahLst/>
              <a:cxnLst>
                <a:cxn ang="0">
                  <a:pos x="T0" y="T1"/>
                </a:cxn>
                <a:cxn ang="0">
                  <a:pos x="T2" y="T3"/>
                </a:cxn>
                <a:cxn ang="0">
                  <a:pos x="T4" y="T5"/>
                </a:cxn>
              </a:cxnLst>
              <a:rect l="0" t="0" r="r" b="b"/>
              <a:pathLst>
                <a:path w="21514" h="21600" fill="none" extrusionOk="0">
                  <a:moveTo>
                    <a:pt x="-1" y="0"/>
                  </a:moveTo>
                  <a:cubicBezTo>
                    <a:pt x="11184" y="0"/>
                    <a:pt x="20519" y="8537"/>
                    <a:pt x="21514" y="19677"/>
                  </a:cubicBezTo>
                </a:path>
                <a:path w="21514" h="21600" stroke="0" extrusionOk="0">
                  <a:moveTo>
                    <a:pt x="-1" y="0"/>
                  </a:moveTo>
                  <a:cubicBezTo>
                    <a:pt x="11184" y="0"/>
                    <a:pt x="20519" y="8537"/>
                    <a:pt x="21514" y="19677"/>
                  </a:cubicBezTo>
                  <a:lnTo>
                    <a:pt x="0" y="21600"/>
                  </a:lnTo>
                  <a:close/>
                </a:path>
              </a:pathLst>
            </a:custGeom>
            <a:noFill/>
            <a:ln w="9525">
              <a:solidFill>
                <a:srgbClr val="000000"/>
              </a:solidFill>
              <a:round/>
              <a:headEnd/>
              <a:tailEnd/>
            </a:ln>
          </p:spPr>
          <p:txBody>
            <a:bodyPr/>
            <a:lstStyle/>
            <a:p>
              <a:endParaRPr lang="en-US"/>
            </a:p>
          </p:txBody>
        </p:sp>
        <p:sp>
          <p:nvSpPr>
            <p:cNvPr id="447503" name="Arc 15"/>
            <p:cNvSpPr>
              <a:spLocks/>
            </p:cNvSpPr>
            <p:nvPr/>
          </p:nvSpPr>
          <p:spPr bwMode="auto">
            <a:xfrm rot="10485281">
              <a:off x="5217" y="4228"/>
              <a:ext cx="770" cy="434"/>
            </a:xfrm>
            <a:custGeom>
              <a:avLst/>
              <a:gdLst>
                <a:gd name="G0" fmla="+- 0 0 0"/>
                <a:gd name="G1" fmla="+- 21600 0 0"/>
                <a:gd name="G2" fmla="+- 21600 0 0"/>
                <a:gd name="T0" fmla="*/ 0 w 21600"/>
                <a:gd name="T1" fmla="*/ 0 h 23148"/>
                <a:gd name="T2" fmla="*/ 21544 w 21600"/>
                <a:gd name="T3" fmla="*/ 23148 h 23148"/>
                <a:gd name="T4" fmla="*/ 0 w 21600"/>
                <a:gd name="T5" fmla="*/ 21600 h 23148"/>
              </a:gdLst>
              <a:ahLst/>
              <a:cxnLst>
                <a:cxn ang="0">
                  <a:pos x="T0" y="T1"/>
                </a:cxn>
                <a:cxn ang="0">
                  <a:pos x="T2" y="T3"/>
                </a:cxn>
                <a:cxn ang="0">
                  <a:pos x="T4" y="T5"/>
                </a:cxn>
              </a:cxnLst>
              <a:rect l="0" t="0" r="r" b="b"/>
              <a:pathLst>
                <a:path w="21600" h="23148" fill="none" extrusionOk="0">
                  <a:moveTo>
                    <a:pt x="-1" y="0"/>
                  </a:moveTo>
                  <a:cubicBezTo>
                    <a:pt x="11929" y="0"/>
                    <a:pt x="21600" y="9670"/>
                    <a:pt x="21600" y="21600"/>
                  </a:cubicBezTo>
                  <a:cubicBezTo>
                    <a:pt x="21600" y="22116"/>
                    <a:pt x="21581" y="22632"/>
                    <a:pt x="21544" y="23148"/>
                  </a:cubicBezTo>
                </a:path>
                <a:path w="21600" h="23148" stroke="0" extrusionOk="0">
                  <a:moveTo>
                    <a:pt x="-1" y="0"/>
                  </a:moveTo>
                  <a:cubicBezTo>
                    <a:pt x="11929" y="0"/>
                    <a:pt x="21600" y="9670"/>
                    <a:pt x="21600" y="21600"/>
                  </a:cubicBezTo>
                  <a:cubicBezTo>
                    <a:pt x="21600" y="22116"/>
                    <a:pt x="21581" y="22632"/>
                    <a:pt x="21544" y="23148"/>
                  </a:cubicBezTo>
                  <a:lnTo>
                    <a:pt x="0" y="21600"/>
                  </a:lnTo>
                  <a:close/>
                </a:path>
              </a:pathLst>
            </a:custGeom>
            <a:noFill/>
            <a:ln w="9525">
              <a:solidFill>
                <a:srgbClr val="000000"/>
              </a:solidFill>
              <a:round/>
              <a:headEnd/>
              <a:tailEnd/>
            </a:ln>
          </p:spPr>
          <p:txBody>
            <a:bodyPr/>
            <a:lstStyle/>
            <a:p>
              <a:endParaRPr lang="en-US"/>
            </a:p>
          </p:txBody>
        </p:sp>
        <p:sp>
          <p:nvSpPr>
            <p:cNvPr id="447504" name="Oval 16"/>
            <p:cNvSpPr>
              <a:spLocks noChangeArrowheads="1"/>
            </p:cNvSpPr>
            <p:nvPr/>
          </p:nvSpPr>
          <p:spPr bwMode="auto">
            <a:xfrm>
              <a:off x="5558" y="3808"/>
              <a:ext cx="672" cy="322"/>
            </a:xfrm>
            <a:prstGeom prst="ellipse">
              <a:avLst/>
            </a:prstGeom>
            <a:solidFill>
              <a:srgbClr val="FFFFFF"/>
            </a:solidFill>
            <a:ln w="9525">
              <a:solidFill>
                <a:srgbClr val="000000"/>
              </a:solidFill>
              <a:round/>
              <a:headEnd/>
              <a:tailEnd/>
            </a:ln>
          </p:spPr>
          <p:txBody>
            <a:bodyPr/>
            <a:lstStyle/>
            <a:p>
              <a:endParaRPr lang="en-US"/>
            </a:p>
          </p:txBody>
        </p:sp>
        <p:sp>
          <p:nvSpPr>
            <p:cNvPr id="447505" name="Line 17"/>
            <p:cNvSpPr>
              <a:spLocks noChangeShapeType="1"/>
            </p:cNvSpPr>
            <p:nvPr/>
          </p:nvSpPr>
          <p:spPr bwMode="auto">
            <a:xfrm flipV="1">
              <a:off x="6706" y="3836"/>
              <a:ext cx="1498" cy="14"/>
            </a:xfrm>
            <a:prstGeom prst="line">
              <a:avLst/>
            </a:prstGeom>
            <a:noFill/>
            <a:ln w="9525">
              <a:solidFill>
                <a:srgbClr val="000000"/>
              </a:solidFill>
              <a:round/>
              <a:headEnd/>
              <a:tailEnd/>
            </a:ln>
          </p:spPr>
          <p:txBody>
            <a:bodyPr/>
            <a:lstStyle/>
            <a:p>
              <a:endParaRPr lang="en-US"/>
            </a:p>
          </p:txBody>
        </p:sp>
        <p:sp>
          <p:nvSpPr>
            <p:cNvPr id="447506" name="Line 18"/>
            <p:cNvSpPr>
              <a:spLocks noChangeShapeType="1"/>
            </p:cNvSpPr>
            <p:nvPr/>
          </p:nvSpPr>
          <p:spPr bwMode="auto">
            <a:xfrm>
              <a:off x="6678" y="4256"/>
              <a:ext cx="1484" cy="0"/>
            </a:xfrm>
            <a:prstGeom prst="line">
              <a:avLst/>
            </a:prstGeom>
            <a:noFill/>
            <a:ln w="9525">
              <a:solidFill>
                <a:srgbClr val="000000"/>
              </a:solidFill>
              <a:round/>
              <a:headEnd/>
              <a:tailEnd/>
            </a:ln>
          </p:spPr>
          <p:txBody>
            <a:bodyPr/>
            <a:lstStyle/>
            <a:p>
              <a:endParaRPr lang="en-US"/>
            </a:p>
          </p:txBody>
        </p:sp>
        <p:sp>
          <p:nvSpPr>
            <p:cNvPr id="447507" name="Line 19"/>
            <p:cNvSpPr>
              <a:spLocks noChangeShapeType="1"/>
            </p:cNvSpPr>
            <p:nvPr/>
          </p:nvSpPr>
          <p:spPr bwMode="auto">
            <a:xfrm>
              <a:off x="3444" y="3206"/>
              <a:ext cx="378" cy="616"/>
            </a:xfrm>
            <a:prstGeom prst="line">
              <a:avLst/>
            </a:prstGeom>
            <a:noFill/>
            <a:ln w="9525">
              <a:solidFill>
                <a:srgbClr val="000000"/>
              </a:solidFill>
              <a:round/>
              <a:headEnd/>
              <a:tailEnd/>
            </a:ln>
          </p:spPr>
          <p:txBody>
            <a:bodyPr/>
            <a:lstStyle/>
            <a:p>
              <a:endParaRPr lang="en-US"/>
            </a:p>
          </p:txBody>
        </p:sp>
        <p:sp>
          <p:nvSpPr>
            <p:cNvPr id="447508" name="Line 20"/>
            <p:cNvSpPr>
              <a:spLocks noChangeShapeType="1"/>
            </p:cNvSpPr>
            <p:nvPr/>
          </p:nvSpPr>
          <p:spPr bwMode="auto">
            <a:xfrm>
              <a:off x="3654" y="3094"/>
              <a:ext cx="350" cy="672"/>
            </a:xfrm>
            <a:prstGeom prst="line">
              <a:avLst/>
            </a:prstGeom>
            <a:noFill/>
            <a:ln w="9525">
              <a:solidFill>
                <a:srgbClr val="000000"/>
              </a:solidFill>
              <a:round/>
              <a:headEnd/>
              <a:tailEnd/>
            </a:ln>
          </p:spPr>
          <p:txBody>
            <a:bodyPr/>
            <a:lstStyle/>
            <a:p>
              <a:endParaRPr lang="en-US"/>
            </a:p>
          </p:txBody>
        </p:sp>
        <p:sp>
          <p:nvSpPr>
            <p:cNvPr id="447509" name="Line 21"/>
            <p:cNvSpPr>
              <a:spLocks noChangeShapeType="1"/>
            </p:cNvSpPr>
            <p:nvPr/>
          </p:nvSpPr>
          <p:spPr bwMode="auto">
            <a:xfrm flipH="1">
              <a:off x="4354" y="3122"/>
              <a:ext cx="350" cy="616"/>
            </a:xfrm>
            <a:prstGeom prst="line">
              <a:avLst/>
            </a:prstGeom>
            <a:noFill/>
            <a:ln w="9525">
              <a:solidFill>
                <a:srgbClr val="000000"/>
              </a:solidFill>
              <a:round/>
              <a:headEnd/>
              <a:tailEnd/>
            </a:ln>
          </p:spPr>
          <p:txBody>
            <a:bodyPr/>
            <a:lstStyle/>
            <a:p>
              <a:endParaRPr lang="en-US"/>
            </a:p>
          </p:txBody>
        </p:sp>
        <p:sp>
          <p:nvSpPr>
            <p:cNvPr id="447510" name="Line 22"/>
            <p:cNvSpPr>
              <a:spLocks noChangeShapeType="1"/>
            </p:cNvSpPr>
            <p:nvPr/>
          </p:nvSpPr>
          <p:spPr bwMode="auto">
            <a:xfrm flipH="1">
              <a:off x="4536" y="3206"/>
              <a:ext cx="336" cy="630"/>
            </a:xfrm>
            <a:prstGeom prst="line">
              <a:avLst/>
            </a:prstGeom>
            <a:noFill/>
            <a:ln w="9525">
              <a:solidFill>
                <a:srgbClr val="000000"/>
              </a:solidFill>
              <a:round/>
              <a:headEnd/>
              <a:tailEnd/>
            </a:ln>
          </p:spPr>
          <p:txBody>
            <a:bodyPr/>
            <a:lstStyle/>
            <a:p>
              <a:endParaRPr lang="en-US"/>
            </a:p>
          </p:txBody>
        </p:sp>
        <p:sp>
          <p:nvSpPr>
            <p:cNvPr id="447511" name="Line 23"/>
            <p:cNvSpPr>
              <a:spLocks noChangeShapeType="1"/>
            </p:cNvSpPr>
            <p:nvPr/>
          </p:nvSpPr>
          <p:spPr bwMode="auto">
            <a:xfrm flipH="1">
              <a:off x="3556" y="4214"/>
              <a:ext cx="266" cy="644"/>
            </a:xfrm>
            <a:prstGeom prst="line">
              <a:avLst/>
            </a:prstGeom>
            <a:noFill/>
            <a:ln w="9525">
              <a:solidFill>
                <a:srgbClr val="000000"/>
              </a:solidFill>
              <a:round/>
              <a:headEnd/>
              <a:tailEnd/>
            </a:ln>
          </p:spPr>
          <p:txBody>
            <a:bodyPr/>
            <a:lstStyle/>
            <a:p>
              <a:endParaRPr lang="en-US"/>
            </a:p>
          </p:txBody>
        </p:sp>
        <p:sp>
          <p:nvSpPr>
            <p:cNvPr id="447512" name="Line 24"/>
            <p:cNvSpPr>
              <a:spLocks noChangeShapeType="1"/>
            </p:cNvSpPr>
            <p:nvPr/>
          </p:nvSpPr>
          <p:spPr bwMode="auto">
            <a:xfrm flipH="1">
              <a:off x="3724" y="4256"/>
              <a:ext cx="280" cy="686"/>
            </a:xfrm>
            <a:prstGeom prst="line">
              <a:avLst/>
            </a:prstGeom>
            <a:noFill/>
            <a:ln w="9525">
              <a:solidFill>
                <a:srgbClr val="000000"/>
              </a:solidFill>
              <a:round/>
              <a:headEnd/>
              <a:tailEnd/>
            </a:ln>
          </p:spPr>
          <p:txBody>
            <a:bodyPr/>
            <a:lstStyle/>
            <a:p>
              <a:endParaRPr lang="en-US"/>
            </a:p>
          </p:txBody>
        </p:sp>
        <p:sp>
          <p:nvSpPr>
            <p:cNvPr id="447513" name="Line 25"/>
            <p:cNvSpPr>
              <a:spLocks noChangeShapeType="1"/>
            </p:cNvSpPr>
            <p:nvPr/>
          </p:nvSpPr>
          <p:spPr bwMode="auto">
            <a:xfrm>
              <a:off x="4326" y="4298"/>
              <a:ext cx="112" cy="728"/>
            </a:xfrm>
            <a:prstGeom prst="line">
              <a:avLst/>
            </a:prstGeom>
            <a:noFill/>
            <a:ln w="9525">
              <a:solidFill>
                <a:srgbClr val="000000"/>
              </a:solidFill>
              <a:round/>
              <a:headEnd/>
              <a:tailEnd/>
            </a:ln>
          </p:spPr>
          <p:txBody>
            <a:bodyPr/>
            <a:lstStyle/>
            <a:p>
              <a:endParaRPr lang="en-US"/>
            </a:p>
          </p:txBody>
        </p:sp>
        <p:sp>
          <p:nvSpPr>
            <p:cNvPr id="447514" name="Line 26"/>
            <p:cNvSpPr>
              <a:spLocks noChangeShapeType="1"/>
            </p:cNvSpPr>
            <p:nvPr/>
          </p:nvSpPr>
          <p:spPr bwMode="auto">
            <a:xfrm>
              <a:off x="4466" y="4256"/>
              <a:ext cx="140" cy="728"/>
            </a:xfrm>
            <a:prstGeom prst="line">
              <a:avLst/>
            </a:prstGeom>
            <a:noFill/>
            <a:ln w="9525">
              <a:solidFill>
                <a:srgbClr val="000000"/>
              </a:solidFill>
              <a:round/>
              <a:headEnd/>
              <a:tailEnd/>
            </a:ln>
          </p:spPr>
          <p:txBody>
            <a:bodyPr/>
            <a:lstStyle/>
            <a:p>
              <a:endParaRPr lang="en-US"/>
            </a:p>
          </p:txBody>
        </p:sp>
        <p:sp>
          <p:nvSpPr>
            <p:cNvPr id="447515" name="Line 27"/>
            <p:cNvSpPr>
              <a:spLocks noChangeShapeType="1"/>
            </p:cNvSpPr>
            <p:nvPr/>
          </p:nvSpPr>
          <p:spPr bwMode="auto">
            <a:xfrm>
              <a:off x="4648" y="3934"/>
              <a:ext cx="910" cy="0"/>
            </a:xfrm>
            <a:prstGeom prst="line">
              <a:avLst/>
            </a:prstGeom>
            <a:noFill/>
            <a:ln w="9525">
              <a:solidFill>
                <a:srgbClr val="000000"/>
              </a:solidFill>
              <a:round/>
              <a:headEnd/>
              <a:tailEnd/>
            </a:ln>
          </p:spPr>
          <p:txBody>
            <a:bodyPr/>
            <a:lstStyle/>
            <a:p>
              <a:endParaRPr lang="en-US"/>
            </a:p>
          </p:txBody>
        </p:sp>
        <p:sp>
          <p:nvSpPr>
            <p:cNvPr id="447516" name="Line 28"/>
            <p:cNvSpPr>
              <a:spLocks noChangeShapeType="1"/>
            </p:cNvSpPr>
            <p:nvPr/>
          </p:nvSpPr>
          <p:spPr bwMode="auto">
            <a:xfrm>
              <a:off x="4648" y="4060"/>
              <a:ext cx="952" cy="0"/>
            </a:xfrm>
            <a:prstGeom prst="line">
              <a:avLst/>
            </a:prstGeom>
            <a:noFill/>
            <a:ln w="9525">
              <a:solidFill>
                <a:srgbClr val="000000"/>
              </a:solidFill>
              <a:round/>
              <a:headEnd/>
              <a:tailEnd/>
            </a:ln>
          </p:spPr>
          <p:txBody>
            <a:bodyPr/>
            <a:lstStyle/>
            <a:p>
              <a:endParaRPr lang="en-US"/>
            </a:p>
          </p:txBody>
        </p:sp>
        <p:sp>
          <p:nvSpPr>
            <p:cNvPr id="447517" name="Line 29"/>
            <p:cNvSpPr>
              <a:spLocks noChangeShapeType="1"/>
            </p:cNvSpPr>
            <p:nvPr/>
          </p:nvSpPr>
          <p:spPr bwMode="auto">
            <a:xfrm flipV="1">
              <a:off x="5964" y="3374"/>
              <a:ext cx="70" cy="420"/>
            </a:xfrm>
            <a:prstGeom prst="line">
              <a:avLst/>
            </a:prstGeom>
            <a:noFill/>
            <a:ln w="9525">
              <a:solidFill>
                <a:srgbClr val="000000"/>
              </a:solidFill>
              <a:round/>
              <a:headEnd/>
              <a:tailEnd/>
            </a:ln>
          </p:spPr>
          <p:txBody>
            <a:bodyPr/>
            <a:lstStyle/>
            <a:p>
              <a:endParaRPr lang="en-US"/>
            </a:p>
          </p:txBody>
        </p:sp>
        <p:sp>
          <p:nvSpPr>
            <p:cNvPr id="447518" name="Line 30"/>
            <p:cNvSpPr>
              <a:spLocks noChangeShapeType="1"/>
            </p:cNvSpPr>
            <p:nvPr/>
          </p:nvSpPr>
          <p:spPr bwMode="auto">
            <a:xfrm flipV="1">
              <a:off x="6062" y="3402"/>
              <a:ext cx="84" cy="420"/>
            </a:xfrm>
            <a:prstGeom prst="line">
              <a:avLst/>
            </a:prstGeom>
            <a:noFill/>
            <a:ln w="9525">
              <a:solidFill>
                <a:srgbClr val="000000"/>
              </a:solidFill>
              <a:round/>
              <a:headEnd/>
              <a:tailEnd/>
            </a:ln>
          </p:spPr>
          <p:txBody>
            <a:bodyPr/>
            <a:lstStyle/>
            <a:p>
              <a:endParaRPr lang="en-US"/>
            </a:p>
          </p:txBody>
        </p:sp>
        <p:sp>
          <p:nvSpPr>
            <p:cNvPr id="447519" name="Line 31"/>
            <p:cNvSpPr>
              <a:spLocks noChangeShapeType="1"/>
            </p:cNvSpPr>
            <p:nvPr/>
          </p:nvSpPr>
          <p:spPr bwMode="auto">
            <a:xfrm>
              <a:off x="5922" y="4144"/>
              <a:ext cx="14" cy="476"/>
            </a:xfrm>
            <a:prstGeom prst="line">
              <a:avLst/>
            </a:prstGeom>
            <a:noFill/>
            <a:ln w="9525">
              <a:solidFill>
                <a:srgbClr val="000000"/>
              </a:solidFill>
              <a:round/>
              <a:headEnd/>
              <a:tailEnd/>
            </a:ln>
          </p:spPr>
          <p:txBody>
            <a:bodyPr/>
            <a:lstStyle/>
            <a:p>
              <a:endParaRPr lang="en-US"/>
            </a:p>
          </p:txBody>
        </p:sp>
        <p:sp>
          <p:nvSpPr>
            <p:cNvPr id="447520" name="Line 32"/>
            <p:cNvSpPr>
              <a:spLocks noChangeShapeType="1"/>
            </p:cNvSpPr>
            <p:nvPr/>
          </p:nvSpPr>
          <p:spPr bwMode="auto">
            <a:xfrm>
              <a:off x="6020" y="4116"/>
              <a:ext cx="42" cy="504"/>
            </a:xfrm>
            <a:prstGeom prst="line">
              <a:avLst/>
            </a:prstGeom>
            <a:noFill/>
            <a:ln w="9525">
              <a:solidFill>
                <a:srgbClr val="000000"/>
              </a:solidFill>
              <a:round/>
              <a:headEnd/>
              <a:tailEnd/>
            </a:ln>
          </p:spPr>
          <p:txBody>
            <a:bodyPr/>
            <a:lstStyle/>
            <a:p>
              <a:endParaRPr lang="en-US"/>
            </a:p>
          </p:txBody>
        </p:sp>
        <p:sp>
          <p:nvSpPr>
            <p:cNvPr id="447521" name="Text Box 33"/>
            <p:cNvSpPr txBox="1">
              <a:spLocks noChangeArrowheads="1"/>
            </p:cNvSpPr>
            <p:nvPr/>
          </p:nvSpPr>
          <p:spPr bwMode="auto">
            <a:xfrm>
              <a:off x="4998" y="2716"/>
              <a:ext cx="616" cy="644"/>
            </a:xfrm>
            <a:prstGeom prst="rect">
              <a:avLst/>
            </a:prstGeom>
            <a:noFill/>
            <a:ln w="9525">
              <a:noFill/>
              <a:miter lim="800000"/>
              <a:headEnd/>
              <a:tailEnd/>
            </a:ln>
          </p:spPr>
          <p:txBody>
            <a:bodyPr/>
            <a:lstStyle/>
            <a:p>
              <a:r>
                <a:rPr lang="en-US" sz="2400"/>
                <a:t>A</a:t>
              </a:r>
              <a:endParaRPr lang="en-US" sz="2800"/>
            </a:p>
          </p:txBody>
        </p:sp>
        <p:sp>
          <p:nvSpPr>
            <p:cNvPr id="447522" name="Text Box 34"/>
            <p:cNvSpPr txBox="1">
              <a:spLocks noChangeArrowheads="1"/>
            </p:cNvSpPr>
            <p:nvPr/>
          </p:nvSpPr>
          <p:spPr bwMode="auto">
            <a:xfrm>
              <a:off x="4914" y="4648"/>
              <a:ext cx="616" cy="644"/>
            </a:xfrm>
            <a:prstGeom prst="rect">
              <a:avLst/>
            </a:prstGeom>
            <a:noFill/>
            <a:ln w="9525">
              <a:noFill/>
              <a:miter lim="800000"/>
              <a:headEnd/>
              <a:tailEnd/>
            </a:ln>
          </p:spPr>
          <p:txBody>
            <a:bodyPr/>
            <a:lstStyle/>
            <a:p>
              <a:r>
                <a:rPr lang="en-US" sz="2400"/>
                <a:t>B</a:t>
              </a:r>
              <a:endParaRPr lang="en-US" sz="2800"/>
            </a:p>
          </p:txBody>
        </p:sp>
        <p:sp>
          <p:nvSpPr>
            <p:cNvPr id="447523" name="Text Box 35"/>
            <p:cNvSpPr txBox="1">
              <a:spLocks noChangeArrowheads="1"/>
            </p:cNvSpPr>
            <p:nvPr/>
          </p:nvSpPr>
          <p:spPr bwMode="auto">
            <a:xfrm>
              <a:off x="3878" y="3724"/>
              <a:ext cx="616" cy="644"/>
            </a:xfrm>
            <a:prstGeom prst="rect">
              <a:avLst/>
            </a:prstGeom>
            <a:noFill/>
            <a:ln w="9525">
              <a:noFill/>
              <a:miter lim="800000"/>
              <a:headEnd/>
              <a:tailEnd/>
            </a:ln>
          </p:spPr>
          <p:txBody>
            <a:bodyPr/>
            <a:lstStyle/>
            <a:p>
              <a:pPr algn="ctr"/>
              <a:r>
                <a:rPr lang="en-US" sz="2400"/>
                <a:t>C</a:t>
              </a:r>
              <a:endParaRPr lang="en-US" sz="2800"/>
            </a:p>
          </p:txBody>
        </p:sp>
        <p:sp>
          <p:nvSpPr>
            <p:cNvPr id="447524" name="Text Box 36"/>
            <p:cNvSpPr txBox="1">
              <a:spLocks noChangeArrowheads="1"/>
            </p:cNvSpPr>
            <p:nvPr/>
          </p:nvSpPr>
          <p:spPr bwMode="auto">
            <a:xfrm>
              <a:off x="5592" y="3702"/>
              <a:ext cx="616" cy="644"/>
            </a:xfrm>
            <a:prstGeom prst="rect">
              <a:avLst/>
            </a:prstGeom>
            <a:noFill/>
            <a:ln w="9525">
              <a:noFill/>
              <a:miter lim="800000"/>
              <a:headEnd/>
              <a:tailEnd/>
            </a:ln>
          </p:spPr>
          <p:txBody>
            <a:bodyPr/>
            <a:lstStyle/>
            <a:p>
              <a:pPr algn="ctr"/>
              <a:r>
                <a:rPr lang="en-US" sz="2400"/>
                <a:t>D</a:t>
              </a:r>
              <a:endParaRPr lang="en-US" sz="2800"/>
            </a:p>
          </p:txBody>
        </p:sp>
      </p:gr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71484408-FC97-40C6-9C2E-5A1789201B22}" type="slidenum">
              <a:rPr lang="en-US"/>
              <a:pPr/>
              <a:t>47</a:t>
            </a:fld>
            <a:endParaRPr lang="en-US"/>
          </a:p>
        </p:txBody>
      </p:sp>
      <p:sp>
        <p:nvSpPr>
          <p:cNvPr id="448514" name="Rectangle 2"/>
          <p:cNvSpPr>
            <a:spLocks noGrp="1" noChangeArrowheads="1"/>
          </p:cNvSpPr>
          <p:nvPr>
            <p:ph type="title"/>
          </p:nvPr>
        </p:nvSpPr>
        <p:spPr/>
        <p:txBody>
          <a:bodyPr/>
          <a:lstStyle/>
          <a:p>
            <a:r>
              <a:rPr lang="en-US"/>
              <a:t>Baøi toaùn 7 chieác caàu</a:t>
            </a:r>
          </a:p>
        </p:txBody>
      </p:sp>
      <p:sp>
        <p:nvSpPr>
          <p:cNvPr id="448515" name="Rectangle 3"/>
          <p:cNvSpPr>
            <a:spLocks noGrp="1" noChangeArrowheads="1"/>
          </p:cNvSpPr>
          <p:nvPr>
            <p:ph type="body" idx="1"/>
          </p:nvPr>
        </p:nvSpPr>
        <p:spPr/>
        <p:txBody>
          <a:bodyPr/>
          <a:lstStyle/>
          <a:p>
            <a:r>
              <a:rPr lang="en-US"/>
              <a:t>Ñaây laø moät tình huoáng coù thaät ôû Konigsberg (nöôùc Ñöùc), coù hai vuøng bò ngaên caùch bôûi moät doøng soâng vaø coù 2 cuø lao (ñaûo) ôû giöõa soâng, 7 chieác caàu noái nhöõng vuøng naày vôùi nhau nhö minh hoïa trong hình veõ treân. Ngöôøi daân trong vuøng thaùch ñoá nhau laø thöû tìm caùch xuaát phaùt töø moät vuøng ñi daïo qua moãi chieác caàu ñuùng moät laàn vaø trôû veà nôi xuaát phaùt. </a:t>
            </a:r>
          </a:p>
          <a:p>
            <a:r>
              <a:rPr lang="en-US"/>
              <a:t>Naêm 1736, nhaø toaùn hoïc Euler ñaõ moâ hình baøi toaùn naày baèng moät ñoà thò voâ höôùng vôùi moãi ñænh öùng vôùi moät vuøng, moãi caïnh öùng vôùi moät chieác caàu. </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p:cNvSpPr>
            <a:spLocks noGrp="1"/>
          </p:cNvSpPr>
          <p:nvPr>
            <p:ph type="ftr" sz="quarter" idx="10"/>
          </p:nvPr>
        </p:nvSpPr>
        <p:spPr/>
        <p:txBody>
          <a:bodyPr/>
          <a:lstStyle/>
          <a:p>
            <a:r>
              <a:rPr lang="en-US"/>
              <a:t>Lyù thuyeát Ñoà thò - Caùc baøi toaùn ñöôøng ñi</a:t>
            </a:r>
          </a:p>
        </p:txBody>
      </p:sp>
      <p:sp>
        <p:nvSpPr>
          <p:cNvPr id="18" name="Slide Number Placeholder 4"/>
          <p:cNvSpPr>
            <a:spLocks noGrp="1"/>
          </p:cNvSpPr>
          <p:nvPr>
            <p:ph type="sldNum" sz="quarter" idx="11"/>
          </p:nvPr>
        </p:nvSpPr>
        <p:spPr/>
        <p:txBody>
          <a:bodyPr/>
          <a:lstStyle/>
          <a:p>
            <a:fld id="{53554347-6BCC-44CD-A93F-146FFBA953C0}" type="slidenum">
              <a:rPr lang="en-US"/>
              <a:pPr/>
              <a:t>48</a:t>
            </a:fld>
            <a:endParaRPr lang="en-US"/>
          </a:p>
        </p:txBody>
      </p:sp>
      <p:sp>
        <p:nvSpPr>
          <p:cNvPr id="450562" name="Rectangle 2"/>
          <p:cNvSpPr>
            <a:spLocks noGrp="1" noChangeArrowheads="1"/>
          </p:cNvSpPr>
          <p:nvPr>
            <p:ph type="title"/>
          </p:nvPr>
        </p:nvSpPr>
        <p:spPr/>
        <p:txBody>
          <a:bodyPr/>
          <a:lstStyle/>
          <a:p>
            <a:r>
              <a:rPr lang="en-US"/>
              <a:t>Baøi toaùn 7 chieác caàu</a:t>
            </a:r>
          </a:p>
        </p:txBody>
      </p:sp>
      <p:sp>
        <p:nvSpPr>
          <p:cNvPr id="450563" name="Rectangle 3"/>
          <p:cNvSpPr>
            <a:spLocks noGrp="1" noChangeArrowheads="1"/>
          </p:cNvSpPr>
          <p:nvPr>
            <p:ph type="body" idx="1"/>
          </p:nvPr>
        </p:nvSpPr>
        <p:spPr/>
        <p:txBody>
          <a:bodyPr/>
          <a:lstStyle/>
          <a:p>
            <a:r>
              <a:rPr lang="en-US"/>
              <a:t>Baøi toaùn ñöôïc phaùt bieåu laïi cho ñoà thò trong hình veõ beân döôùi, haõy tìm moät ñöôøng ñi trong ñoà thò qua taát caû caùc caïnh, moãi caïnh chæ moät laàn sau ñoù trôø veà ñænh xuaát phaùt. Vieäc giaûi baøi toaùn ñöa ñeán caùc ñònh lyù lieân quan ñeán ñoà thò Euler.</a:t>
            </a:r>
          </a:p>
        </p:txBody>
      </p:sp>
      <p:grpSp>
        <p:nvGrpSpPr>
          <p:cNvPr id="450564" name="Group 4"/>
          <p:cNvGrpSpPr>
            <a:grpSpLocks/>
          </p:cNvGrpSpPr>
          <p:nvPr/>
        </p:nvGrpSpPr>
        <p:grpSpPr bwMode="auto">
          <a:xfrm>
            <a:off x="3600450" y="3810000"/>
            <a:ext cx="3409950" cy="2376488"/>
            <a:chOff x="3192" y="11758"/>
            <a:chExt cx="3584" cy="2498"/>
          </a:xfrm>
        </p:grpSpPr>
        <p:sp>
          <p:nvSpPr>
            <p:cNvPr id="450565" name="Oval 5"/>
            <p:cNvSpPr>
              <a:spLocks noChangeArrowheads="1"/>
            </p:cNvSpPr>
            <p:nvPr/>
          </p:nvSpPr>
          <p:spPr bwMode="auto">
            <a:xfrm>
              <a:off x="3654" y="12180"/>
              <a:ext cx="2688" cy="1638"/>
            </a:xfrm>
            <a:prstGeom prst="ellipse">
              <a:avLst/>
            </a:prstGeom>
            <a:solidFill>
              <a:srgbClr val="FFFFFF"/>
            </a:solidFill>
            <a:ln w="9525">
              <a:solidFill>
                <a:srgbClr val="000000"/>
              </a:solidFill>
              <a:round/>
              <a:headEnd/>
              <a:tailEnd/>
            </a:ln>
          </p:spPr>
          <p:txBody>
            <a:bodyPr/>
            <a:lstStyle/>
            <a:p>
              <a:endParaRPr lang="en-US"/>
            </a:p>
          </p:txBody>
        </p:sp>
        <p:sp>
          <p:nvSpPr>
            <p:cNvPr id="450566" name="Oval 6"/>
            <p:cNvSpPr>
              <a:spLocks noChangeArrowheads="1"/>
            </p:cNvSpPr>
            <p:nvPr/>
          </p:nvSpPr>
          <p:spPr bwMode="auto">
            <a:xfrm>
              <a:off x="6306" y="12916"/>
              <a:ext cx="70" cy="84"/>
            </a:xfrm>
            <a:prstGeom prst="ellipse">
              <a:avLst/>
            </a:prstGeom>
            <a:solidFill>
              <a:srgbClr val="000000"/>
            </a:solidFill>
            <a:ln w="9525">
              <a:solidFill>
                <a:srgbClr val="000000"/>
              </a:solidFill>
              <a:round/>
              <a:headEnd/>
              <a:tailEnd/>
            </a:ln>
          </p:spPr>
          <p:txBody>
            <a:bodyPr/>
            <a:lstStyle/>
            <a:p>
              <a:endParaRPr lang="en-US"/>
            </a:p>
          </p:txBody>
        </p:sp>
        <p:sp>
          <p:nvSpPr>
            <p:cNvPr id="450567" name="Oval 7"/>
            <p:cNvSpPr>
              <a:spLocks noChangeArrowheads="1"/>
            </p:cNvSpPr>
            <p:nvPr/>
          </p:nvSpPr>
          <p:spPr bwMode="auto">
            <a:xfrm>
              <a:off x="3626" y="12922"/>
              <a:ext cx="70" cy="84"/>
            </a:xfrm>
            <a:prstGeom prst="ellipse">
              <a:avLst/>
            </a:prstGeom>
            <a:solidFill>
              <a:srgbClr val="000000"/>
            </a:solidFill>
            <a:ln w="9525">
              <a:solidFill>
                <a:srgbClr val="000000"/>
              </a:solidFill>
              <a:round/>
              <a:headEnd/>
              <a:tailEnd/>
            </a:ln>
          </p:spPr>
          <p:txBody>
            <a:bodyPr/>
            <a:lstStyle/>
            <a:p>
              <a:endParaRPr lang="en-US"/>
            </a:p>
          </p:txBody>
        </p:sp>
        <p:sp>
          <p:nvSpPr>
            <p:cNvPr id="450568" name="Oval 8"/>
            <p:cNvSpPr>
              <a:spLocks noChangeArrowheads="1"/>
            </p:cNvSpPr>
            <p:nvPr/>
          </p:nvSpPr>
          <p:spPr bwMode="auto">
            <a:xfrm>
              <a:off x="4312" y="12230"/>
              <a:ext cx="70" cy="84"/>
            </a:xfrm>
            <a:prstGeom prst="ellipse">
              <a:avLst/>
            </a:prstGeom>
            <a:solidFill>
              <a:srgbClr val="000000"/>
            </a:solidFill>
            <a:ln w="9525">
              <a:solidFill>
                <a:srgbClr val="000000"/>
              </a:solidFill>
              <a:round/>
              <a:headEnd/>
              <a:tailEnd/>
            </a:ln>
          </p:spPr>
          <p:txBody>
            <a:bodyPr/>
            <a:lstStyle/>
            <a:p>
              <a:endParaRPr lang="en-US"/>
            </a:p>
          </p:txBody>
        </p:sp>
        <p:sp>
          <p:nvSpPr>
            <p:cNvPr id="450569" name="Oval 9"/>
            <p:cNvSpPr>
              <a:spLocks noChangeArrowheads="1"/>
            </p:cNvSpPr>
            <p:nvPr/>
          </p:nvSpPr>
          <p:spPr bwMode="auto">
            <a:xfrm>
              <a:off x="4290" y="13684"/>
              <a:ext cx="70" cy="84"/>
            </a:xfrm>
            <a:prstGeom prst="ellipse">
              <a:avLst/>
            </a:prstGeom>
            <a:solidFill>
              <a:srgbClr val="000000"/>
            </a:solidFill>
            <a:ln w="9525">
              <a:solidFill>
                <a:srgbClr val="000000"/>
              </a:solidFill>
              <a:round/>
              <a:headEnd/>
              <a:tailEnd/>
            </a:ln>
          </p:spPr>
          <p:txBody>
            <a:bodyPr/>
            <a:lstStyle/>
            <a:p>
              <a:endParaRPr lang="en-US"/>
            </a:p>
          </p:txBody>
        </p:sp>
        <p:sp>
          <p:nvSpPr>
            <p:cNvPr id="450570" name="Line 10"/>
            <p:cNvSpPr>
              <a:spLocks noChangeShapeType="1"/>
            </p:cNvSpPr>
            <p:nvPr/>
          </p:nvSpPr>
          <p:spPr bwMode="auto">
            <a:xfrm>
              <a:off x="3682" y="12964"/>
              <a:ext cx="2632" cy="0"/>
            </a:xfrm>
            <a:prstGeom prst="line">
              <a:avLst/>
            </a:prstGeom>
            <a:noFill/>
            <a:ln w="9525">
              <a:solidFill>
                <a:srgbClr val="000000"/>
              </a:solidFill>
              <a:round/>
              <a:headEnd/>
              <a:tailEnd/>
            </a:ln>
          </p:spPr>
          <p:txBody>
            <a:bodyPr/>
            <a:lstStyle/>
            <a:p>
              <a:endParaRPr lang="en-US"/>
            </a:p>
          </p:txBody>
        </p:sp>
        <p:sp>
          <p:nvSpPr>
            <p:cNvPr id="450571" name="Arc 11"/>
            <p:cNvSpPr>
              <a:spLocks/>
            </p:cNvSpPr>
            <p:nvPr/>
          </p:nvSpPr>
          <p:spPr bwMode="auto">
            <a:xfrm>
              <a:off x="3682" y="12978"/>
              <a:ext cx="658" cy="7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0572" name="Arc 12"/>
            <p:cNvSpPr>
              <a:spLocks/>
            </p:cNvSpPr>
            <p:nvPr/>
          </p:nvSpPr>
          <p:spPr bwMode="auto">
            <a:xfrm flipV="1">
              <a:off x="3682" y="12264"/>
              <a:ext cx="700" cy="7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0573" name="Text Box 13"/>
            <p:cNvSpPr txBox="1">
              <a:spLocks noChangeArrowheads="1"/>
            </p:cNvSpPr>
            <p:nvPr/>
          </p:nvSpPr>
          <p:spPr bwMode="auto">
            <a:xfrm>
              <a:off x="4100" y="11758"/>
              <a:ext cx="504" cy="560"/>
            </a:xfrm>
            <a:prstGeom prst="rect">
              <a:avLst/>
            </a:prstGeom>
            <a:noFill/>
            <a:ln w="9525">
              <a:noFill/>
              <a:miter lim="800000"/>
              <a:headEnd/>
              <a:tailEnd/>
            </a:ln>
          </p:spPr>
          <p:txBody>
            <a:bodyPr/>
            <a:lstStyle/>
            <a:p>
              <a:r>
                <a:rPr lang="en-US" sz="2400"/>
                <a:t>A</a:t>
              </a:r>
              <a:endParaRPr lang="en-US" sz="2800"/>
            </a:p>
          </p:txBody>
        </p:sp>
        <p:sp>
          <p:nvSpPr>
            <p:cNvPr id="450574" name="Text Box 14"/>
            <p:cNvSpPr txBox="1">
              <a:spLocks noChangeArrowheads="1"/>
            </p:cNvSpPr>
            <p:nvPr/>
          </p:nvSpPr>
          <p:spPr bwMode="auto">
            <a:xfrm>
              <a:off x="4024" y="13696"/>
              <a:ext cx="504" cy="560"/>
            </a:xfrm>
            <a:prstGeom prst="rect">
              <a:avLst/>
            </a:prstGeom>
            <a:noFill/>
            <a:ln w="9525">
              <a:noFill/>
              <a:miter lim="800000"/>
              <a:headEnd/>
              <a:tailEnd/>
            </a:ln>
          </p:spPr>
          <p:txBody>
            <a:bodyPr/>
            <a:lstStyle/>
            <a:p>
              <a:r>
                <a:rPr lang="en-US" sz="2400"/>
                <a:t>B</a:t>
              </a:r>
              <a:endParaRPr lang="en-US" sz="2800"/>
            </a:p>
          </p:txBody>
        </p:sp>
        <p:sp>
          <p:nvSpPr>
            <p:cNvPr id="450575" name="Text Box 15"/>
            <p:cNvSpPr txBox="1">
              <a:spLocks noChangeArrowheads="1"/>
            </p:cNvSpPr>
            <p:nvPr/>
          </p:nvSpPr>
          <p:spPr bwMode="auto">
            <a:xfrm>
              <a:off x="3192" y="12698"/>
              <a:ext cx="504" cy="560"/>
            </a:xfrm>
            <a:prstGeom prst="rect">
              <a:avLst/>
            </a:prstGeom>
            <a:noFill/>
            <a:ln w="9525">
              <a:noFill/>
              <a:miter lim="800000"/>
              <a:headEnd/>
              <a:tailEnd/>
            </a:ln>
          </p:spPr>
          <p:txBody>
            <a:bodyPr/>
            <a:lstStyle/>
            <a:p>
              <a:r>
                <a:rPr lang="en-US" sz="2400"/>
                <a:t>C</a:t>
              </a:r>
              <a:endParaRPr lang="en-US" sz="2800"/>
            </a:p>
          </p:txBody>
        </p:sp>
        <p:sp>
          <p:nvSpPr>
            <p:cNvPr id="450576" name="Text Box 16"/>
            <p:cNvSpPr txBox="1">
              <a:spLocks noChangeArrowheads="1"/>
            </p:cNvSpPr>
            <p:nvPr/>
          </p:nvSpPr>
          <p:spPr bwMode="auto">
            <a:xfrm>
              <a:off x="6272" y="12684"/>
              <a:ext cx="504" cy="560"/>
            </a:xfrm>
            <a:prstGeom prst="rect">
              <a:avLst/>
            </a:prstGeom>
            <a:noFill/>
            <a:ln w="9525">
              <a:noFill/>
              <a:miter lim="800000"/>
              <a:headEnd/>
              <a:tailEnd/>
            </a:ln>
          </p:spPr>
          <p:txBody>
            <a:bodyPr/>
            <a:lstStyle/>
            <a:p>
              <a:r>
                <a:rPr lang="en-US" sz="2400"/>
                <a:t>D</a:t>
              </a:r>
              <a:endParaRPr lang="en-US" sz="2800"/>
            </a:p>
          </p:txBody>
        </p:sp>
      </p:gr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8686C7F4-6992-430E-A382-4425FE5BFB7F}" type="slidenum">
              <a:rPr lang="en-US"/>
              <a:pPr/>
              <a:t>49</a:t>
            </a:fld>
            <a:endParaRPr lang="en-US"/>
          </a:p>
        </p:txBody>
      </p:sp>
      <p:sp>
        <p:nvSpPr>
          <p:cNvPr id="451586" name="Rectangle 2"/>
          <p:cNvSpPr>
            <a:spLocks noGrp="1" noChangeArrowheads="1"/>
          </p:cNvSpPr>
          <p:nvPr>
            <p:ph type="title"/>
          </p:nvPr>
        </p:nvSpPr>
        <p:spPr/>
        <p:txBody>
          <a:bodyPr/>
          <a:lstStyle/>
          <a:p>
            <a:r>
              <a:rPr lang="en-US"/>
              <a:t>Caùc ñònh nghóa </a:t>
            </a:r>
          </a:p>
        </p:txBody>
      </p:sp>
      <p:sp>
        <p:nvSpPr>
          <p:cNvPr id="451587" name="Rectangle 3"/>
          <p:cNvSpPr>
            <a:spLocks noGrp="1" noChangeArrowheads="1"/>
          </p:cNvSpPr>
          <p:nvPr>
            <p:ph type="body" idx="1"/>
          </p:nvPr>
        </p:nvSpPr>
        <p:spPr/>
        <p:txBody>
          <a:bodyPr/>
          <a:lstStyle/>
          <a:p>
            <a:pPr marL="457200" indent="-457200"/>
            <a:r>
              <a:rPr lang="en-US" u="sng"/>
              <a:t>Daây chuyeàn Euler</a:t>
            </a:r>
            <a:r>
              <a:rPr lang="en-US"/>
              <a:t> laø daây chuyeàn ñi qua taát caû caùc caïnh trong ñoà thò vaø moãi caïnh ñöôïc ñi qua ñuùng moät laàn.</a:t>
            </a:r>
            <a:endParaRPr lang="en-US" u="sng"/>
          </a:p>
          <a:p>
            <a:pPr marL="457200" indent="-457200"/>
            <a:r>
              <a:rPr lang="en-US" u="sng"/>
              <a:t>Chu trình Euler</a:t>
            </a:r>
            <a:r>
              <a:rPr lang="en-US"/>
              <a:t> laø daây chuyeàn Euler coù ñænh ñaàu truøng vôùi ñænh cuoái.</a:t>
            </a:r>
          </a:p>
          <a:p>
            <a:pPr marL="457200" indent="-457200"/>
            <a:r>
              <a:rPr lang="en-US" u="sng"/>
              <a:t>Ñöôøng ñi Euler</a:t>
            </a:r>
            <a:r>
              <a:rPr lang="en-US"/>
              <a:t> (ñoà thò coù höôùng) laø ñöôøng ñi qua taát caû caùc caïnh cuûa ñoà thò vaø moãi caïnh ñöôïc ñi qua ñuùng moät laàn.</a:t>
            </a:r>
            <a:endParaRPr lang="en-US" u="sng"/>
          </a:p>
          <a:p>
            <a:pPr marL="457200" indent="-457200"/>
            <a:r>
              <a:rPr lang="en-US" u="sng"/>
              <a:t>Maïch Euler</a:t>
            </a:r>
            <a:r>
              <a:rPr lang="en-US"/>
              <a:t> laø ñöôøng ñi Euler coù ñænh ñaàu truøng vôùi ñænh cuoái.</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7465DDBE-FAC1-4DE7-9773-81B8BC4ED131}" type="slidenum">
              <a:rPr lang="en-US"/>
              <a:pPr/>
              <a:t>5</a:t>
            </a:fld>
            <a:endParaRPr lang="en-US"/>
          </a:p>
        </p:txBody>
      </p:sp>
      <p:sp>
        <p:nvSpPr>
          <p:cNvPr id="391170" name="Rectangle 2"/>
          <p:cNvSpPr>
            <a:spLocks noGrp="1" noChangeArrowheads="1"/>
          </p:cNvSpPr>
          <p:nvPr>
            <p:ph type="title"/>
          </p:nvPr>
        </p:nvSpPr>
        <p:spPr/>
        <p:txBody>
          <a:bodyPr/>
          <a:lstStyle/>
          <a:p>
            <a:r>
              <a:rPr lang="en-US"/>
              <a:t>Baøi toaùn ñöôøng ñi ngaén nhaát</a:t>
            </a:r>
          </a:p>
        </p:txBody>
      </p:sp>
      <p:sp>
        <p:nvSpPr>
          <p:cNvPr id="391171" name="Rectangle 3"/>
          <p:cNvSpPr>
            <a:spLocks noGrp="1" noChangeArrowheads="1"/>
          </p:cNvSpPr>
          <p:nvPr>
            <p:ph type="body" idx="1"/>
          </p:nvPr>
        </p:nvSpPr>
        <p:spPr/>
        <p:txBody>
          <a:bodyPr/>
          <a:lstStyle/>
          <a:p>
            <a:r>
              <a:rPr lang="en-US" u="sng"/>
              <a:t>Nhaän xeùt</a:t>
            </a:r>
            <a:endParaRPr lang="en-US"/>
          </a:p>
          <a:p>
            <a:pPr lvl="1"/>
            <a:r>
              <a:rPr lang="en-US"/>
              <a:t>Maëc duø baøi toaùn ñöôïc phaùt bieåu cho ñoà thò coù höôùng coù troïng, nhöng caùc thuaät toaùn seõ trình baøy ñeàu coù theå aùp duïng cho caùc ñoà thò voâ höôùng coù troïng baèng caùch xem moãi caïnh cuûa ñoà thò voâ höôùng nhö hai caïnh coù cuøng troïng löôïng noái cuøng moät caëp ñænh nhöng coù chieàu ngöôïc nhau.</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CD4A32E4-8DD6-41BB-AC03-1ED104A135A4}" type="slidenum">
              <a:rPr lang="en-US"/>
              <a:pPr/>
              <a:t>50</a:t>
            </a:fld>
            <a:endParaRPr lang="en-US"/>
          </a:p>
        </p:txBody>
      </p:sp>
      <p:sp>
        <p:nvSpPr>
          <p:cNvPr id="452610" name="Rectangle 2"/>
          <p:cNvSpPr>
            <a:spLocks noGrp="1" noChangeArrowheads="1"/>
          </p:cNvSpPr>
          <p:nvPr>
            <p:ph type="title"/>
          </p:nvPr>
        </p:nvSpPr>
        <p:spPr/>
        <p:txBody>
          <a:bodyPr/>
          <a:lstStyle/>
          <a:p>
            <a:r>
              <a:rPr lang="en-US"/>
              <a:t>Caùc ñònh nghóa</a:t>
            </a:r>
          </a:p>
        </p:txBody>
      </p:sp>
      <p:sp>
        <p:nvSpPr>
          <p:cNvPr id="452611" name="Rectangle 3"/>
          <p:cNvSpPr>
            <a:spLocks noGrp="1" noChangeArrowheads="1"/>
          </p:cNvSpPr>
          <p:nvPr>
            <p:ph type="body" idx="1"/>
          </p:nvPr>
        </p:nvSpPr>
        <p:spPr/>
        <p:txBody>
          <a:bodyPr/>
          <a:lstStyle/>
          <a:p>
            <a:pPr marL="457200" indent="-457200"/>
            <a:r>
              <a:rPr lang="en-US" u="sng"/>
              <a:t>Ñoà thò Euler voâ höôùng</a:t>
            </a:r>
            <a:r>
              <a:rPr lang="en-US"/>
              <a:t> laø ñoà thò voâ höôùng coù chöùa moät chu trình Euler.</a:t>
            </a:r>
            <a:endParaRPr lang="en-US" u="sng"/>
          </a:p>
          <a:p>
            <a:pPr marL="457200" indent="-457200"/>
            <a:r>
              <a:rPr lang="en-US" u="sng"/>
              <a:t>Ñoà thò Euler coù höôùng</a:t>
            </a:r>
            <a:r>
              <a:rPr lang="en-US"/>
              <a:t> laø ñoà thò coù höôùng coù chöùa moät maïch Euler.</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57082396-7819-4A7C-9A73-6653D730526B}" type="slidenum">
              <a:rPr lang="en-US"/>
              <a:pPr/>
              <a:t>51</a:t>
            </a:fld>
            <a:endParaRPr lang="en-US"/>
          </a:p>
        </p:txBody>
      </p:sp>
      <p:sp>
        <p:nvSpPr>
          <p:cNvPr id="453634" name="Rectangle 2"/>
          <p:cNvSpPr>
            <a:spLocks noGrp="1" noChangeArrowheads="1"/>
          </p:cNvSpPr>
          <p:nvPr>
            <p:ph type="title"/>
          </p:nvPr>
        </p:nvSpPr>
        <p:spPr/>
        <p:txBody>
          <a:bodyPr/>
          <a:lstStyle/>
          <a:p>
            <a:r>
              <a:rPr lang="en-US"/>
              <a:t>Ñònh lyù Euler </a:t>
            </a:r>
          </a:p>
        </p:txBody>
      </p:sp>
      <p:sp>
        <p:nvSpPr>
          <p:cNvPr id="453635" name="Rectangle 3"/>
          <p:cNvSpPr>
            <a:spLocks noGrp="1" noChangeArrowheads="1"/>
          </p:cNvSpPr>
          <p:nvPr>
            <p:ph type="body" idx="1"/>
          </p:nvPr>
        </p:nvSpPr>
        <p:spPr/>
        <p:txBody>
          <a:bodyPr/>
          <a:lstStyle/>
          <a:p>
            <a:r>
              <a:rPr lang="en-US" b="1"/>
              <a:t>Ñònh lyù 1</a:t>
            </a:r>
            <a:r>
              <a:rPr lang="en-US"/>
              <a:t>: Cho G=(X, E) laø moät ñoà thò voâ höôùng. Khi ñoù: G laø ñoà thò Euler </a:t>
            </a:r>
            <a:r>
              <a:rPr lang="en-US">
                <a:sym typeface="Symbol" pitchFamily="18" charset="2"/>
              </a:rPr>
              <a:t></a:t>
            </a:r>
            <a:r>
              <a:rPr lang="en-US"/>
              <a:t> G lieân thoâng vaø d(x) chaün </a:t>
            </a:r>
            <a:r>
              <a:rPr lang="en-US">
                <a:sym typeface="Symbol" pitchFamily="18" charset="2"/>
              </a:rPr>
              <a:t></a:t>
            </a:r>
            <a:r>
              <a:rPr lang="en-US"/>
              <a:t>x</a:t>
            </a:r>
            <a:r>
              <a:rPr lang="en-US">
                <a:sym typeface="Symbol" pitchFamily="18" charset="2"/>
              </a:rPr>
              <a:t></a:t>
            </a:r>
            <a:r>
              <a:rPr lang="en-US"/>
              <a:t>X.</a:t>
            </a:r>
            <a:endParaRPr lang="en-US" b="1"/>
          </a:p>
          <a:p>
            <a:r>
              <a:rPr lang="en-US" b="1"/>
              <a:t>Ñònh lyù 2</a:t>
            </a:r>
            <a:r>
              <a:rPr lang="en-US"/>
              <a:t>: Cho G=(X, E) laø moät ñoà thò voâ höôùng. Khi ñoù G coù chöùa daây chuyeàn Euler vaø khoâng chöùa chu trình chu trình Euler khi vaø chæ khi G lieân thoâng coù chöùa ñuùng hai ñænh baäc chaün.</a:t>
            </a:r>
          </a:p>
          <a:p>
            <a:r>
              <a:rPr lang="en-US" b="1"/>
              <a:t>Ñònh lyù 3</a:t>
            </a:r>
            <a:r>
              <a:rPr lang="en-US"/>
              <a:t>: Cho G=(X, E) laø moät ñoà thò coù höôùng. G laø ñoà thò Euler </a:t>
            </a:r>
            <a:r>
              <a:rPr lang="en-US">
                <a:sym typeface="Symbol" pitchFamily="18" charset="2"/>
              </a:rPr>
              <a:t></a:t>
            </a:r>
            <a:r>
              <a:rPr lang="en-US"/>
              <a:t> G lieân thoâng vaø d+(x)=d-(x) </a:t>
            </a:r>
            <a:r>
              <a:rPr lang="en-US">
                <a:sym typeface="Symbol" pitchFamily="18" charset="2"/>
              </a:rPr>
              <a:t></a:t>
            </a:r>
            <a:r>
              <a:rPr lang="en-US"/>
              <a:t>x </a:t>
            </a:r>
            <a:r>
              <a:rPr lang="en-US">
                <a:sym typeface="Symbol" pitchFamily="18" charset="2"/>
              </a:rPr>
              <a:t></a:t>
            </a:r>
            <a:r>
              <a:rPr lang="en-US"/>
              <a:t> X.</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0"/>
          </p:nvPr>
        </p:nvSpPr>
        <p:spPr/>
        <p:txBody>
          <a:bodyPr/>
          <a:lstStyle/>
          <a:p>
            <a:r>
              <a:rPr lang="en-US"/>
              <a:t>Lyù thuyeát Ñoà thò - Caùc baøi toaùn ñöôøng ñi</a:t>
            </a:r>
          </a:p>
        </p:txBody>
      </p:sp>
      <p:sp>
        <p:nvSpPr>
          <p:cNvPr id="53" name="Slide Number Placeholder 4"/>
          <p:cNvSpPr>
            <a:spLocks noGrp="1"/>
          </p:cNvSpPr>
          <p:nvPr>
            <p:ph type="sldNum" sz="quarter" idx="11"/>
          </p:nvPr>
        </p:nvSpPr>
        <p:spPr/>
        <p:txBody>
          <a:bodyPr/>
          <a:lstStyle/>
          <a:p>
            <a:fld id="{782B0F9A-2C7B-48B9-86F3-296A0C03D7DC}" type="slidenum">
              <a:rPr lang="en-US"/>
              <a:pPr/>
              <a:t>52</a:t>
            </a:fld>
            <a:endParaRPr lang="en-US"/>
          </a:p>
        </p:txBody>
      </p:sp>
      <p:sp>
        <p:nvSpPr>
          <p:cNvPr id="454658" name="Rectangle 2"/>
          <p:cNvSpPr>
            <a:spLocks noGrp="1" noChangeArrowheads="1"/>
          </p:cNvSpPr>
          <p:nvPr>
            <p:ph type="title"/>
          </p:nvPr>
        </p:nvSpPr>
        <p:spPr/>
        <p:txBody>
          <a:bodyPr/>
          <a:lstStyle/>
          <a:p>
            <a:r>
              <a:rPr lang="en-US"/>
              <a:t>Ñònh lyù Euler</a:t>
            </a:r>
          </a:p>
        </p:txBody>
      </p:sp>
      <p:sp>
        <p:nvSpPr>
          <p:cNvPr id="454659" name="Rectangle 3"/>
          <p:cNvSpPr>
            <a:spLocks noGrp="1" noChangeArrowheads="1"/>
          </p:cNvSpPr>
          <p:nvPr>
            <p:ph type="body" idx="1"/>
          </p:nvPr>
        </p:nvSpPr>
        <p:spPr/>
        <p:txBody>
          <a:bodyPr/>
          <a:lstStyle/>
          <a:p>
            <a:r>
              <a:rPr lang="en-US"/>
              <a:t>Ñoà thò (G1) coù 2 ñænh baäc leû neân khoâng phaûi laø ñoà thò Euler. Tuy nhieân do thoûa maõn ñieàu kieän cuûa ñònh lyù 2, ñoà thò naày coù daây chuyeàn Euler: bcadbaedc. </a:t>
            </a:r>
          </a:p>
        </p:txBody>
      </p:sp>
      <p:grpSp>
        <p:nvGrpSpPr>
          <p:cNvPr id="454660" name="Group 4"/>
          <p:cNvGrpSpPr>
            <a:grpSpLocks/>
          </p:cNvGrpSpPr>
          <p:nvPr/>
        </p:nvGrpSpPr>
        <p:grpSpPr bwMode="auto">
          <a:xfrm>
            <a:off x="1190625" y="3124200"/>
            <a:ext cx="6764338" cy="3227388"/>
            <a:chOff x="1876" y="11032"/>
            <a:chExt cx="8876" cy="4228"/>
          </a:xfrm>
        </p:grpSpPr>
        <p:sp>
          <p:nvSpPr>
            <p:cNvPr id="454661" name="Rectangle 5"/>
            <p:cNvSpPr>
              <a:spLocks noChangeArrowheads="1"/>
            </p:cNvSpPr>
            <p:nvPr/>
          </p:nvSpPr>
          <p:spPr bwMode="auto">
            <a:xfrm>
              <a:off x="2352" y="12712"/>
              <a:ext cx="1624" cy="1554"/>
            </a:xfrm>
            <a:prstGeom prst="rect">
              <a:avLst/>
            </a:prstGeom>
            <a:noFill/>
            <a:ln w="9525">
              <a:solidFill>
                <a:srgbClr val="000000"/>
              </a:solidFill>
              <a:miter lim="800000"/>
              <a:headEnd/>
              <a:tailEnd/>
            </a:ln>
          </p:spPr>
          <p:txBody>
            <a:bodyPr/>
            <a:lstStyle/>
            <a:p>
              <a:endParaRPr lang="en-US"/>
            </a:p>
          </p:txBody>
        </p:sp>
        <p:sp>
          <p:nvSpPr>
            <p:cNvPr id="454662" name="Line 6"/>
            <p:cNvSpPr>
              <a:spLocks noChangeShapeType="1"/>
            </p:cNvSpPr>
            <p:nvPr/>
          </p:nvSpPr>
          <p:spPr bwMode="auto">
            <a:xfrm>
              <a:off x="2352" y="12712"/>
              <a:ext cx="1624" cy="1554"/>
            </a:xfrm>
            <a:prstGeom prst="line">
              <a:avLst/>
            </a:prstGeom>
            <a:noFill/>
            <a:ln w="9525">
              <a:solidFill>
                <a:srgbClr val="000000"/>
              </a:solidFill>
              <a:round/>
              <a:headEnd/>
              <a:tailEnd/>
            </a:ln>
          </p:spPr>
          <p:txBody>
            <a:bodyPr/>
            <a:lstStyle/>
            <a:p>
              <a:endParaRPr lang="en-US"/>
            </a:p>
          </p:txBody>
        </p:sp>
        <p:sp>
          <p:nvSpPr>
            <p:cNvPr id="454663" name="Line 7"/>
            <p:cNvSpPr>
              <a:spLocks noChangeShapeType="1"/>
            </p:cNvSpPr>
            <p:nvPr/>
          </p:nvSpPr>
          <p:spPr bwMode="auto">
            <a:xfrm flipV="1">
              <a:off x="2352" y="12712"/>
              <a:ext cx="1624" cy="1554"/>
            </a:xfrm>
            <a:prstGeom prst="line">
              <a:avLst/>
            </a:prstGeom>
            <a:noFill/>
            <a:ln w="9525">
              <a:solidFill>
                <a:srgbClr val="000000"/>
              </a:solidFill>
              <a:round/>
              <a:headEnd/>
              <a:tailEnd/>
            </a:ln>
          </p:spPr>
          <p:txBody>
            <a:bodyPr/>
            <a:lstStyle/>
            <a:p>
              <a:endParaRPr lang="en-US"/>
            </a:p>
          </p:txBody>
        </p:sp>
        <p:sp>
          <p:nvSpPr>
            <p:cNvPr id="454664" name="Line 8"/>
            <p:cNvSpPr>
              <a:spLocks noChangeShapeType="1"/>
            </p:cNvSpPr>
            <p:nvPr/>
          </p:nvSpPr>
          <p:spPr bwMode="auto">
            <a:xfrm flipV="1">
              <a:off x="2352" y="11872"/>
              <a:ext cx="826" cy="840"/>
            </a:xfrm>
            <a:prstGeom prst="line">
              <a:avLst/>
            </a:prstGeom>
            <a:noFill/>
            <a:ln w="9525">
              <a:solidFill>
                <a:srgbClr val="000000"/>
              </a:solidFill>
              <a:round/>
              <a:headEnd/>
              <a:tailEnd/>
            </a:ln>
          </p:spPr>
          <p:txBody>
            <a:bodyPr/>
            <a:lstStyle/>
            <a:p>
              <a:endParaRPr lang="en-US"/>
            </a:p>
          </p:txBody>
        </p:sp>
        <p:sp>
          <p:nvSpPr>
            <p:cNvPr id="454665" name="Line 9"/>
            <p:cNvSpPr>
              <a:spLocks noChangeShapeType="1"/>
            </p:cNvSpPr>
            <p:nvPr/>
          </p:nvSpPr>
          <p:spPr bwMode="auto">
            <a:xfrm flipH="1" flipV="1">
              <a:off x="3150" y="11872"/>
              <a:ext cx="826" cy="840"/>
            </a:xfrm>
            <a:prstGeom prst="line">
              <a:avLst/>
            </a:prstGeom>
            <a:noFill/>
            <a:ln w="9525">
              <a:solidFill>
                <a:srgbClr val="000000"/>
              </a:solidFill>
              <a:round/>
              <a:headEnd/>
              <a:tailEnd/>
            </a:ln>
          </p:spPr>
          <p:txBody>
            <a:bodyPr/>
            <a:lstStyle/>
            <a:p>
              <a:endParaRPr lang="en-US"/>
            </a:p>
          </p:txBody>
        </p:sp>
        <p:sp>
          <p:nvSpPr>
            <p:cNvPr id="454666" name="Oval 10"/>
            <p:cNvSpPr>
              <a:spLocks noChangeArrowheads="1"/>
            </p:cNvSpPr>
            <p:nvPr/>
          </p:nvSpPr>
          <p:spPr bwMode="auto">
            <a:xfrm>
              <a:off x="3114" y="11830"/>
              <a:ext cx="84" cy="112"/>
            </a:xfrm>
            <a:prstGeom prst="ellipse">
              <a:avLst/>
            </a:prstGeom>
            <a:noFill/>
            <a:ln w="9525">
              <a:solidFill>
                <a:srgbClr val="000000"/>
              </a:solidFill>
              <a:round/>
              <a:headEnd/>
              <a:tailEnd/>
            </a:ln>
          </p:spPr>
          <p:txBody>
            <a:bodyPr/>
            <a:lstStyle/>
            <a:p>
              <a:endParaRPr lang="en-US"/>
            </a:p>
          </p:txBody>
        </p:sp>
        <p:sp>
          <p:nvSpPr>
            <p:cNvPr id="454667" name="Oval 11"/>
            <p:cNvSpPr>
              <a:spLocks noChangeArrowheads="1"/>
            </p:cNvSpPr>
            <p:nvPr/>
          </p:nvSpPr>
          <p:spPr bwMode="auto">
            <a:xfrm>
              <a:off x="3906" y="12656"/>
              <a:ext cx="84" cy="112"/>
            </a:xfrm>
            <a:prstGeom prst="ellipse">
              <a:avLst/>
            </a:prstGeom>
            <a:noFill/>
            <a:ln w="9525">
              <a:solidFill>
                <a:srgbClr val="000000"/>
              </a:solidFill>
              <a:round/>
              <a:headEnd/>
              <a:tailEnd/>
            </a:ln>
          </p:spPr>
          <p:txBody>
            <a:bodyPr/>
            <a:lstStyle/>
            <a:p>
              <a:endParaRPr lang="en-US"/>
            </a:p>
          </p:txBody>
        </p:sp>
        <p:sp>
          <p:nvSpPr>
            <p:cNvPr id="454668" name="Oval 12"/>
            <p:cNvSpPr>
              <a:spLocks noChangeArrowheads="1"/>
            </p:cNvSpPr>
            <p:nvPr/>
          </p:nvSpPr>
          <p:spPr bwMode="auto">
            <a:xfrm>
              <a:off x="3948" y="14196"/>
              <a:ext cx="84" cy="112"/>
            </a:xfrm>
            <a:prstGeom prst="ellipse">
              <a:avLst/>
            </a:prstGeom>
            <a:noFill/>
            <a:ln w="9525">
              <a:solidFill>
                <a:srgbClr val="000000"/>
              </a:solidFill>
              <a:round/>
              <a:headEnd/>
              <a:tailEnd/>
            </a:ln>
          </p:spPr>
          <p:txBody>
            <a:bodyPr/>
            <a:lstStyle/>
            <a:p>
              <a:endParaRPr lang="en-US"/>
            </a:p>
          </p:txBody>
        </p:sp>
        <p:sp>
          <p:nvSpPr>
            <p:cNvPr id="454669" name="Oval 13"/>
            <p:cNvSpPr>
              <a:spLocks noChangeArrowheads="1"/>
            </p:cNvSpPr>
            <p:nvPr/>
          </p:nvSpPr>
          <p:spPr bwMode="auto">
            <a:xfrm>
              <a:off x="2310" y="14196"/>
              <a:ext cx="84" cy="112"/>
            </a:xfrm>
            <a:prstGeom prst="ellipse">
              <a:avLst/>
            </a:prstGeom>
            <a:noFill/>
            <a:ln w="9525">
              <a:solidFill>
                <a:srgbClr val="000000"/>
              </a:solidFill>
              <a:round/>
              <a:headEnd/>
              <a:tailEnd/>
            </a:ln>
          </p:spPr>
          <p:txBody>
            <a:bodyPr/>
            <a:lstStyle/>
            <a:p>
              <a:endParaRPr lang="en-US"/>
            </a:p>
          </p:txBody>
        </p:sp>
        <p:sp>
          <p:nvSpPr>
            <p:cNvPr id="454670" name="Oval 14"/>
            <p:cNvSpPr>
              <a:spLocks noChangeArrowheads="1"/>
            </p:cNvSpPr>
            <p:nvPr/>
          </p:nvSpPr>
          <p:spPr bwMode="auto">
            <a:xfrm>
              <a:off x="2324" y="12698"/>
              <a:ext cx="84" cy="112"/>
            </a:xfrm>
            <a:prstGeom prst="ellipse">
              <a:avLst/>
            </a:prstGeom>
            <a:noFill/>
            <a:ln w="9525">
              <a:solidFill>
                <a:srgbClr val="000000"/>
              </a:solidFill>
              <a:round/>
              <a:headEnd/>
              <a:tailEnd/>
            </a:ln>
          </p:spPr>
          <p:txBody>
            <a:bodyPr/>
            <a:lstStyle/>
            <a:p>
              <a:endParaRPr lang="en-US"/>
            </a:p>
          </p:txBody>
        </p:sp>
        <p:sp>
          <p:nvSpPr>
            <p:cNvPr id="454671" name="Text Box 15"/>
            <p:cNvSpPr txBox="1">
              <a:spLocks noChangeArrowheads="1"/>
            </p:cNvSpPr>
            <p:nvPr/>
          </p:nvSpPr>
          <p:spPr bwMode="auto">
            <a:xfrm>
              <a:off x="1932" y="12348"/>
              <a:ext cx="406" cy="560"/>
            </a:xfrm>
            <a:prstGeom prst="rect">
              <a:avLst/>
            </a:prstGeom>
            <a:noFill/>
            <a:ln w="9525">
              <a:noFill/>
              <a:miter lim="800000"/>
              <a:headEnd/>
              <a:tailEnd/>
            </a:ln>
          </p:spPr>
          <p:txBody>
            <a:bodyPr/>
            <a:lstStyle/>
            <a:p>
              <a:r>
                <a:rPr lang="en-US" sz="2000"/>
                <a:t>a</a:t>
              </a:r>
              <a:endParaRPr lang="en-US" sz="2400"/>
            </a:p>
          </p:txBody>
        </p:sp>
        <p:sp>
          <p:nvSpPr>
            <p:cNvPr id="454672" name="Text Box 16"/>
            <p:cNvSpPr txBox="1">
              <a:spLocks noChangeArrowheads="1"/>
            </p:cNvSpPr>
            <p:nvPr/>
          </p:nvSpPr>
          <p:spPr bwMode="auto">
            <a:xfrm>
              <a:off x="1876" y="14172"/>
              <a:ext cx="462" cy="560"/>
            </a:xfrm>
            <a:prstGeom prst="rect">
              <a:avLst/>
            </a:prstGeom>
            <a:noFill/>
            <a:ln w="9525">
              <a:noFill/>
              <a:miter lim="800000"/>
              <a:headEnd/>
              <a:tailEnd/>
            </a:ln>
          </p:spPr>
          <p:txBody>
            <a:bodyPr/>
            <a:lstStyle/>
            <a:p>
              <a:r>
                <a:rPr lang="en-US" sz="2000"/>
                <a:t>b</a:t>
              </a:r>
              <a:endParaRPr lang="en-US" sz="2400"/>
            </a:p>
          </p:txBody>
        </p:sp>
        <p:sp>
          <p:nvSpPr>
            <p:cNvPr id="454673" name="Text Box 17"/>
            <p:cNvSpPr txBox="1">
              <a:spLocks noChangeArrowheads="1"/>
            </p:cNvSpPr>
            <p:nvPr/>
          </p:nvSpPr>
          <p:spPr bwMode="auto">
            <a:xfrm>
              <a:off x="3906" y="14196"/>
              <a:ext cx="462" cy="560"/>
            </a:xfrm>
            <a:prstGeom prst="rect">
              <a:avLst/>
            </a:prstGeom>
            <a:noFill/>
            <a:ln w="9525">
              <a:noFill/>
              <a:miter lim="800000"/>
              <a:headEnd/>
              <a:tailEnd/>
            </a:ln>
          </p:spPr>
          <p:txBody>
            <a:bodyPr/>
            <a:lstStyle/>
            <a:p>
              <a:r>
                <a:rPr lang="en-US" sz="2000"/>
                <a:t>c</a:t>
              </a:r>
              <a:endParaRPr lang="en-US" sz="2400"/>
            </a:p>
          </p:txBody>
        </p:sp>
        <p:sp>
          <p:nvSpPr>
            <p:cNvPr id="454674" name="Text Box 18"/>
            <p:cNvSpPr txBox="1">
              <a:spLocks noChangeArrowheads="1"/>
            </p:cNvSpPr>
            <p:nvPr/>
          </p:nvSpPr>
          <p:spPr bwMode="auto">
            <a:xfrm>
              <a:off x="3892" y="12404"/>
              <a:ext cx="462" cy="560"/>
            </a:xfrm>
            <a:prstGeom prst="rect">
              <a:avLst/>
            </a:prstGeom>
            <a:noFill/>
            <a:ln w="9525">
              <a:noFill/>
              <a:miter lim="800000"/>
              <a:headEnd/>
              <a:tailEnd/>
            </a:ln>
          </p:spPr>
          <p:txBody>
            <a:bodyPr/>
            <a:lstStyle/>
            <a:p>
              <a:r>
                <a:rPr lang="en-US" sz="2000"/>
                <a:t>d</a:t>
              </a:r>
              <a:endParaRPr lang="en-US" sz="2400"/>
            </a:p>
          </p:txBody>
        </p:sp>
        <p:sp>
          <p:nvSpPr>
            <p:cNvPr id="454675" name="Text Box 19"/>
            <p:cNvSpPr txBox="1">
              <a:spLocks noChangeArrowheads="1"/>
            </p:cNvSpPr>
            <p:nvPr/>
          </p:nvSpPr>
          <p:spPr bwMode="auto">
            <a:xfrm>
              <a:off x="2926" y="11340"/>
              <a:ext cx="462" cy="560"/>
            </a:xfrm>
            <a:prstGeom prst="rect">
              <a:avLst/>
            </a:prstGeom>
            <a:noFill/>
            <a:ln w="9525">
              <a:noFill/>
              <a:miter lim="800000"/>
              <a:headEnd/>
              <a:tailEnd/>
            </a:ln>
          </p:spPr>
          <p:txBody>
            <a:bodyPr/>
            <a:lstStyle/>
            <a:p>
              <a:r>
                <a:rPr lang="en-US" sz="2000"/>
                <a:t>e</a:t>
              </a:r>
              <a:endParaRPr lang="en-US" sz="2400"/>
            </a:p>
          </p:txBody>
        </p:sp>
        <p:sp>
          <p:nvSpPr>
            <p:cNvPr id="454676" name="Line 20"/>
            <p:cNvSpPr>
              <a:spLocks noChangeShapeType="1"/>
            </p:cNvSpPr>
            <p:nvPr/>
          </p:nvSpPr>
          <p:spPr bwMode="auto">
            <a:xfrm flipV="1">
              <a:off x="5208" y="11536"/>
              <a:ext cx="966" cy="1442"/>
            </a:xfrm>
            <a:prstGeom prst="line">
              <a:avLst/>
            </a:prstGeom>
            <a:noFill/>
            <a:ln w="9525">
              <a:solidFill>
                <a:srgbClr val="000000"/>
              </a:solidFill>
              <a:round/>
              <a:headEnd/>
              <a:tailEnd type="triangle" w="med" len="med"/>
            </a:ln>
          </p:spPr>
          <p:txBody>
            <a:bodyPr/>
            <a:lstStyle/>
            <a:p>
              <a:endParaRPr lang="en-US"/>
            </a:p>
          </p:txBody>
        </p:sp>
        <p:sp>
          <p:nvSpPr>
            <p:cNvPr id="454677" name="Line 21"/>
            <p:cNvSpPr>
              <a:spLocks noChangeShapeType="1"/>
            </p:cNvSpPr>
            <p:nvPr/>
          </p:nvSpPr>
          <p:spPr bwMode="auto">
            <a:xfrm>
              <a:off x="6188" y="11536"/>
              <a:ext cx="1078" cy="1316"/>
            </a:xfrm>
            <a:prstGeom prst="line">
              <a:avLst/>
            </a:prstGeom>
            <a:noFill/>
            <a:ln w="9525">
              <a:solidFill>
                <a:srgbClr val="000000"/>
              </a:solidFill>
              <a:round/>
              <a:headEnd/>
              <a:tailEnd type="triangle" w="med" len="med"/>
            </a:ln>
          </p:spPr>
          <p:txBody>
            <a:bodyPr/>
            <a:lstStyle/>
            <a:p>
              <a:endParaRPr lang="en-US"/>
            </a:p>
          </p:txBody>
        </p:sp>
        <p:sp>
          <p:nvSpPr>
            <p:cNvPr id="454678" name="Line 22"/>
            <p:cNvSpPr>
              <a:spLocks noChangeShapeType="1"/>
            </p:cNvSpPr>
            <p:nvPr/>
          </p:nvSpPr>
          <p:spPr bwMode="auto">
            <a:xfrm flipH="1">
              <a:off x="5236" y="12936"/>
              <a:ext cx="2044" cy="112"/>
            </a:xfrm>
            <a:prstGeom prst="line">
              <a:avLst/>
            </a:prstGeom>
            <a:noFill/>
            <a:ln w="9525">
              <a:solidFill>
                <a:srgbClr val="000000"/>
              </a:solidFill>
              <a:round/>
              <a:headEnd/>
              <a:tailEnd type="triangle" w="med" len="med"/>
            </a:ln>
          </p:spPr>
          <p:txBody>
            <a:bodyPr/>
            <a:lstStyle/>
            <a:p>
              <a:endParaRPr lang="en-US"/>
            </a:p>
          </p:txBody>
        </p:sp>
        <p:sp>
          <p:nvSpPr>
            <p:cNvPr id="454679" name="Line 23"/>
            <p:cNvSpPr>
              <a:spLocks noChangeShapeType="1"/>
            </p:cNvSpPr>
            <p:nvPr/>
          </p:nvSpPr>
          <p:spPr bwMode="auto">
            <a:xfrm>
              <a:off x="5194" y="13076"/>
              <a:ext cx="910" cy="1358"/>
            </a:xfrm>
            <a:prstGeom prst="line">
              <a:avLst/>
            </a:prstGeom>
            <a:noFill/>
            <a:ln w="9525">
              <a:solidFill>
                <a:srgbClr val="000000"/>
              </a:solidFill>
              <a:round/>
              <a:headEnd/>
              <a:tailEnd type="triangle" w="med" len="med"/>
            </a:ln>
          </p:spPr>
          <p:txBody>
            <a:bodyPr/>
            <a:lstStyle/>
            <a:p>
              <a:endParaRPr lang="en-US"/>
            </a:p>
          </p:txBody>
        </p:sp>
        <p:sp>
          <p:nvSpPr>
            <p:cNvPr id="454680" name="Oval 24"/>
            <p:cNvSpPr>
              <a:spLocks noChangeArrowheads="1"/>
            </p:cNvSpPr>
            <p:nvPr/>
          </p:nvSpPr>
          <p:spPr bwMode="auto">
            <a:xfrm>
              <a:off x="6146" y="11468"/>
              <a:ext cx="70" cy="70"/>
            </a:xfrm>
            <a:prstGeom prst="ellipse">
              <a:avLst/>
            </a:prstGeom>
            <a:noFill/>
            <a:ln w="9525">
              <a:solidFill>
                <a:srgbClr val="000000"/>
              </a:solidFill>
              <a:round/>
              <a:headEnd/>
              <a:tailEnd/>
            </a:ln>
          </p:spPr>
          <p:txBody>
            <a:bodyPr/>
            <a:lstStyle/>
            <a:p>
              <a:endParaRPr lang="en-US"/>
            </a:p>
          </p:txBody>
        </p:sp>
        <p:sp>
          <p:nvSpPr>
            <p:cNvPr id="454681" name="Oval 25"/>
            <p:cNvSpPr>
              <a:spLocks noChangeArrowheads="1"/>
            </p:cNvSpPr>
            <p:nvPr/>
          </p:nvSpPr>
          <p:spPr bwMode="auto">
            <a:xfrm>
              <a:off x="7266" y="12852"/>
              <a:ext cx="70" cy="70"/>
            </a:xfrm>
            <a:prstGeom prst="ellipse">
              <a:avLst/>
            </a:prstGeom>
            <a:noFill/>
            <a:ln w="9525">
              <a:solidFill>
                <a:srgbClr val="000000"/>
              </a:solidFill>
              <a:round/>
              <a:headEnd/>
              <a:tailEnd/>
            </a:ln>
          </p:spPr>
          <p:txBody>
            <a:bodyPr/>
            <a:lstStyle/>
            <a:p>
              <a:endParaRPr lang="en-US"/>
            </a:p>
          </p:txBody>
        </p:sp>
        <p:sp>
          <p:nvSpPr>
            <p:cNvPr id="454682" name="Oval 26"/>
            <p:cNvSpPr>
              <a:spLocks noChangeArrowheads="1"/>
            </p:cNvSpPr>
            <p:nvPr/>
          </p:nvSpPr>
          <p:spPr bwMode="auto">
            <a:xfrm>
              <a:off x="5124" y="12978"/>
              <a:ext cx="70" cy="70"/>
            </a:xfrm>
            <a:prstGeom prst="ellipse">
              <a:avLst/>
            </a:prstGeom>
            <a:noFill/>
            <a:ln w="9525">
              <a:solidFill>
                <a:srgbClr val="000000"/>
              </a:solidFill>
              <a:round/>
              <a:headEnd/>
              <a:tailEnd/>
            </a:ln>
          </p:spPr>
          <p:txBody>
            <a:bodyPr/>
            <a:lstStyle/>
            <a:p>
              <a:endParaRPr lang="en-US"/>
            </a:p>
          </p:txBody>
        </p:sp>
        <p:sp>
          <p:nvSpPr>
            <p:cNvPr id="454683" name="Oval 27"/>
            <p:cNvSpPr>
              <a:spLocks noChangeArrowheads="1"/>
            </p:cNvSpPr>
            <p:nvPr/>
          </p:nvSpPr>
          <p:spPr bwMode="auto">
            <a:xfrm>
              <a:off x="6090" y="14420"/>
              <a:ext cx="70" cy="70"/>
            </a:xfrm>
            <a:prstGeom prst="ellipse">
              <a:avLst/>
            </a:prstGeom>
            <a:noFill/>
            <a:ln w="9525">
              <a:solidFill>
                <a:srgbClr val="000000"/>
              </a:solidFill>
              <a:round/>
              <a:headEnd/>
              <a:tailEnd/>
            </a:ln>
          </p:spPr>
          <p:txBody>
            <a:bodyPr/>
            <a:lstStyle/>
            <a:p>
              <a:endParaRPr lang="en-US"/>
            </a:p>
          </p:txBody>
        </p:sp>
        <p:sp>
          <p:nvSpPr>
            <p:cNvPr id="454684" name="Text Box 28"/>
            <p:cNvSpPr txBox="1">
              <a:spLocks noChangeArrowheads="1"/>
            </p:cNvSpPr>
            <p:nvPr/>
          </p:nvSpPr>
          <p:spPr bwMode="auto">
            <a:xfrm>
              <a:off x="6006" y="11032"/>
              <a:ext cx="406" cy="560"/>
            </a:xfrm>
            <a:prstGeom prst="rect">
              <a:avLst/>
            </a:prstGeom>
            <a:noFill/>
            <a:ln w="9525">
              <a:noFill/>
              <a:miter lim="800000"/>
              <a:headEnd/>
              <a:tailEnd/>
            </a:ln>
          </p:spPr>
          <p:txBody>
            <a:bodyPr/>
            <a:lstStyle/>
            <a:p>
              <a:r>
                <a:rPr lang="en-US" sz="2000"/>
                <a:t>a</a:t>
              </a:r>
              <a:endParaRPr lang="en-US" sz="2400"/>
            </a:p>
          </p:txBody>
        </p:sp>
        <p:sp>
          <p:nvSpPr>
            <p:cNvPr id="454685" name="Text Box 29"/>
            <p:cNvSpPr txBox="1">
              <a:spLocks noChangeArrowheads="1"/>
            </p:cNvSpPr>
            <p:nvPr/>
          </p:nvSpPr>
          <p:spPr bwMode="auto">
            <a:xfrm>
              <a:off x="4816" y="12516"/>
              <a:ext cx="462" cy="560"/>
            </a:xfrm>
            <a:prstGeom prst="rect">
              <a:avLst/>
            </a:prstGeom>
            <a:noFill/>
            <a:ln w="9525">
              <a:noFill/>
              <a:miter lim="800000"/>
              <a:headEnd/>
              <a:tailEnd/>
            </a:ln>
          </p:spPr>
          <p:txBody>
            <a:bodyPr/>
            <a:lstStyle/>
            <a:p>
              <a:r>
                <a:rPr lang="en-US" sz="2000"/>
                <a:t>b</a:t>
              </a:r>
              <a:endParaRPr lang="en-US" sz="2400"/>
            </a:p>
          </p:txBody>
        </p:sp>
        <p:sp>
          <p:nvSpPr>
            <p:cNvPr id="454686" name="Text Box 30"/>
            <p:cNvSpPr txBox="1">
              <a:spLocks noChangeArrowheads="1"/>
            </p:cNvSpPr>
            <p:nvPr/>
          </p:nvSpPr>
          <p:spPr bwMode="auto">
            <a:xfrm>
              <a:off x="7126" y="12390"/>
              <a:ext cx="462" cy="560"/>
            </a:xfrm>
            <a:prstGeom prst="rect">
              <a:avLst/>
            </a:prstGeom>
            <a:noFill/>
            <a:ln w="9525">
              <a:noFill/>
              <a:miter lim="800000"/>
              <a:headEnd/>
              <a:tailEnd/>
            </a:ln>
          </p:spPr>
          <p:txBody>
            <a:bodyPr/>
            <a:lstStyle/>
            <a:p>
              <a:r>
                <a:rPr lang="en-US" sz="2000"/>
                <a:t>c</a:t>
              </a:r>
              <a:endParaRPr lang="en-US" sz="2400"/>
            </a:p>
          </p:txBody>
        </p:sp>
        <p:sp>
          <p:nvSpPr>
            <p:cNvPr id="454687" name="Text Box 31"/>
            <p:cNvSpPr txBox="1">
              <a:spLocks noChangeArrowheads="1"/>
            </p:cNvSpPr>
            <p:nvPr/>
          </p:nvSpPr>
          <p:spPr bwMode="auto">
            <a:xfrm>
              <a:off x="5978" y="13972"/>
              <a:ext cx="462" cy="560"/>
            </a:xfrm>
            <a:prstGeom prst="rect">
              <a:avLst/>
            </a:prstGeom>
            <a:noFill/>
            <a:ln w="9525">
              <a:noFill/>
              <a:miter lim="800000"/>
              <a:headEnd/>
              <a:tailEnd/>
            </a:ln>
          </p:spPr>
          <p:txBody>
            <a:bodyPr/>
            <a:lstStyle/>
            <a:p>
              <a:r>
                <a:rPr lang="en-US" sz="2000"/>
                <a:t>d</a:t>
              </a:r>
              <a:endParaRPr lang="en-US" sz="2400"/>
            </a:p>
          </p:txBody>
        </p:sp>
        <p:sp>
          <p:nvSpPr>
            <p:cNvPr id="454688" name="Rectangle 32"/>
            <p:cNvSpPr>
              <a:spLocks noChangeArrowheads="1"/>
            </p:cNvSpPr>
            <p:nvPr/>
          </p:nvSpPr>
          <p:spPr bwMode="auto">
            <a:xfrm>
              <a:off x="8428" y="12754"/>
              <a:ext cx="1624" cy="1554"/>
            </a:xfrm>
            <a:prstGeom prst="rect">
              <a:avLst/>
            </a:prstGeom>
            <a:noFill/>
            <a:ln w="9525">
              <a:solidFill>
                <a:srgbClr val="000000"/>
              </a:solidFill>
              <a:miter lim="800000"/>
              <a:headEnd/>
              <a:tailEnd/>
            </a:ln>
          </p:spPr>
          <p:txBody>
            <a:bodyPr/>
            <a:lstStyle/>
            <a:p>
              <a:endParaRPr lang="en-US"/>
            </a:p>
          </p:txBody>
        </p:sp>
        <p:sp>
          <p:nvSpPr>
            <p:cNvPr id="454689" name="Line 33"/>
            <p:cNvSpPr>
              <a:spLocks noChangeShapeType="1"/>
            </p:cNvSpPr>
            <p:nvPr/>
          </p:nvSpPr>
          <p:spPr bwMode="auto">
            <a:xfrm>
              <a:off x="8428" y="12754"/>
              <a:ext cx="1624" cy="1554"/>
            </a:xfrm>
            <a:prstGeom prst="line">
              <a:avLst/>
            </a:prstGeom>
            <a:noFill/>
            <a:ln w="9525">
              <a:solidFill>
                <a:srgbClr val="000000"/>
              </a:solidFill>
              <a:round/>
              <a:headEnd/>
              <a:tailEnd/>
            </a:ln>
          </p:spPr>
          <p:txBody>
            <a:bodyPr/>
            <a:lstStyle/>
            <a:p>
              <a:endParaRPr lang="en-US"/>
            </a:p>
          </p:txBody>
        </p:sp>
        <p:sp>
          <p:nvSpPr>
            <p:cNvPr id="454690" name="Line 34"/>
            <p:cNvSpPr>
              <a:spLocks noChangeShapeType="1"/>
            </p:cNvSpPr>
            <p:nvPr/>
          </p:nvSpPr>
          <p:spPr bwMode="auto">
            <a:xfrm flipV="1">
              <a:off x="8428" y="12754"/>
              <a:ext cx="1624" cy="1554"/>
            </a:xfrm>
            <a:prstGeom prst="line">
              <a:avLst/>
            </a:prstGeom>
            <a:noFill/>
            <a:ln w="9525">
              <a:solidFill>
                <a:srgbClr val="000000"/>
              </a:solidFill>
              <a:round/>
              <a:headEnd/>
              <a:tailEnd/>
            </a:ln>
          </p:spPr>
          <p:txBody>
            <a:bodyPr/>
            <a:lstStyle/>
            <a:p>
              <a:endParaRPr lang="en-US"/>
            </a:p>
          </p:txBody>
        </p:sp>
        <p:sp>
          <p:nvSpPr>
            <p:cNvPr id="454691" name="Line 35"/>
            <p:cNvSpPr>
              <a:spLocks noChangeShapeType="1"/>
            </p:cNvSpPr>
            <p:nvPr/>
          </p:nvSpPr>
          <p:spPr bwMode="auto">
            <a:xfrm flipV="1">
              <a:off x="8428" y="11914"/>
              <a:ext cx="826" cy="840"/>
            </a:xfrm>
            <a:prstGeom prst="line">
              <a:avLst/>
            </a:prstGeom>
            <a:noFill/>
            <a:ln w="9525">
              <a:solidFill>
                <a:srgbClr val="000000"/>
              </a:solidFill>
              <a:round/>
              <a:headEnd/>
              <a:tailEnd/>
            </a:ln>
          </p:spPr>
          <p:txBody>
            <a:bodyPr/>
            <a:lstStyle/>
            <a:p>
              <a:endParaRPr lang="en-US"/>
            </a:p>
          </p:txBody>
        </p:sp>
        <p:sp>
          <p:nvSpPr>
            <p:cNvPr id="454692" name="Line 36"/>
            <p:cNvSpPr>
              <a:spLocks noChangeShapeType="1"/>
            </p:cNvSpPr>
            <p:nvPr/>
          </p:nvSpPr>
          <p:spPr bwMode="auto">
            <a:xfrm flipH="1" flipV="1">
              <a:off x="9226" y="11914"/>
              <a:ext cx="826" cy="840"/>
            </a:xfrm>
            <a:prstGeom prst="line">
              <a:avLst/>
            </a:prstGeom>
            <a:noFill/>
            <a:ln w="9525">
              <a:solidFill>
                <a:srgbClr val="000000"/>
              </a:solidFill>
              <a:round/>
              <a:headEnd/>
              <a:tailEnd/>
            </a:ln>
          </p:spPr>
          <p:txBody>
            <a:bodyPr/>
            <a:lstStyle/>
            <a:p>
              <a:endParaRPr lang="en-US"/>
            </a:p>
          </p:txBody>
        </p:sp>
        <p:sp>
          <p:nvSpPr>
            <p:cNvPr id="454693" name="Oval 37"/>
            <p:cNvSpPr>
              <a:spLocks noChangeArrowheads="1"/>
            </p:cNvSpPr>
            <p:nvPr/>
          </p:nvSpPr>
          <p:spPr bwMode="auto">
            <a:xfrm>
              <a:off x="9190" y="11872"/>
              <a:ext cx="84" cy="112"/>
            </a:xfrm>
            <a:prstGeom prst="ellipse">
              <a:avLst/>
            </a:prstGeom>
            <a:noFill/>
            <a:ln w="9525">
              <a:solidFill>
                <a:srgbClr val="000000"/>
              </a:solidFill>
              <a:round/>
              <a:headEnd/>
              <a:tailEnd/>
            </a:ln>
          </p:spPr>
          <p:txBody>
            <a:bodyPr/>
            <a:lstStyle/>
            <a:p>
              <a:endParaRPr lang="en-US"/>
            </a:p>
          </p:txBody>
        </p:sp>
        <p:sp>
          <p:nvSpPr>
            <p:cNvPr id="454694" name="Oval 38"/>
            <p:cNvSpPr>
              <a:spLocks noChangeArrowheads="1"/>
            </p:cNvSpPr>
            <p:nvPr/>
          </p:nvSpPr>
          <p:spPr bwMode="auto">
            <a:xfrm>
              <a:off x="9982" y="12698"/>
              <a:ext cx="84" cy="112"/>
            </a:xfrm>
            <a:prstGeom prst="ellipse">
              <a:avLst/>
            </a:prstGeom>
            <a:noFill/>
            <a:ln w="9525">
              <a:solidFill>
                <a:srgbClr val="000000"/>
              </a:solidFill>
              <a:round/>
              <a:headEnd/>
              <a:tailEnd/>
            </a:ln>
          </p:spPr>
          <p:txBody>
            <a:bodyPr/>
            <a:lstStyle/>
            <a:p>
              <a:endParaRPr lang="en-US"/>
            </a:p>
          </p:txBody>
        </p:sp>
        <p:sp>
          <p:nvSpPr>
            <p:cNvPr id="454695" name="Oval 39"/>
            <p:cNvSpPr>
              <a:spLocks noChangeArrowheads="1"/>
            </p:cNvSpPr>
            <p:nvPr/>
          </p:nvSpPr>
          <p:spPr bwMode="auto">
            <a:xfrm>
              <a:off x="10024" y="14238"/>
              <a:ext cx="84" cy="112"/>
            </a:xfrm>
            <a:prstGeom prst="ellipse">
              <a:avLst/>
            </a:prstGeom>
            <a:noFill/>
            <a:ln w="9525">
              <a:solidFill>
                <a:srgbClr val="000000"/>
              </a:solidFill>
              <a:round/>
              <a:headEnd/>
              <a:tailEnd/>
            </a:ln>
          </p:spPr>
          <p:txBody>
            <a:bodyPr/>
            <a:lstStyle/>
            <a:p>
              <a:endParaRPr lang="en-US"/>
            </a:p>
          </p:txBody>
        </p:sp>
        <p:sp>
          <p:nvSpPr>
            <p:cNvPr id="454696" name="Oval 40"/>
            <p:cNvSpPr>
              <a:spLocks noChangeArrowheads="1"/>
            </p:cNvSpPr>
            <p:nvPr/>
          </p:nvSpPr>
          <p:spPr bwMode="auto">
            <a:xfrm>
              <a:off x="8386" y="14238"/>
              <a:ext cx="84" cy="112"/>
            </a:xfrm>
            <a:prstGeom prst="ellipse">
              <a:avLst/>
            </a:prstGeom>
            <a:noFill/>
            <a:ln w="9525">
              <a:solidFill>
                <a:srgbClr val="000000"/>
              </a:solidFill>
              <a:round/>
              <a:headEnd/>
              <a:tailEnd/>
            </a:ln>
          </p:spPr>
          <p:txBody>
            <a:bodyPr/>
            <a:lstStyle/>
            <a:p>
              <a:endParaRPr lang="en-US"/>
            </a:p>
          </p:txBody>
        </p:sp>
        <p:sp>
          <p:nvSpPr>
            <p:cNvPr id="454697" name="Oval 41"/>
            <p:cNvSpPr>
              <a:spLocks noChangeArrowheads="1"/>
            </p:cNvSpPr>
            <p:nvPr/>
          </p:nvSpPr>
          <p:spPr bwMode="auto">
            <a:xfrm>
              <a:off x="8400" y="12740"/>
              <a:ext cx="84" cy="112"/>
            </a:xfrm>
            <a:prstGeom prst="ellipse">
              <a:avLst/>
            </a:prstGeom>
            <a:noFill/>
            <a:ln w="9525">
              <a:solidFill>
                <a:srgbClr val="000000"/>
              </a:solidFill>
              <a:round/>
              <a:headEnd/>
              <a:tailEnd/>
            </a:ln>
          </p:spPr>
          <p:txBody>
            <a:bodyPr/>
            <a:lstStyle/>
            <a:p>
              <a:endParaRPr lang="en-US"/>
            </a:p>
          </p:txBody>
        </p:sp>
        <p:sp>
          <p:nvSpPr>
            <p:cNvPr id="454698" name="Text Box 42"/>
            <p:cNvSpPr txBox="1">
              <a:spLocks noChangeArrowheads="1"/>
            </p:cNvSpPr>
            <p:nvPr/>
          </p:nvSpPr>
          <p:spPr bwMode="auto">
            <a:xfrm>
              <a:off x="8008" y="12390"/>
              <a:ext cx="406" cy="560"/>
            </a:xfrm>
            <a:prstGeom prst="rect">
              <a:avLst/>
            </a:prstGeom>
            <a:noFill/>
            <a:ln w="9525">
              <a:noFill/>
              <a:miter lim="800000"/>
              <a:headEnd/>
              <a:tailEnd/>
            </a:ln>
          </p:spPr>
          <p:txBody>
            <a:bodyPr/>
            <a:lstStyle/>
            <a:p>
              <a:r>
                <a:rPr lang="en-US" sz="2000"/>
                <a:t>a</a:t>
              </a:r>
              <a:endParaRPr lang="en-US" sz="2400"/>
            </a:p>
          </p:txBody>
        </p:sp>
        <p:sp>
          <p:nvSpPr>
            <p:cNvPr id="454699" name="Text Box 43"/>
            <p:cNvSpPr txBox="1">
              <a:spLocks noChangeArrowheads="1"/>
            </p:cNvSpPr>
            <p:nvPr/>
          </p:nvSpPr>
          <p:spPr bwMode="auto">
            <a:xfrm>
              <a:off x="7952" y="14214"/>
              <a:ext cx="462" cy="560"/>
            </a:xfrm>
            <a:prstGeom prst="rect">
              <a:avLst/>
            </a:prstGeom>
            <a:noFill/>
            <a:ln w="9525">
              <a:noFill/>
              <a:miter lim="800000"/>
              <a:headEnd/>
              <a:tailEnd/>
            </a:ln>
          </p:spPr>
          <p:txBody>
            <a:bodyPr/>
            <a:lstStyle/>
            <a:p>
              <a:r>
                <a:rPr lang="en-US" sz="2000"/>
                <a:t>b</a:t>
              </a:r>
              <a:endParaRPr lang="en-US" sz="2400"/>
            </a:p>
          </p:txBody>
        </p:sp>
        <p:sp>
          <p:nvSpPr>
            <p:cNvPr id="454700" name="Text Box 44"/>
            <p:cNvSpPr txBox="1">
              <a:spLocks noChangeArrowheads="1"/>
            </p:cNvSpPr>
            <p:nvPr/>
          </p:nvSpPr>
          <p:spPr bwMode="auto">
            <a:xfrm>
              <a:off x="9982" y="14238"/>
              <a:ext cx="462" cy="560"/>
            </a:xfrm>
            <a:prstGeom prst="rect">
              <a:avLst/>
            </a:prstGeom>
            <a:noFill/>
            <a:ln w="9525">
              <a:noFill/>
              <a:miter lim="800000"/>
              <a:headEnd/>
              <a:tailEnd/>
            </a:ln>
          </p:spPr>
          <p:txBody>
            <a:bodyPr/>
            <a:lstStyle/>
            <a:p>
              <a:r>
                <a:rPr lang="en-US" sz="2000"/>
                <a:t>c</a:t>
              </a:r>
              <a:endParaRPr lang="en-US" sz="2400"/>
            </a:p>
          </p:txBody>
        </p:sp>
        <p:sp>
          <p:nvSpPr>
            <p:cNvPr id="454701" name="Text Box 45"/>
            <p:cNvSpPr txBox="1">
              <a:spLocks noChangeArrowheads="1"/>
            </p:cNvSpPr>
            <p:nvPr/>
          </p:nvSpPr>
          <p:spPr bwMode="auto">
            <a:xfrm>
              <a:off x="9968" y="12446"/>
              <a:ext cx="462" cy="560"/>
            </a:xfrm>
            <a:prstGeom prst="rect">
              <a:avLst/>
            </a:prstGeom>
            <a:noFill/>
            <a:ln w="9525">
              <a:noFill/>
              <a:miter lim="800000"/>
              <a:headEnd/>
              <a:tailEnd/>
            </a:ln>
          </p:spPr>
          <p:txBody>
            <a:bodyPr/>
            <a:lstStyle/>
            <a:p>
              <a:r>
                <a:rPr lang="en-US" sz="2000"/>
                <a:t>d</a:t>
              </a:r>
              <a:endParaRPr lang="en-US" sz="2400"/>
            </a:p>
          </p:txBody>
        </p:sp>
        <p:sp>
          <p:nvSpPr>
            <p:cNvPr id="454702" name="Text Box 46"/>
            <p:cNvSpPr txBox="1">
              <a:spLocks noChangeArrowheads="1"/>
            </p:cNvSpPr>
            <p:nvPr/>
          </p:nvSpPr>
          <p:spPr bwMode="auto">
            <a:xfrm>
              <a:off x="9002" y="11382"/>
              <a:ext cx="462" cy="560"/>
            </a:xfrm>
            <a:prstGeom prst="rect">
              <a:avLst/>
            </a:prstGeom>
            <a:noFill/>
            <a:ln w="9525">
              <a:noFill/>
              <a:miter lim="800000"/>
              <a:headEnd/>
              <a:tailEnd/>
            </a:ln>
          </p:spPr>
          <p:txBody>
            <a:bodyPr/>
            <a:lstStyle/>
            <a:p>
              <a:r>
                <a:rPr lang="en-US" sz="2000"/>
                <a:t>e</a:t>
              </a:r>
              <a:endParaRPr lang="en-US" sz="2400"/>
            </a:p>
          </p:txBody>
        </p:sp>
        <p:sp>
          <p:nvSpPr>
            <p:cNvPr id="454703" name="Arc 47"/>
            <p:cNvSpPr>
              <a:spLocks/>
            </p:cNvSpPr>
            <p:nvPr/>
          </p:nvSpPr>
          <p:spPr bwMode="auto">
            <a:xfrm flipV="1">
              <a:off x="9142" y="14280"/>
              <a:ext cx="924" cy="7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4704" name="Arc 48"/>
            <p:cNvSpPr>
              <a:spLocks/>
            </p:cNvSpPr>
            <p:nvPr/>
          </p:nvSpPr>
          <p:spPr bwMode="auto">
            <a:xfrm flipH="1" flipV="1">
              <a:off x="8414" y="14294"/>
              <a:ext cx="770" cy="7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4705" name="Text Box 49"/>
            <p:cNvSpPr txBox="1">
              <a:spLocks noChangeArrowheads="1"/>
            </p:cNvSpPr>
            <p:nvPr/>
          </p:nvSpPr>
          <p:spPr bwMode="auto">
            <a:xfrm>
              <a:off x="2604" y="14588"/>
              <a:ext cx="1092" cy="560"/>
            </a:xfrm>
            <a:prstGeom prst="rect">
              <a:avLst/>
            </a:prstGeom>
            <a:noFill/>
            <a:ln w="9525">
              <a:noFill/>
              <a:miter lim="800000"/>
              <a:headEnd/>
              <a:tailEnd/>
            </a:ln>
          </p:spPr>
          <p:txBody>
            <a:bodyPr/>
            <a:lstStyle/>
            <a:p>
              <a:pPr algn="ctr"/>
              <a:r>
                <a:rPr lang="en-US" sz="2000"/>
                <a:t>(G</a:t>
              </a:r>
              <a:r>
                <a:rPr lang="en-US" sz="2000" baseline="-25000"/>
                <a:t>1</a:t>
              </a:r>
              <a:r>
                <a:rPr lang="en-US" sz="2000"/>
                <a:t>)</a:t>
              </a:r>
              <a:endParaRPr lang="en-US" sz="2400"/>
            </a:p>
          </p:txBody>
        </p:sp>
        <p:sp>
          <p:nvSpPr>
            <p:cNvPr id="454706" name="Text Box 50"/>
            <p:cNvSpPr txBox="1">
              <a:spLocks noChangeArrowheads="1"/>
            </p:cNvSpPr>
            <p:nvPr/>
          </p:nvSpPr>
          <p:spPr bwMode="auto">
            <a:xfrm>
              <a:off x="5712" y="14574"/>
              <a:ext cx="1092" cy="560"/>
            </a:xfrm>
            <a:prstGeom prst="rect">
              <a:avLst/>
            </a:prstGeom>
            <a:noFill/>
            <a:ln w="9525">
              <a:noFill/>
              <a:miter lim="800000"/>
              <a:headEnd/>
              <a:tailEnd/>
            </a:ln>
          </p:spPr>
          <p:txBody>
            <a:bodyPr/>
            <a:lstStyle/>
            <a:p>
              <a:pPr algn="ctr"/>
              <a:r>
                <a:rPr lang="en-US" sz="2000"/>
                <a:t>(G</a:t>
              </a:r>
              <a:r>
                <a:rPr lang="en-US" sz="2000" baseline="-25000"/>
                <a:t>2</a:t>
              </a:r>
              <a:r>
                <a:rPr lang="en-US" sz="2000"/>
                <a:t>)</a:t>
              </a:r>
              <a:endParaRPr lang="en-US" sz="2400"/>
            </a:p>
          </p:txBody>
        </p:sp>
        <p:sp>
          <p:nvSpPr>
            <p:cNvPr id="454707" name="Text Box 51"/>
            <p:cNvSpPr txBox="1">
              <a:spLocks noChangeArrowheads="1"/>
            </p:cNvSpPr>
            <p:nvPr/>
          </p:nvSpPr>
          <p:spPr bwMode="auto">
            <a:xfrm>
              <a:off x="9660" y="14700"/>
              <a:ext cx="1092" cy="560"/>
            </a:xfrm>
            <a:prstGeom prst="rect">
              <a:avLst/>
            </a:prstGeom>
            <a:noFill/>
            <a:ln w="9525">
              <a:noFill/>
              <a:miter lim="800000"/>
              <a:headEnd/>
              <a:tailEnd/>
            </a:ln>
          </p:spPr>
          <p:txBody>
            <a:bodyPr/>
            <a:lstStyle/>
            <a:p>
              <a:pPr algn="ctr"/>
              <a:r>
                <a:rPr lang="en-US" sz="2000"/>
                <a:t>(G</a:t>
              </a:r>
              <a:r>
                <a:rPr lang="en-US" sz="2000" baseline="-25000"/>
                <a:t>3</a:t>
              </a:r>
              <a:r>
                <a:rPr lang="en-US" sz="2000"/>
                <a:t>)</a:t>
              </a:r>
              <a:endParaRPr lang="en-US" sz="2400"/>
            </a:p>
          </p:txBody>
        </p:sp>
      </p:gr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Footer Placeholder 3"/>
          <p:cNvSpPr>
            <a:spLocks noGrp="1"/>
          </p:cNvSpPr>
          <p:nvPr>
            <p:ph type="ftr" sz="quarter" idx="10"/>
          </p:nvPr>
        </p:nvSpPr>
        <p:spPr/>
        <p:txBody>
          <a:bodyPr/>
          <a:lstStyle/>
          <a:p>
            <a:r>
              <a:rPr lang="en-US"/>
              <a:t>Lyù thuyeát Ñoà thò - Caùc baøi toaùn ñöôøng ñi</a:t>
            </a:r>
          </a:p>
        </p:txBody>
      </p:sp>
      <p:sp>
        <p:nvSpPr>
          <p:cNvPr id="53" name="Slide Number Placeholder 4"/>
          <p:cNvSpPr>
            <a:spLocks noGrp="1"/>
          </p:cNvSpPr>
          <p:nvPr>
            <p:ph type="sldNum" sz="quarter" idx="11"/>
          </p:nvPr>
        </p:nvSpPr>
        <p:spPr/>
        <p:txBody>
          <a:bodyPr/>
          <a:lstStyle/>
          <a:p>
            <a:fld id="{463A03DB-05B1-40F1-8619-5C0798551B86}" type="slidenum">
              <a:rPr lang="en-US"/>
              <a:pPr/>
              <a:t>53</a:t>
            </a:fld>
            <a:endParaRPr lang="en-US"/>
          </a:p>
        </p:txBody>
      </p:sp>
      <p:sp>
        <p:nvSpPr>
          <p:cNvPr id="455682" name="Rectangle 2"/>
          <p:cNvSpPr>
            <a:spLocks noGrp="1" noChangeArrowheads="1"/>
          </p:cNvSpPr>
          <p:nvPr>
            <p:ph type="title"/>
          </p:nvPr>
        </p:nvSpPr>
        <p:spPr/>
        <p:txBody>
          <a:bodyPr/>
          <a:lstStyle/>
          <a:p>
            <a:r>
              <a:rPr lang="en-US"/>
              <a:t>Ñònh lyù Euler</a:t>
            </a:r>
          </a:p>
        </p:txBody>
      </p:sp>
      <p:sp>
        <p:nvSpPr>
          <p:cNvPr id="455683" name="Rectangle 3"/>
          <p:cNvSpPr>
            <a:spLocks noGrp="1" noChangeArrowheads="1"/>
          </p:cNvSpPr>
          <p:nvPr>
            <p:ph type="body" idx="1"/>
          </p:nvPr>
        </p:nvSpPr>
        <p:spPr/>
        <p:txBody>
          <a:bodyPr/>
          <a:lstStyle/>
          <a:p>
            <a:r>
              <a:rPr lang="en-US"/>
              <a:t>Ñoà thò (G2) coù daây chuyeàn Euler nhöng khoâng coù ñöôøng ñi Euler. </a:t>
            </a:r>
          </a:p>
          <a:p>
            <a:r>
              <a:rPr lang="en-US"/>
              <a:t>Ñoà thò voâ höôùng (G3) coù moïi ñænh ñeàu baäc chaün neân laø ñoà thò Euler voâ höôùng.</a:t>
            </a:r>
          </a:p>
          <a:p>
            <a:pPr>
              <a:buFont typeface="Wingdings" pitchFamily="2" charset="2"/>
              <a:buNone/>
            </a:pPr>
            <a:endParaRPr lang="en-US"/>
          </a:p>
        </p:txBody>
      </p:sp>
      <p:grpSp>
        <p:nvGrpSpPr>
          <p:cNvPr id="455684" name="Group 4"/>
          <p:cNvGrpSpPr>
            <a:grpSpLocks/>
          </p:cNvGrpSpPr>
          <p:nvPr/>
        </p:nvGrpSpPr>
        <p:grpSpPr bwMode="auto">
          <a:xfrm>
            <a:off x="1190625" y="3124200"/>
            <a:ext cx="6764338" cy="3227388"/>
            <a:chOff x="1876" y="11032"/>
            <a:chExt cx="8876" cy="4228"/>
          </a:xfrm>
        </p:grpSpPr>
        <p:sp>
          <p:nvSpPr>
            <p:cNvPr id="455685" name="Rectangle 5"/>
            <p:cNvSpPr>
              <a:spLocks noChangeArrowheads="1"/>
            </p:cNvSpPr>
            <p:nvPr/>
          </p:nvSpPr>
          <p:spPr bwMode="auto">
            <a:xfrm>
              <a:off x="2352" y="12712"/>
              <a:ext cx="1624" cy="1554"/>
            </a:xfrm>
            <a:prstGeom prst="rect">
              <a:avLst/>
            </a:prstGeom>
            <a:noFill/>
            <a:ln w="9525">
              <a:solidFill>
                <a:srgbClr val="000000"/>
              </a:solidFill>
              <a:miter lim="800000"/>
              <a:headEnd/>
              <a:tailEnd/>
            </a:ln>
          </p:spPr>
          <p:txBody>
            <a:bodyPr/>
            <a:lstStyle/>
            <a:p>
              <a:endParaRPr lang="en-US"/>
            </a:p>
          </p:txBody>
        </p:sp>
        <p:sp>
          <p:nvSpPr>
            <p:cNvPr id="455686" name="Line 6"/>
            <p:cNvSpPr>
              <a:spLocks noChangeShapeType="1"/>
            </p:cNvSpPr>
            <p:nvPr/>
          </p:nvSpPr>
          <p:spPr bwMode="auto">
            <a:xfrm>
              <a:off x="2352" y="12712"/>
              <a:ext cx="1624" cy="1554"/>
            </a:xfrm>
            <a:prstGeom prst="line">
              <a:avLst/>
            </a:prstGeom>
            <a:noFill/>
            <a:ln w="9525">
              <a:solidFill>
                <a:srgbClr val="000000"/>
              </a:solidFill>
              <a:round/>
              <a:headEnd/>
              <a:tailEnd/>
            </a:ln>
          </p:spPr>
          <p:txBody>
            <a:bodyPr/>
            <a:lstStyle/>
            <a:p>
              <a:endParaRPr lang="en-US"/>
            </a:p>
          </p:txBody>
        </p:sp>
        <p:sp>
          <p:nvSpPr>
            <p:cNvPr id="455687" name="Line 7"/>
            <p:cNvSpPr>
              <a:spLocks noChangeShapeType="1"/>
            </p:cNvSpPr>
            <p:nvPr/>
          </p:nvSpPr>
          <p:spPr bwMode="auto">
            <a:xfrm flipV="1">
              <a:off x="2352" y="12712"/>
              <a:ext cx="1624" cy="1554"/>
            </a:xfrm>
            <a:prstGeom prst="line">
              <a:avLst/>
            </a:prstGeom>
            <a:noFill/>
            <a:ln w="9525">
              <a:solidFill>
                <a:srgbClr val="000000"/>
              </a:solidFill>
              <a:round/>
              <a:headEnd/>
              <a:tailEnd/>
            </a:ln>
          </p:spPr>
          <p:txBody>
            <a:bodyPr/>
            <a:lstStyle/>
            <a:p>
              <a:endParaRPr lang="en-US"/>
            </a:p>
          </p:txBody>
        </p:sp>
        <p:sp>
          <p:nvSpPr>
            <p:cNvPr id="455688" name="Line 8"/>
            <p:cNvSpPr>
              <a:spLocks noChangeShapeType="1"/>
            </p:cNvSpPr>
            <p:nvPr/>
          </p:nvSpPr>
          <p:spPr bwMode="auto">
            <a:xfrm flipV="1">
              <a:off x="2352" y="11872"/>
              <a:ext cx="826" cy="840"/>
            </a:xfrm>
            <a:prstGeom prst="line">
              <a:avLst/>
            </a:prstGeom>
            <a:noFill/>
            <a:ln w="9525">
              <a:solidFill>
                <a:srgbClr val="000000"/>
              </a:solidFill>
              <a:round/>
              <a:headEnd/>
              <a:tailEnd/>
            </a:ln>
          </p:spPr>
          <p:txBody>
            <a:bodyPr/>
            <a:lstStyle/>
            <a:p>
              <a:endParaRPr lang="en-US"/>
            </a:p>
          </p:txBody>
        </p:sp>
        <p:sp>
          <p:nvSpPr>
            <p:cNvPr id="455689" name="Line 9"/>
            <p:cNvSpPr>
              <a:spLocks noChangeShapeType="1"/>
            </p:cNvSpPr>
            <p:nvPr/>
          </p:nvSpPr>
          <p:spPr bwMode="auto">
            <a:xfrm flipH="1" flipV="1">
              <a:off x="3150" y="11872"/>
              <a:ext cx="826" cy="840"/>
            </a:xfrm>
            <a:prstGeom prst="line">
              <a:avLst/>
            </a:prstGeom>
            <a:noFill/>
            <a:ln w="9525">
              <a:solidFill>
                <a:srgbClr val="000000"/>
              </a:solidFill>
              <a:round/>
              <a:headEnd/>
              <a:tailEnd/>
            </a:ln>
          </p:spPr>
          <p:txBody>
            <a:bodyPr/>
            <a:lstStyle/>
            <a:p>
              <a:endParaRPr lang="en-US"/>
            </a:p>
          </p:txBody>
        </p:sp>
        <p:sp>
          <p:nvSpPr>
            <p:cNvPr id="455690" name="Oval 10"/>
            <p:cNvSpPr>
              <a:spLocks noChangeArrowheads="1"/>
            </p:cNvSpPr>
            <p:nvPr/>
          </p:nvSpPr>
          <p:spPr bwMode="auto">
            <a:xfrm>
              <a:off x="3114" y="11830"/>
              <a:ext cx="84" cy="112"/>
            </a:xfrm>
            <a:prstGeom prst="ellipse">
              <a:avLst/>
            </a:prstGeom>
            <a:noFill/>
            <a:ln w="9525">
              <a:solidFill>
                <a:srgbClr val="000000"/>
              </a:solidFill>
              <a:round/>
              <a:headEnd/>
              <a:tailEnd/>
            </a:ln>
          </p:spPr>
          <p:txBody>
            <a:bodyPr/>
            <a:lstStyle/>
            <a:p>
              <a:endParaRPr lang="en-US"/>
            </a:p>
          </p:txBody>
        </p:sp>
        <p:sp>
          <p:nvSpPr>
            <p:cNvPr id="455691" name="Oval 11"/>
            <p:cNvSpPr>
              <a:spLocks noChangeArrowheads="1"/>
            </p:cNvSpPr>
            <p:nvPr/>
          </p:nvSpPr>
          <p:spPr bwMode="auto">
            <a:xfrm>
              <a:off x="3906" y="12656"/>
              <a:ext cx="84" cy="112"/>
            </a:xfrm>
            <a:prstGeom prst="ellipse">
              <a:avLst/>
            </a:prstGeom>
            <a:noFill/>
            <a:ln w="9525">
              <a:solidFill>
                <a:srgbClr val="000000"/>
              </a:solidFill>
              <a:round/>
              <a:headEnd/>
              <a:tailEnd/>
            </a:ln>
          </p:spPr>
          <p:txBody>
            <a:bodyPr/>
            <a:lstStyle/>
            <a:p>
              <a:endParaRPr lang="en-US"/>
            </a:p>
          </p:txBody>
        </p:sp>
        <p:sp>
          <p:nvSpPr>
            <p:cNvPr id="455692" name="Oval 12"/>
            <p:cNvSpPr>
              <a:spLocks noChangeArrowheads="1"/>
            </p:cNvSpPr>
            <p:nvPr/>
          </p:nvSpPr>
          <p:spPr bwMode="auto">
            <a:xfrm>
              <a:off x="3948" y="14196"/>
              <a:ext cx="84" cy="112"/>
            </a:xfrm>
            <a:prstGeom prst="ellipse">
              <a:avLst/>
            </a:prstGeom>
            <a:noFill/>
            <a:ln w="9525">
              <a:solidFill>
                <a:srgbClr val="000000"/>
              </a:solidFill>
              <a:round/>
              <a:headEnd/>
              <a:tailEnd/>
            </a:ln>
          </p:spPr>
          <p:txBody>
            <a:bodyPr/>
            <a:lstStyle/>
            <a:p>
              <a:endParaRPr lang="en-US"/>
            </a:p>
          </p:txBody>
        </p:sp>
        <p:sp>
          <p:nvSpPr>
            <p:cNvPr id="455693" name="Oval 13"/>
            <p:cNvSpPr>
              <a:spLocks noChangeArrowheads="1"/>
            </p:cNvSpPr>
            <p:nvPr/>
          </p:nvSpPr>
          <p:spPr bwMode="auto">
            <a:xfrm>
              <a:off x="2310" y="14196"/>
              <a:ext cx="84" cy="112"/>
            </a:xfrm>
            <a:prstGeom prst="ellipse">
              <a:avLst/>
            </a:prstGeom>
            <a:noFill/>
            <a:ln w="9525">
              <a:solidFill>
                <a:srgbClr val="000000"/>
              </a:solidFill>
              <a:round/>
              <a:headEnd/>
              <a:tailEnd/>
            </a:ln>
          </p:spPr>
          <p:txBody>
            <a:bodyPr/>
            <a:lstStyle/>
            <a:p>
              <a:endParaRPr lang="en-US"/>
            </a:p>
          </p:txBody>
        </p:sp>
        <p:sp>
          <p:nvSpPr>
            <p:cNvPr id="455694" name="Oval 14"/>
            <p:cNvSpPr>
              <a:spLocks noChangeArrowheads="1"/>
            </p:cNvSpPr>
            <p:nvPr/>
          </p:nvSpPr>
          <p:spPr bwMode="auto">
            <a:xfrm>
              <a:off x="2324" y="12698"/>
              <a:ext cx="84" cy="112"/>
            </a:xfrm>
            <a:prstGeom prst="ellipse">
              <a:avLst/>
            </a:prstGeom>
            <a:noFill/>
            <a:ln w="9525">
              <a:solidFill>
                <a:srgbClr val="000000"/>
              </a:solidFill>
              <a:round/>
              <a:headEnd/>
              <a:tailEnd/>
            </a:ln>
          </p:spPr>
          <p:txBody>
            <a:bodyPr/>
            <a:lstStyle/>
            <a:p>
              <a:endParaRPr lang="en-US"/>
            </a:p>
          </p:txBody>
        </p:sp>
        <p:sp>
          <p:nvSpPr>
            <p:cNvPr id="455695" name="Text Box 15"/>
            <p:cNvSpPr txBox="1">
              <a:spLocks noChangeArrowheads="1"/>
            </p:cNvSpPr>
            <p:nvPr/>
          </p:nvSpPr>
          <p:spPr bwMode="auto">
            <a:xfrm>
              <a:off x="1932" y="12348"/>
              <a:ext cx="406" cy="560"/>
            </a:xfrm>
            <a:prstGeom prst="rect">
              <a:avLst/>
            </a:prstGeom>
            <a:noFill/>
            <a:ln w="9525">
              <a:noFill/>
              <a:miter lim="800000"/>
              <a:headEnd/>
              <a:tailEnd/>
            </a:ln>
          </p:spPr>
          <p:txBody>
            <a:bodyPr/>
            <a:lstStyle/>
            <a:p>
              <a:r>
                <a:rPr lang="en-US" sz="2000"/>
                <a:t>a</a:t>
              </a:r>
              <a:endParaRPr lang="en-US" sz="2400"/>
            </a:p>
          </p:txBody>
        </p:sp>
        <p:sp>
          <p:nvSpPr>
            <p:cNvPr id="455696" name="Text Box 16"/>
            <p:cNvSpPr txBox="1">
              <a:spLocks noChangeArrowheads="1"/>
            </p:cNvSpPr>
            <p:nvPr/>
          </p:nvSpPr>
          <p:spPr bwMode="auto">
            <a:xfrm>
              <a:off x="1876" y="14172"/>
              <a:ext cx="462" cy="560"/>
            </a:xfrm>
            <a:prstGeom prst="rect">
              <a:avLst/>
            </a:prstGeom>
            <a:noFill/>
            <a:ln w="9525">
              <a:noFill/>
              <a:miter lim="800000"/>
              <a:headEnd/>
              <a:tailEnd/>
            </a:ln>
          </p:spPr>
          <p:txBody>
            <a:bodyPr/>
            <a:lstStyle/>
            <a:p>
              <a:r>
                <a:rPr lang="en-US" sz="2000"/>
                <a:t>b</a:t>
              </a:r>
              <a:endParaRPr lang="en-US" sz="2400"/>
            </a:p>
          </p:txBody>
        </p:sp>
        <p:sp>
          <p:nvSpPr>
            <p:cNvPr id="455697" name="Text Box 17"/>
            <p:cNvSpPr txBox="1">
              <a:spLocks noChangeArrowheads="1"/>
            </p:cNvSpPr>
            <p:nvPr/>
          </p:nvSpPr>
          <p:spPr bwMode="auto">
            <a:xfrm>
              <a:off x="3906" y="14196"/>
              <a:ext cx="462" cy="560"/>
            </a:xfrm>
            <a:prstGeom prst="rect">
              <a:avLst/>
            </a:prstGeom>
            <a:noFill/>
            <a:ln w="9525">
              <a:noFill/>
              <a:miter lim="800000"/>
              <a:headEnd/>
              <a:tailEnd/>
            </a:ln>
          </p:spPr>
          <p:txBody>
            <a:bodyPr/>
            <a:lstStyle/>
            <a:p>
              <a:r>
                <a:rPr lang="en-US" sz="2000"/>
                <a:t>c</a:t>
              </a:r>
              <a:endParaRPr lang="en-US" sz="2400"/>
            </a:p>
          </p:txBody>
        </p:sp>
        <p:sp>
          <p:nvSpPr>
            <p:cNvPr id="455698" name="Text Box 18"/>
            <p:cNvSpPr txBox="1">
              <a:spLocks noChangeArrowheads="1"/>
            </p:cNvSpPr>
            <p:nvPr/>
          </p:nvSpPr>
          <p:spPr bwMode="auto">
            <a:xfrm>
              <a:off x="3892" y="12404"/>
              <a:ext cx="462" cy="560"/>
            </a:xfrm>
            <a:prstGeom prst="rect">
              <a:avLst/>
            </a:prstGeom>
            <a:noFill/>
            <a:ln w="9525">
              <a:noFill/>
              <a:miter lim="800000"/>
              <a:headEnd/>
              <a:tailEnd/>
            </a:ln>
          </p:spPr>
          <p:txBody>
            <a:bodyPr/>
            <a:lstStyle/>
            <a:p>
              <a:r>
                <a:rPr lang="en-US" sz="2000"/>
                <a:t>d</a:t>
              </a:r>
              <a:endParaRPr lang="en-US" sz="2400"/>
            </a:p>
          </p:txBody>
        </p:sp>
        <p:sp>
          <p:nvSpPr>
            <p:cNvPr id="455699" name="Text Box 19"/>
            <p:cNvSpPr txBox="1">
              <a:spLocks noChangeArrowheads="1"/>
            </p:cNvSpPr>
            <p:nvPr/>
          </p:nvSpPr>
          <p:spPr bwMode="auto">
            <a:xfrm>
              <a:off x="2926" y="11340"/>
              <a:ext cx="462" cy="560"/>
            </a:xfrm>
            <a:prstGeom prst="rect">
              <a:avLst/>
            </a:prstGeom>
            <a:noFill/>
            <a:ln w="9525">
              <a:noFill/>
              <a:miter lim="800000"/>
              <a:headEnd/>
              <a:tailEnd/>
            </a:ln>
          </p:spPr>
          <p:txBody>
            <a:bodyPr/>
            <a:lstStyle/>
            <a:p>
              <a:r>
                <a:rPr lang="en-US" sz="2000"/>
                <a:t>e</a:t>
              </a:r>
              <a:endParaRPr lang="en-US" sz="2400"/>
            </a:p>
          </p:txBody>
        </p:sp>
        <p:sp>
          <p:nvSpPr>
            <p:cNvPr id="455700" name="Line 20"/>
            <p:cNvSpPr>
              <a:spLocks noChangeShapeType="1"/>
            </p:cNvSpPr>
            <p:nvPr/>
          </p:nvSpPr>
          <p:spPr bwMode="auto">
            <a:xfrm flipV="1">
              <a:off x="5208" y="11536"/>
              <a:ext cx="966" cy="1442"/>
            </a:xfrm>
            <a:prstGeom prst="line">
              <a:avLst/>
            </a:prstGeom>
            <a:noFill/>
            <a:ln w="9525">
              <a:solidFill>
                <a:srgbClr val="000000"/>
              </a:solidFill>
              <a:round/>
              <a:headEnd/>
              <a:tailEnd type="triangle" w="med" len="med"/>
            </a:ln>
          </p:spPr>
          <p:txBody>
            <a:bodyPr/>
            <a:lstStyle/>
            <a:p>
              <a:endParaRPr lang="en-US"/>
            </a:p>
          </p:txBody>
        </p:sp>
        <p:sp>
          <p:nvSpPr>
            <p:cNvPr id="455701" name="Line 21"/>
            <p:cNvSpPr>
              <a:spLocks noChangeShapeType="1"/>
            </p:cNvSpPr>
            <p:nvPr/>
          </p:nvSpPr>
          <p:spPr bwMode="auto">
            <a:xfrm>
              <a:off x="6188" y="11536"/>
              <a:ext cx="1078" cy="1316"/>
            </a:xfrm>
            <a:prstGeom prst="line">
              <a:avLst/>
            </a:prstGeom>
            <a:noFill/>
            <a:ln w="9525">
              <a:solidFill>
                <a:srgbClr val="000000"/>
              </a:solidFill>
              <a:round/>
              <a:headEnd/>
              <a:tailEnd type="triangle" w="med" len="med"/>
            </a:ln>
          </p:spPr>
          <p:txBody>
            <a:bodyPr/>
            <a:lstStyle/>
            <a:p>
              <a:endParaRPr lang="en-US"/>
            </a:p>
          </p:txBody>
        </p:sp>
        <p:sp>
          <p:nvSpPr>
            <p:cNvPr id="455702" name="Line 22"/>
            <p:cNvSpPr>
              <a:spLocks noChangeShapeType="1"/>
            </p:cNvSpPr>
            <p:nvPr/>
          </p:nvSpPr>
          <p:spPr bwMode="auto">
            <a:xfrm flipH="1">
              <a:off x="5236" y="12936"/>
              <a:ext cx="2044" cy="112"/>
            </a:xfrm>
            <a:prstGeom prst="line">
              <a:avLst/>
            </a:prstGeom>
            <a:noFill/>
            <a:ln w="9525">
              <a:solidFill>
                <a:srgbClr val="000000"/>
              </a:solidFill>
              <a:round/>
              <a:headEnd/>
              <a:tailEnd type="triangle" w="med" len="med"/>
            </a:ln>
          </p:spPr>
          <p:txBody>
            <a:bodyPr/>
            <a:lstStyle/>
            <a:p>
              <a:endParaRPr lang="en-US"/>
            </a:p>
          </p:txBody>
        </p:sp>
        <p:sp>
          <p:nvSpPr>
            <p:cNvPr id="455703" name="Line 23"/>
            <p:cNvSpPr>
              <a:spLocks noChangeShapeType="1"/>
            </p:cNvSpPr>
            <p:nvPr/>
          </p:nvSpPr>
          <p:spPr bwMode="auto">
            <a:xfrm>
              <a:off x="5194" y="13076"/>
              <a:ext cx="910" cy="1358"/>
            </a:xfrm>
            <a:prstGeom prst="line">
              <a:avLst/>
            </a:prstGeom>
            <a:noFill/>
            <a:ln w="9525">
              <a:solidFill>
                <a:srgbClr val="000000"/>
              </a:solidFill>
              <a:round/>
              <a:headEnd/>
              <a:tailEnd type="triangle" w="med" len="med"/>
            </a:ln>
          </p:spPr>
          <p:txBody>
            <a:bodyPr/>
            <a:lstStyle/>
            <a:p>
              <a:endParaRPr lang="en-US"/>
            </a:p>
          </p:txBody>
        </p:sp>
        <p:sp>
          <p:nvSpPr>
            <p:cNvPr id="455704" name="Oval 24"/>
            <p:cNvSpPr>
              <a:spLocks noChangeArrowheads="1"/>
            </p:cNvSpPr>
            <p:nvPr/>
          </p:nvSpPr>
          <p:spPr bwMode="auto">
            <a:xfrm>
              <a:off x="6146" y="11468"/>
              <a:ext cx="70" cy="70"/>
            </a:xfrm>
            <a:prstGeom prst="ellipse">
              <a:avLst/>
            </a:prstGeom>
            <a:noFill/>
            <a:ln w="9525">
              <a:solidFill>
                <a:srgbClr val="000000"/>
              </a:solidFill>
              <a:round/>
              <a:headEnd/>
              <a:tailEnd/>
            </a:ln>
          </p:spPr>
          <p:txBody>
            <a:bodyPr/>
            <a:lstStyle/>
            <a:p>
              <a:endParaRPr lang="en-US"/>
            </a:p>
          </p:txBody>
        </p:sp>
        <p:sp>
          <p:nvSpPr>
            <p:cNvPr id="455705" name="Oval 25"/>
            <p:cNvSpPr>
              <a:spLocks noChangeArrowheads="1"/>
            </p:cNvSpPr>
            <p:nvPr/>
          </p:nvSpPr>
          <p:spPr bwMode="auto">
            <a:xfrm>
              <a:off x="7266" y="12852"/>
              <a:ext cx="70" cy="70"/>
            </a:xfrm>
            <a:prstGeom prst="ellipse">
              <a:avLst/>
            </a:prstGeom>
            <a:noFill/>
            <a:ln w="9525">
              <a:solidFill>
                <a:srgbClr val="000000"/>
              </a:solidFill>
              <a:round/>
              <a:headEnd/>
              <a:tailEnd/>
            </a:ln>
          </p:spPr>
          <p:txBody>
            <a:bodyPr/>
            <a:lstStyle/>
            <a:p>
              <a:endParaRPr lang="en-US"/>
            </a:p>
          </p:txBody>
        </p:sp>
        <p:sp>
          <p:nvSpPr>
            <p:cNvPr id="455706" name="Oval 26"/>
            <p:cNvSpPr>
              <a:spLocks noChangeArrowheads="1"/>
            </p:cNvSpPr>
            <p:nvPr/>
          </p:nvSpPr>
          <p:spPr bwMode="auto">
            <a:xfrm>
              <a:off x="5124" y="12978"/>
              <a:ext cx="70" cy="70"/>
            </a:xfrm>
            <a:prstGeom prst="ellipse">
              <a:avLst/>
            </a:prstGeom>
            <a:noFill/>
            <a:ln w="9525">
              <a:solidFill>
                <a:srgbClr val="000000"/>
              </a:solidFill>
              <a:round/>
              <a:headEnd/>
              <a:tailEnd/>
            </a:ln>
          </p:spPr>
          <p:txBody>
            <a:bodyPr/>
            <a:lstStyle/>
            <a:p>
              <a:endParaRPr lang="en-US"/>
            </a:p>
          </p:txBody>
        </p:sp>
        <p:sp>
          <p:nvSpPr>
            <p:cNvPr id="455707" name="Oval 27"/>
            <p:cNvSpPr>
              <a:spLocks noChangeArrowheads="1"/>
            </p:cNvSpPr>
            <p:nvPr/>
          </p:nvSpPr>
          <p:spPr bwMode="auto">
            <a:xfrm>
              <a:off x="6090" y="14420"/>
              <a:ext cx="70" cy="70"/>
            </a:xfrm>
            <a:prstGeom prst="ellipse">
              <a:avLst/>
            </a:prstGeom>
            <a:noFill/>
            <a:ln w="9525">
              <a:solidFill>
                <a:srgbClr val="000000"/>
              </a:solidFill>
              <a:round/>
              <a:headEnd/>
              <a:tailEnd/>
            </a:ln>
          </p:spPr>
          <p:txBody>
            <a:bodyPr/>
            <a:lstStyle/>
            <a:p>
              <a:endParaRPr lang="en-US"/>
            </a:p>
          </p:txBody>
        </p:sp>
        <p:sp>
          <p:nvSpPr>
            <p:cNvPr id="455708" name="Text Box 28"/>
            <p:cNvSpPr txBox="1">
              <a:spLocks noChangeArrowheads="1"/>
            </p:cNvSpPr>
            <p:nvPr/>
          </p:nvSpPr>
          <p:spPr bwMode="auto">
            <a:xfrm>
              <a:off x="6006" y="11032"/>
              <a:ext cx="406" cy="560"/>
            </a:xfrm>
            <a:prstGeom prst="rect">
              <a:avLst/>
            </a:prstGeom>
            <a:noFill/>
            <a:ln w="9525">
              <a:noFill/>
              <a:miter lim="800000"/>
              <a:headEnd/>
              <a:tailEnd/>
            </a:ln>
          </p:spPr>
          <p:txBody>
            <a:bodyPr/>
            <a:lstStyle/>
            <a:p>
              <a:r>
                <a:rPr lang="en-US" sz="2000"/>
                <a:t>a</a:t>
              </a:r>
              <a:endParaRPr lang="en-US" sz="2400"/>
            </a:p>
          </p:txBody>
        </p:sp>
        <p:sp>
          <p:nvSpPr>
            <p:cNvPr id="455709" name="Text Box 29"/>
            <p:cNvSpPr txBox="1">
              <a:spLocks noChangeArrowheads="1"/>
            </p:cNvSpPr>
            <p:nvPr/>
          </p:nvSpPr>
          <p:spPr bwMode="auto">
            <a:xfrm>
              <a:off x="4816" y="12516"/>
              <a:ext cx="462" cy="560"/>
            </a:xfrm>
            <a:prstGeom prst="rect">
              <a:avLst/>
            </a:prstGeom>
            <a:noFill/>
            <a:ln w="9525">
              <a:noFill/>
              <a:miter lim="800000"/>
              <a:headEnd/>
              <a:tailEnd/>
            </a:ln>
          </p:spPr>
          <p:txBody>
            <a:bodyPr/>
            <a:lstStyle/>
            <a:p>
              <a:r>
                <a:rPr lang="en-US" sz="2000"/>
                <a:t>b</a:t>
              </a:r>
              <a:endParaRPr lang="en-US" sz="2400"/>
            </a:p>
          </p:txBody>
        </p:sp>
        <p:sp>
          <p:nvSpPr>
            <p:cNvPr id="455710" name="Text Box 30"/>
            <p:cNvSpPr txBox="1">
              <a:spLocks noChangeArrowheads="1"/>
            </p:cNvSpPr>
            <p:nvPr/>
          </p:nvSpPr>
          <p:spPr bwMode="auto">
            <a:xfrm>
              <a:off x="7126" y="12390"/>
              <a:ext cx="462" cy="560"/>
            </a:xfrm>
            <a:prstGeom prst="rect">
              <a:avLst/>
            </a:prstGeom>
            <a:noFill/>
            <a:ln w="9525">
              <a:noFill/>
              <a:miter lim="800000"/>
              <a:headEnd/>
              <a:tailEnd/>
            </a:ln>
          </p:spPr>
          <p:txBody>
            <a:bodyPr/>
            <a:lstStyle/>
            <a:p>
              <a:r>
                <a:rPr lang="en-US" sz="2000"/>
                <a:t>c</a:t>
              </a:r>
              <a:endParaRPr lang="en-US" sz="2400"/>
            </a:p>
          </p:txBody>
        </p:sp>
        <p:sp>
          <p:nvSpPr>
            <p:cNvPr id="455711" name="Text Box 31"/>
            <p:cNvSpPr txBox="1">
              <a:spLocks noChangeArrowheads="1"/>
            </p:cNvSpPr>
            <p:nvPr/>
          </p:nvSpPr>
          <p:spPr bwMode="auto">
            <a:xfrm>
              <a:off x="5978" y="13972"/>
              <a:ext cx="462" cy="560"/>
            </a:xfrm>
            <a:prstGeom prst="rect">
              <a:avLst/>
            </a:prstGeom>
            <a:noFill/>
            <a:ln w="9525">
              <a:noFill/>
              <a:miter lim="800000"/>
              <a:headEnd/>
              <a:tailEnd/>
            </a:ln>
          </p:spPr>
          <p:txBody>
            <a:bodyPr/>
            <a:lstStyle/>
            <a:p>
              <a:r>
                <a:rPr lang="en-US" sz="2000"/>
                <a:t>d</a:t>
              </a:r>
              <a:endParaRPr lang="en-US" sz="2400"/>
            </a:p>
          </p:txBody>
        </p:sp>
        <p:sp>
          <p:nvSpPr>
            <p:cNvPr id="455712" name="Rectangle 32"/>
            <p:cNvSpPr>
              <a:spLocks noChangeArrowheads="1"/>
            </p:cNvSpPr>
            <p:nvPr/>
          </p:nvSpPr>
          <p:spPr bwMode="auto">
            <a:xfrm>
              <a:off x="8428" y="12754"/>
              <a:ext cx="1624" cy="1554"/>
            </a:xfrm>
            <a:prstGeom prst="rect">
              <a:avLst/>
            </a:prstGeom>
            <a:noFill/>
            <a:ln w="9525">
              <a:solidFill>
                <a:srgbClr val="000000"/>
              </a:solidFill>
              <a:miter lim="800000"/>
              <a:headEnd/>
              <a:tailEnd/>
            </a:ln>
          </p:spPr>
          <p:txBody>
            <a:bodyPr/>
            <a:lstStyle/>
            <a:p>
              <a:endParaRPr lang="en-US"/>
            </a:p>
          </p:txBody>
        </p:sp>
        <p:sp>
          <p:nvSpPr>
            <p:cNvPr id="455713" name="Line 33"/>
            <p:cNvSpPr>
              <a:spLocks noChangeShapeType="1"/>
            </p:cNvSpPr>
            <p:nvPr/>
          </p:nvSpPr>
          <p:spPr bwMode="auto">
            <a:xfrm>
              <a:off x="8428" y="12754"/>
              <a:ext cx="1624" cy="1554"/>
            </a:xfrm>
            <a:prstGeom prst="line">
              <a:avLst/>
            </a:prstGeom>
            <a:noFill/>
            <a:ln w="9525">
              <a:solidFill>
                <a:srgbClr val="000000"/>
              </a:solidFill>
              <a:round/>
              <a:headEnd/>
              <a:tailEnd/>
            </a:ln>
          </p:spPr>
          <p:txBody>
            <a:bodyPr/>
            <a:lstStyle/>
            <a:p>
              <a:endParaRPr lang="en-US"/>
            </a:p>
          </p:txBody>
        </p:sp>
        <p:sp>
          <p:nvSpPr>
            <p:cNvPr id="455714" name="Line 34"/>
            <p:cNvSpPr>
              <a:spLocks noChangeShapeType="1"/>
            </p:cNvSpPr>
            <p:nvPr/>
          </p:nvSpPr>
          <p:spPr bwMode="auto">
            <a:xfrm flipV="1">
              <a:off x="8428" y="12754"/>
              <a:ext cx="1624" cy="1554"/>
            </a:xfrm>
            <a:prstGeom prst="line">
              <a:avLst/>
            </a:prstGeom>
            <a:noFill/>
            <a:ln w="9525">
              <a:solidFill>
                <a:srgbClr val="000000"/>
              </a:solidFill>
              <a:round/>
              <a:headEnd/>
              <a:tailEnd/>
            </a:ln>
          </p:spPr>
          <p:txBody>
            <a:bodyPr/>
            <a:lstStyle/>
            <a:p>
              <a:endParaRPr lang="en-US"/>
            </a:p>
          </p:txBody>
        </p:sp>
        <p:sp>
          <p:nvSpPr>
            <p:cNvPr id="455715" name="Line 35"/>
            <p:cNvSpPr>
              <a:spLocks noChangeShapeType="1"/>
            </p:cNvSpPr>
            <p:nvPr/>
          </p:nvSpPr>
          <p:spPr bwMode="auto">
            <a:xfrm flipV="1">
              <a:off x="8428" y="11914"/>
              <a:ext cx="826" cy="840"/>
            </a:xfrm>
            <a:prstGeom prst="line">
              <a:avLst/>
            </a:prstGeom>
            <a:noFill/>
            <a:ln w="9525">
              <a:solidFill>
                <a:srgbClr val="000000"/>
              </a:solidFill>
              <a:round/>
              <a:headEnd/>
              <a:tailEnd/>
            </a:ln>
          </p:spPr>
          <p:txBody>
            <a:bodyPr/>
            <a:lstStyle/>
            <a:p>
              <a:endParaRPr lang="en-US"/>
            </a:p>
          </p:txBody>
        </p:sp>
        <p:sp>
          <p:nvSpPr>
            <p:cNvPr id="455716" name="Line 36"/>
            <p:cNvSpPr>
              <a:spLocks noChangeShapeType="1"/>
            </p:cNvSpPr>
            <p:nvPr/>
          </p:nvSpPr>
          <p:spPr bwMode="auto">
            <a:xfrm flipH="1" flipV="1">
              <a:off x="9226" y="11914"/>
              <a:ext cx="826" cy="840"/>
            </a:xfrm>
            <a:prstGeom prst="line">
              <a:avLst/>
            </a:prstGeom>
            <a:noFill/>
            <a:ln w="9525">
              <a:solidFill>
                <a:srgbClr val="000000"/>
              </a:solidFill>
              <a:round/>
              <a:headEnd/>
              <a:tailEnd/>
            </a:ln>
          </p:spPr>
          <p:txBody>
            <a:bodyPr/>
            <a:lstStyle/>
            <a:p>
              <a:endParaRPr lang="en-US"/>
            </a:p>
          </p:txBody>
        </p:sp>
        <p:sp>
          <p:nvSpPr>
            <p:cNvPr id="455717" name="Oval 37"/>
            <p:cNvSpPr>
              <a:spLocks noChangeArrowheads="1"/>
            </p:cNvSpPr>
            <p:nvPr/>
          </p:nvSpPr>
          <p:spPr bwMode="auto">
            <a:xfrm>
              <a:off x="9190" y="11872"/>
              <a:ext cx="84" cy="112"/>
            </a:xfrm>
            <a:prstGeom prst="ellipse">
              <a:avLst/>
            </a:prstGeom>
            <a:noFill/>
            <a:ln w="9525">
              <a:solidFill>
                <a:srgbClr val="000000"/>
              </a:solidFill>
              <a:round/>
              <a:headEnd/>
              <a:tailEnd/>
            </a:ln>
          </p:spPr>
          <p:txBody>
            <a:bodyPr/>
            <a:lstStyle/>
            <a:p>
              <a:endParaRPr lang="en-US"/>
            </a:p>
          </p:txBody>
        </p:sp>
        <p:sp>
          <p:nvSpPr>
            <p:cNvPr id="455718" name="Oval 38"/>
            <p:cNvSpPr>
              <a:spLocks noChangeArrowheads="1"/>
            </p:cNvSpPr>
            <p:nvPr/>
          </p:nvSpPr>
          <p:spPr bwMode="auto">
            <a:xfrm>
              <a:off x="9982" y="12698"/>
              <a:ext cx="84" cy="112"/>
            </a:xfrm>
            <a:prstGeom prst="ellipse">
              <a:avLst/>
            </a:prstGeom>
            <a:noFill/>
            <a:ln w="9525">
              <a:solidFill>
                <a:srgbClr val="000000"/>
              </a:solidFill>
              <a:round/>
              <a:headEnd/>
              <a:tailEnd/>
            </a:ln>
          </p:spPr>
          <p:txBody>
            <a:bodyPr/>
            <a:lstStyle/>
            <a:p>
              <a:endParaRPr lang="en-US"/>
            </a:p>
          </p:txBody>
        </p:sp>
        <p:sp>
          <p:nvSpPr>
            <p:cNvPr id="455719" name="Oval 39"/>
            <p:cNvSpPr>
              <a:spLocks noChangeArrowheads="1"/>
            </p:cNvSpPr>
            <p:nvPr/>
          </p:nvSpPr>
          <p:spPr bwMode="auto">
            <a:xfrm>
              <a:off x="10024" y="14238"/>
              <a:ext cx="84" cy="112"/>
            </a:xfrm>
            <a:prstGeom prst="ellipse">
              <a:avLst/>
            </a:prstGeom>
            <a:noFill/>
            <a:ln w="9525">
              <a:solidFill>
                <a:srgbClr val="000000"/>
              </a:solidFill>
              <a:round/>
              <a:headEnd/>
              <a:tailEnd/>
            </a:ln>
          </p:spPr>
          <p:txBody>
            <a:bodyPr/>
            <a:lstStyle/>
            <a:p>
              <a:endParaRPr lang="en-US"/>
            </a:p>
          </p:txBody>
        </p:sp>
        <p:sp>
          <p:nvSpPr>
            <p:cNvPr id="455720" name="Oval 40"/>
            <p:cNvSpPr>
              <a:spLocks noChangeArrowheads="1"/>
            </p:cNvSpPr>
            <p:nvPr/>
          </p:nvSpPr>
          <p:spPr bwMode="auto">
            <a:xfrm>
              <a:off x="8386" y="14238"/>
              <a:ext cx="84" cy="112"/>
            </a:xfrm>
            <a:prstGeom prst="ellipse">
              <a:avLst/>
            </a:prstGeom>
            <a:noFill/>
            <a:ln w="9525">
              <a:solidFill>
                <a:srgbClr val="000000"/>
              </a:solidFill>
              <a:round/>
              <a:headEnd/>
              <a:tailEnd/>
            </a:ln>
          </p:spPr>
          <p:txBody>
            <a:bodyPr/>
            <a:lstStyle/>
            <a:p>
              <a:endParaRPr lang="en-US"/>
            </a:p>
          </p:txBody>
        </p:sp>
        <p:sp>
          <p:nvSpPr>
            <p:cNvPr id="455721" name="Oval 41"/>
            <p:cNvSpPr>
              <a:spLocks noChangeArrowheads="1"/>
            </p:cNvSpPr>
            <p:nvPr/>
          </p:nvSpPr>
          <p:spPr bwMode="auto">
            <a:xfrm>
              <a:off x="8400" y="12740"/>
              <a:ext cx="84" cy="112"/>
            </a:xfrm>
            <a:prstGeom prst="ellipse">
              <a:avLst/>
            </a:prstGeom>
            <a:noFill/>
            <a:ln w="9525">
              <a:solidFill>
                <a:srgbClr val="000000"/>
              </a:solidFill>
              <a:round/>
              <a:headEnd/>
              <a:tailEnd/>
            </a:ln>
          </p:spPr>
          <p:txBody>
            <a:bodyPr/>
            <a:lstStyle/>
            <a:p>
              <a:endParaRPr lang="en-US"/>
            </a:p>
          </p:txBody>
        </p:sp>
        <p:sp>
          <p:nvSpPr>
            <p:cNvPr id="455722" name="Text Box 42"/>
            <p:cNvSpPr txBox="1">
              <a:spLocks noChangeArrowheads="1"/>
            </p:cNvSpPr>
            <p:nvPr/>
          </p:nvSpPr>
          <p:spPr bwMode="auto">
            <a:xfrm>
              <a:off x="8008" y="12390"/>
              <a:ext cx="406" cy="560"/>
            </a:xfrm>
            <a:prstGeom prst="rect">
              <a:avLst/>
            </a:prstGeom>
            <a:noFill/>
            <a:ln w="9525">
              <a:noFill/>
              <a:miter lim="800000"/>
              <a:headEnd/>
              <a:tailEnd/>
            </a:ln>
          </p:spPr>
          <p:txBody>
            <a:bodyPr/>
            <a:lstStyle/>
            <a:p>
              <a:r>
                <a:rPr lang="en-US" sz="2000"/>
                <a:t>a</a:t>
              </a:r>
              <a:endParaRPr lang="en-US" sz="2400"/>
            </a:p>
          </p:txBody>
        </p:sp>
        <p:sp>
          <p:nvSpPr>
            <p:cNvPr id="455723" name="Text Box 43"/>
            <p:cNvSpPr txBox="1">
              <a:spLocks noChangeArrowheads="1"/>
            </p:cNvSpPr>
            <p:nvPr/>
          </p:nvSpPr>
          <p:spPr bwMode="auto">
            <a:xfrm>
              <a:off x="7952" y="14214"/>
              <a:ext cx="462" cy="560"/>
            </a:xfrm>
            <a:prstGeom prst="rect">
              <a:avLst/>
            </a:prstGeom>
            <a:noFill/>
            <a:ln w="9525">
              <a:noFill/>
              <a:miter lim="800000"/>
              <a:headEnd/>
              <a:tailEnd/>
            </a:ln>
          </p:spPr>
          <p:txBody>
            <a:bodyPr/>
            <a:lstStyle/>
            <a:p>
              <a:r>
                <a:rPr lang="en-US" sz="2000"/>
                <a:t>b</a:t>
              </a:r>
              <a:endParaRPr lang="en-US" sz="2400"/>
            </a:p>
          </p:txBody>
        </p:sp>
        <p:sp>
          <p:nvSpPr>
            <p:cNvPr id="455724" name="Text Box 44"/>
            <p:cNvSpPr txBox="1">
              <a:spLocks noChangeArrowheads="1"/>
            </p:cNvSpPr>
            <p:nvPr/>
          </p:nvSpPr>
          <p:spPr bwMode="auto">
            <a:xfrm>
              <a:off x="9982" y="14238"/>
              <a:ext cx="462" cy="560"/>
            </a:xfrm>
            <a:prstGeom prst="rect">
              <a:avLst/>
            </a:prstGeom>
            <a:noFill/>
            <a:ln w="9525">
              <a:noFill/>
              <a:miter lim="800000"/>
              <a:headEnd/>
              <a:tailEnd/>
            </a:ln>
          </p:spPr>
          <p:txBody>
            <a:bodyPr/>
            <a:lstStyle/>
            <a:p>
              <a:r>
                <a:rPr lang="en-US" sz="2000"/>
                <a:t>c</a:t>
              </a:r>
              <a:endParaRPr lang="en-US" sz="2400"/>
            </a:p>
          </p:txBody>
        </p:sp>
        <p:sp>
          <p:nvSpPr>
            <p:cNvPr id="455725" name="Text Box 45"/>
            <p:cNvSpPr txBox="1">
              <a:spLocks noChangeArrowheads="1"/>
            </p:cNvSpPr>
            <p:nvPr/>
          </p:nvSpPr>
          <p:spPr bwMode="auto">
            <a:xfrm>
              <a:off x="9968" y="12446"/>
              <a:ext cx="462" cy="560"/>
            </a:xfrm>
            <a:prstGeom prst="rect">
              <a:avLst/>
            </a:prstGeom>
            <a:noFill/>
            <a:ln w="9525">
              <a:noFill/>
              <a:miter lim="800000"/>
              <a:headEnd/>
              <a:tailEnd/>
            </a:ln>
          </p:spPr>
          <p:txBody>
            <a:bodyPr/>
            <a:lstStyle/>
            <a:p>
              <a:r>
                <a:rPr lang="en-US" sz="2000"/>
                <a:t>d</a:t>
              </a:r>
              <a:endParaRPr lang="en-US" sz="2400"/>
            </a:p>
          </p:txBody>
        </p:sp>
        <p:sp>
          <p:nvSpPr>
            <p:cNvPr id="455726" name="Text Box 46"/>
            <p:cNvSpPr txBox="1">
              <a:spLocks noChangeArrowheads="1"/>
            </p:cNvSpPr>
            <p:nvPr/>
          </p:nvSpPr>
          <p:spPr bwMode="auto">
            <a:xfrm>
              <a:off x="9002" y="11382"/>
              <a:ext cx="462" cy="560"/>
            </a:xfrm>
            <a:prstGeom prst="rect">
              <a:avLst/>
            </a:prstGeom>
            <a:noFill/>
            <a:ln w="9525">
              <a:noFill/>
              <a:miter lim="800000"/>
              <a:headEnd/>
              <a:tailEnd/>
            </a:ln>
          </p:spPr>
          <p:txBody>
            <a:bodyPr/>
            <a:lstStyle/>
            <a:p>
              <a:r>
                <a:rPr lang="en-US" sz="2000"/>
                <a:t>e</a:t>
              </a:r>
              <a:endParaRPr lang="en-US" sz="2400"/>
            </a:p>
          </p:txBody>
        </p:sp>
        <p:sp>
          <p:nvSpPr>
            <p:cNvPr id="455727" name="Arc 47"/>
            <p:cNvSpPr>
              <a:spLocks/>
            </p:cNvSpPr>
            <p:nvPr/>
          </p:nvSpPr>
          <p:spPr bwMode="auto">
            <a:xfrm flipV="1">
              <a:off x="9142" y="14280"/>
              <a:ext cx="924" cy="74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5728" name="Arc 48"/>
            <p:cNvSpPr>
              <a:spLocks/>
            </p:cNvSpPr>
            <p:nvPr/>
          </p:nvSpPr>
          <p:spPr bwMode="auto">
            <a:xfrm flipH="1" flipV="1">
              <a:off x="8414" y="14294"/>
              <a:ext cx="770" cy="7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en-US"/>
            </a:p>
          </p:txBody>
        </p:sp>
        <p:sp>
          <p:nvSpPr>
            <p:cNvPr id="455729" name="Text Box 49"/>
            <p:cNvSpPr txBox="1">
              <a:spLocks noChangeArrowheads="1"/>
            </p:cNvSpPr>
            <p:nvPr/>
          </p:nvSpPr>
          <p:spPr bwMode="auto">
            <a:xfrm>
              <a:off x="2604" y="14588"/>
              <a:ext cx="1092" cy="560"/>
            </a:xfrm>
            <a:prstGeom prst="rect">
              <a:avLst/>
            </a:prstGeom>
            <a:noFill/>
            <a:ln w="9525">
              <a:noFill/>
              <a:miter lim="800000"/>
              <a:headEnd/>
              <a:tailEnd/>
            </a:ln>
          </p:spPr>
          <p:txBody>
            <a:bodyPr/>
            <a:lstStyle/>
            <a:p>
              <a:pPr algn="ctr"/>
              <a:r>
                <a:rPr lang="en-US" sz="2000"/>
                <a:t>(G</a:t>
              </a:r>
              <a:r>
                <a:rPr lang="en-US" sz="2000" baseline="-25000"/>
                <a:t>1</a:t>
              </a:r>
              <a:r>
                <a:rPr lang="en-US" sz="2000"/>
                <a:t>)</a:t>
              </a:r>
              <a:endParaRPr lang="en-US" sz="2400"/>
            </a:p>
          </p:txBody>
        </p:sp>
        <p:sp>
          <p:nvSpPr>
            <p:cNvPr id="455730" name="Text Box 50"/>
            <p:cNvSpPr txBox="1">
              <a:spLocks noChangeArrowheads="1"/>
            </p:cNvSpPr>
            <p:nvPr/>
          </p:nvSpPr>
          <p:spPr bwMode="auto">
            <a:xfrm>
              <a:off x="5712" y="14574"/>
              <a:ext cx="1092" cy="560"/>
            </a:xfrm>
            <a:prstGeom prst="rect">
              <a:avLst/>
            </a:prstGeom>
            <a:noFill/>
            <a:ln w="9525">
              <a:noFill/>
              <a:miter lim="800000"/>
              <a:headEnd/>
              <a:tailEnd/>
            </a:ln>
          </p:spPr>
          <p:txBody>
            <a:bodyPr/>
            <a:lstStyle/>
            <a:p>
              <a:pPr algn="ctr"/>
              <a:r>
                <a:rPr lang="en-US" sz="2000"/>
                <a:t>(G</a:t>
              </a:r>
              <a:r>
                <a:rPr lang="en-US" sz="2000" baseline="-25000"/>
                <a:t>2</a:t>
              </a:r>
              <a:r>
                <a:rPr lang="en-US" sz="2000"/>
                <a:t>)</a:t>
              </a:r>
              <a:endParaRPr lang="en-US" sz="2400"/>
            </a:p>
          </p:txBody>
        </p:sp>
        <p:sp>
          <p:nvSpPr>
            <p:cNvPr id="455731" name="Text Box 51"/>
            <p:cNvSpPr txBox="1">
              <a:spLocks noChangeArrowheads="1"/>
            </p:cNvSpPr>
            <p:nvPr/>
          </p:nvSpPr>
          <p:spPr bwMode="auto">
            <a:xfrm>
              <a:off x="9660" y="14700"/>
              <a:ext cx="1092" cy="560"/>
            </a:xfrm>
            <a:prstGeom prst="rect">
              <a:avLst/>
            </a:prstGeom>
            <a:noFill/>
            <a:ln w="9525">
              <a:noFill/>
              <a:miter lim="800000"/>
              <a:headEnd/>
              <a:tailEnd/>
            </a:ln>
          </p:spPr>
          <p:txBody>
            <a:bodyPr/>
            <a:lstStyle/>
            <a:p>
              <a:pPr algn="ctr"/>
              <a:r>
                <a:rPr lang="en-US" sz="2000"/>
                <a:t>(G</a:t>
              </a:r>
              <a:r>
                <a:rPr lang="en-US" sz="2000" baseline="-25000"/>
                <a:t>3</a:t>
              </a:r>
              <a:r>
                <a:rPr lang="en-US" sz="2000"/>
                <a:t>)</a:t>
              </a:r>
              <a:endParaRPr lang="en-US" sz="2400"/>
            </a:p>
          </p:txBody>
        </p:sp>
      </p:gr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8" name="Rectangle 4"/>
          <p:cNvSpPr>
            <a:spLocks noGrp="1" noChangeArrowheads="1"/>
          </p:cNvSpPr>
          <p:nvPr>
            <p:ph type="ctrTitle"/>
          </p:nvPr>
        </p:nvSpPr>
        <p:spPr/>
        <p:txBody>
          <a:bodyPr/>
          <a:lstStyle/>
          <a:p>
            <a:r>
              <a:rPr lang="en-US" b="1"/>
              <a:t>Ñoà thò Hamilton</a:t>
            </a:r>
            <a:r>
              <a:rPr lang="en-US"/>
              <a:t> </a:t>
            </a:r>
          </a:p>
        </p:txBody>
      </p:sp>
      <p:sp>
        <p:nvSpPr>
          <p:cNvPr id="456709" name="Rectangle 5"/>
          <p:cNvSpPr>
            <a:spLocks noGrp="1" noChangeArrowheads="1"/>
          </p:cNvSpPr>
          <p:nvPr>
            <p:ph type="subTitle" idx="1"/>
          </p:nvPr>
        </p:nvSpPr>
        <p:spPr/>
        <p:txBody>
          <a:bodyPr/>
          <a:lstStyle/>
          <a:p>
            <a:endParaRPr lang="en-US"/>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D09C5970-9AE4-4F86-8FF8-689068109F9C}" type="slidenum">
              <a:rPr lang="en-US"/>
              <a:pPr/>
              <a:t>55</a:t>
            </a:fld>
            <a:endParaRPr lang="en-US"/>
          </a:p>
        </p:txBody>
      </p:sp>
      <p:sp>
        <p:nvSpPr>
          <p:cNvPr id="458754" name="Rectangle 2"/>
          <p:cNvSpPr>
            <a:spLocks noGrp="1" noChangeArrowheads="1"/>
          </p:cNvSpPr>
          <p:nvPr>
            <p:ph type="title"/>
          </p:nvPr>
        </p:nvSpPr>
        <p:spPr/>
        <p:txBody>
          <a:bodyPr/>
          <a:lstStyle/>
          <a:p>
            <a:r>
              <a:rPr lang="en-US"/>
              <a:t>Ñoà thò Hamilton </a:t>
            </a:r>
          </a:p>
        </p:txBody>
      </p:sp>
      <p:sp>
        <p:nvSpPr>
          <p:cNvPr id="458755" name="Rectangle 3"/>
          <p:cNvSpPr>
            <a:spLocks noGrp="1" noChangeArrowheads="1"/>
          </p:cNvSpPr>
          <p:nvPr>
            <p:ph type="body" idx="1"/>
          </p:nvPr>
        </p:nvSpPr>
        <p:spPr/>
        <p:txBody>
          <a:bodyPr/>
          <a:lstStyle/>
          <a:p>
            <a:r>
              <a:rPr lang="en-US"/>
              <a:t>Khaùi nieäm ñöôøng ñi Hamilton ñöôïc xuaát phaùt töø baøi toaùn: “Xuaát phaùt töø moät ñænh cuûa khoái thaäp nhò dieän ñeàu, haõy ñi doïc theo caùc caïnh cuûa khoái ñoù sao cho ñi qua taát caû caùc ñænh khaùc, moãi ñænh qua ñuùng moät laàn, sau ñoù trôû veà ñænh xuaát phaùt”. Baøi toaùn naày ñöôïc nhaø toaùn hoïc Hamilton ñöa ra vaøo naêm 1859.</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62D7B71B-03ED-4FE9-8CB6-0237A1903F63}" type="slidenum">
              <a:rPr lang="en-US"/>
              <a:pPr/>
              <a:t>56</a:t>
            </a:fld>
            <a:endParaRPr lang="en-US"/>
          </a:p>
        </p:txBody>
      </p:sp>
      <p:sp>
        <p:nvSpPr>
          <p:cNvPr id="459778" name="Rectangle 2"/>
          <p:cNvSpPr>
            <a:spLocks noGrp="1" noChangeArrowheads="1"/>
          </p:cNvSpPr>
          <p:nvPr>
            <p:ph type="title"/>
          </p:nvPr>
        </p:nvSpPr>
        <p:spPr/>
        <p:txBody>
          <a:bodyPr/>
          <a:lstStyle/>
          <a:p>
            <a:r>
              <a:rPr lang="en-US"/>
              <a:t>Ñònh nghóa </a:t>
            </a:r>
          </a:p>
        </p:txBody>
      </p:sp>
      <p:sp>
        <p:nvSpPr>
          <p:cNvPr id="459779" name="Rectangle 3"/>
          <p:cNvSpPr>
            <a:spLocks noGrp="1" noChangeArrowheads="1"/>
          </p:cNvSpPr>
          <p:nvPr>
            <p:ph type="body" idx="1"/>
          </p:nvPr>
        </p:nvSpPr>
        <p:spPr/>
        <p:txBody>
          <a:bodyPr/>
          <a:lstStyle/>
          <a:p>
            <a:r>
              <a:rPr lang="en-US"/>
              <a:t>(a) Daây chuyeàn Hamilton laø daây chuyeàn ñi qua taát caû caùc ñænh cuûa ñoà thò vaø ñi qua moãi ñænh ñuùng moät laàn.</a:t>
            </a:r>
          </a:p>
          <a:p>
            <a:r>
              <a:rPr lang="en-US"/>
              <a:t>(b) Chu trình Hamilton laø daây chuyeàn Hamilton vaø coù moät caïnh trong ñoà thò noái ñænh ñaàu cuûa daây chuyeàn vôùi ñænh cuoái cuûa noù.</a:t>
            </a:r>
          </a:p>
          <a:p>
            <a:r>
              <a:rPr lang="en-US"/>
              <a:t>(c) Ñoà thò Hamilton laø ñoà thò coù chöùa moät chu trình Hamilton.</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8F874B75-D148-4E5A-9D92-576D38C2C94E}" type="slidenum">
              <a:rPr lang="en-US"/>
              <a:pPr/>
              <a:t>57</a:t>
            </a:fld>
            <a:endParaRPr lang="en-US"/>
          </a:p>
        </p:txBody>
      </p:sp>
      <p:sp>
        <p:nvSpPr>
          <p:cNvPr id="460802" name="Rectangle 2"/>
          <p:cNvSpPr>
            <a:spLocks noGrp="1" noChangeArrowheads="1"/>
          </p:cNvSpPr>
          <p:nvPr>
            <p:ph type="title"/>
          </p:nvPr>
        </p:nvSpPr>
        <p:spPr/>
        <p:txBody>
          <a:bodyPr/>
          <a:lstStyle/>
          <a:p>
            <a:r>
              <a:rPr lang="en-US"/>
              <a:t>Vaøi keát quaû lieân quan ñeán </a:t>
            </a:r>
            <a:br>
              <a:rPr lang="en-US"/>
            </a:br>
            <a:r>
              <a:rPr lang="en-US"/>
              <a:t>ñoà thò Hamilton</a:t>
            </a:r>
          </a:p>
        </p:txBody>
      </p:sp>
      <p:sp>
        <p:nvSpPr>
          <p:cNvPr id="460803" name="Rectangle 3"/>
          <p:cNvSpPr>
            <a:spLocks noGrp="1" noChangeArrowheads="1"/>
          </p:cNvSpPr>
          <p:nvPr>
            <p:ph type="body" idx="1"/>
          </p:nvPr>
        </p:nvSpPr>
        <p:spPr/>
        <p:txBody>
          <a:bodyPr/>
          <a:lstStyle/>
          <a:p>
            <a:r>
              <a:rPr lang="en-US"/>
              <a:t>Khoâng gioáng nhö ñoà thò Euler, chuùng ta chöa coù ñieàu kieän caàn vaø ñuû ñeå kieåm tra xem moät ñoà thò coù laø Hamilton hay khoâng. Caùc keát quaû coù ñöôïc hieän nay chæ laø caùc ñieàu kieän ñuû ñeå moät ñoà thò laø ñoà thò Hamilton hay coù daây chuyeàn Hamilton.</a:t>
            </a:r>
          </a:p>
        </p:txBody>
      </p:sp>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B76C316B-4685-4B7A-8D61-03D6615C67D3}" type="slidenum">
              <a:rPr lang="en-US"/>
              <a:pPr/>
              <a:t>58</a:t>
            </a:fld>
            <a:endParaRPr lang="en-US"/>
          </a:p>
        </p:txBody>
      </p:sp>
      <p:sp>
        <p:nvSpPr>
          <p:cNvPr id="461826" name="Rectangle 2"/>
          <p:cNvSpPr>
            <a:spLocks noGrp="1" noChangeArrowheads="1"/>
          </p:cNvSpPr>
          <p:nvPr>
            <p:ph type="title"/>
          </p:nvPr>
        </p:nvSpPr>
        <p:spPr/>
        <p:txBody>
          <a:bodyPr/>
          <a:lstStyle/>
          <a:p>
            <a:r>
              <a:rPr lang="en-US"/>
              <a:t>Vaøi keát quaû lieân quan ñeán </a:t>
            </a:r>
            <a:br>
              <a:rPr lang="en-US"/>
            </a:br>
            <a:r>
              <a:rPr lang="en-US"/>
              <a:t>ñoà thò Hamilton</a:t>
            </a:r>
          </a:p>
        </p:txBody>
      </p:sp>
      <p:sp>
        <p:nvSpPr>
          <p:cNvPr id="461827" name="Rectangle 3"/>
          <p:cNvSpPr>
            <a:spLocks noGrp="1" noChangeArrowheads="1"/>
          </p:cNvSpPr>
          <p:nvPr>
            <p:ph type="body" idx="1"/>
          </p:nvPr>
        </p:nvSpPr>
        <p:spPr/>
        <p:txBody>
          <a:bodyPr/>
          <a:lstStyle/>
          <a:p>
            <a:pPr marL="457200" indent="-457200"/>
            <a:r>
              <a:rPr lang="en-US"/>
              <a:t>Ñoà thò ñuû luoân laø ñoà thò Hamilton. Vôùi n leû </a:t>
            </a:r>
            <a:r>
              <a:rPr lang="en-US">
                <a:sym typeface="Symbol" pitchFamily="18" charset="2"/>
              </a:rPr>
              <a:t></a:t>
            </a:r>
            <a:r>
              <a:rPr lang="en-US"/>
              <a:t> 3 thì Kn coù (n-1)/2 chu trình Hamilton ñoâi moät khoâng coù caïnh chung.</a:t>
            </a:r>
          </a:p>
          <a:p>
            <a:pPr marL="457200" indent="-457200"/>
            <a:r>
              <a:rPr lang="en-US"/>
              <a:t>Giaû söû G laø ñoà thò löôõng phaân vôùi hai taäp ñænh X1, X2 vaø </a:t>
            </a:r>
            <a:r>
              <a:rPr lang="en-US">
                <a:sym typeface="Symbol" pitchFamily="18" charset="2"/>
              </a:rPr>
              <a:t></a:t>
            </a:r>
            <a:r>
              <a:rPr lang="en-US"/>
              <a:t>X1</a:t>
            </a:r>
            <a:r>
              <a:rPr lang="en-US">
                <a:sym typeface="Symbol" pitchFamily="18" charset="2"/>
              </a:rPr>
              <a:t></a:t>
            </a:r>
            <a:r>
              <a:rPr lang="en-US"/>
              <a:t>=</a:t>
            </a:r>
            <a:r>
              <a:rPr lang="en-US">
                <a:sym typeface="Symbol" pitchFamily="18" charset="2"/>
              </a:rPr>
              <a:t></a:t>
            </a:r>
            <a:r>
              <a:rPr lang="en-US"/>
              <a:t>X2</a:t>
            </a:r>
            <a:r>
              <a:rPr lang="en-US">
                <a:sym typeface="Symbol" pitchFamily="18" charset="2"/>
              </a:rPr>
              <a:t></a:t>
            </a:r>
            <a:r>
              <a:rPr lang="en-US"/>
              <a:t>=n. Neáu d(x)</a:t>
            </a:r>
            <a:r>
              <a:rPr lang="en-US">
                <a:sym typeface="Symbol" pitchFamily="18" charset="2"/>
              </a:rPr>
              <a:t></a:t>
            </a:r>
            <a:r>
              <a:rPr lang="en-US"/>
              <a:t>n/2 vôùi moïi ñænh x cuûa G thì G laø ñoà thò Hamilton.</a:t>
            </a:r>
          </a:p>
          <a:p>
            <a:pPr marL="457200" indent="-457200"/>
            <a:r>
              <a:rPr lang="en-US"/>
              <a:t>Giaû söû G laø ñoà thò voâ höôùng ñôn goàm n ñænh vôùi n</a:t>
            </a:r>
            <a:r>
              <a:rPr lang="en-US">
                <a:sym typeface="Symbol" pitchFamily="18" charset="2"/>
              </a:rPr>
              <a:t></a:t>
            </a:r>
            <a:r>
              <a:rPr lang="en-US"/>
              <a:t>3. Neáu d(x)</a:t>
            </a:r>
            <a:r>
              <a:rPr lang="en-US">
                <a:sym typeface="Symbol" pitchFamily="18" charset="2"/>
              </a:rPr>
              <a:t></a:t>
            </a:r>
            <a:r>
              <a:rPr lang="en-US"/>
              <a:t>n/2 vôùi moïi ñænh x cuûa G thì G laø ñoà thò Hamilton.</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D6BF542A-7E2B-40E8-80BA-FBD3F9423AB4}" type="slidenum">
              <a:rPr lang="en-US"/>
              <a:pPr/>
              <a:t>59</a:t>
            </a:fld>
            <a:endParaRPr lang="en-US"/>
          </a:p>
        </p:txBody>
      </p:sp>
      <p:sp>
        <p:nvSpPr>
          <p:cNvPr id="462850" name="Rectangle 2"/>
          <p:cNvSpPr>
            <a:spLocks noGrp="1" noChangeArrowheads="1"/>
          </p:cNvSpPr>
          <p:nvPr>
            <p:ph type="title"/>
          </p:nvPr>
        </p:nvSpPr>
        <p:spPr/>
        <p:txBody>
          <a:bodyPr/>
          <a:lstStyle/>
          <a:p>
            <a:r>
              <a:rPr lang="en-US"/>
              <a:t>Vaøi keát quaû lieân quan ñeán </a:t>
            </a:r>
            <a:br>
              <a:rPr lang="en-US"/>
            </a:br>
            <a:r>
              <a:rPr lang="en-US"/>
              <a:t>ñoà thò Hamilton</a:t>
            </a:r>
          </a:p>
        </p:txBody>
      </p:sp>
      <p:sp>
        <p:nvSpPr>
          <p:cNvPr id="462851" name="Rectangle 3"/>
          <p:cNvSpPr>
            <a:spLocks noGrp="1" noChangeArrowheads="1"/>
          </p:cNvSpPr>
          <p:nvPr>
            <p:ph type="body" idx="1"/>
          </p:nvPr>
        </p:nvSpPr>
        <p:spPr/>
        <p:txBody>
          <a:bodyPr/>
          <a:lstStyle/>
          <a:p>
            <a:pPr marL="457200" indent="-457200"/>
            <a:r>
              <a:rPr lang="en-US"/>
              <a:t>Giaû söû G laø ñoà thò voâ höôùng ñôn goàm n ñænh vôùi n</a:t>
            </a:r>
            <a:r>
              <a:rPr lang="en-US">
                <a:sym typeface="Symbol" pitchFamily="18" charset="2"/>
              </a:rPr>
              <a:t></a:t>
            </a:r>
            <a:r>
              <a:rPr lang="en-US"/>
              <a:t>3. Neáu d(x)</a:t>
            </a:r>
            <a:r>
              <a:rPr lang="en-US">
                <a:sym typeface="Symbol" pitchFamily="18" charset="2"/>
              </a:rPr>
              <a:t></a:t>
            </a:r>
            <a:r>
              <a:rPr lang="en-US"/>
              <a:t>(n-1)/2 vôùi moïi ñænh x cuûa G thì G coù daây chuyeàn Hamilton.</a:t>
            </a:r>
          </a:p>
          <a:p>
            <a:pPr marL="457200" indent="-457200"/>
            <a:r>
              <a:rPr lang="en-US"/>
              <a:t>Giaû söû G laø ñoà thò voâ höôùng ñôn goàm n ñænh vôùi n</a:t>
            </a:r>
            <a:r>
              <a:rPr lang="en-US">
                <a:sym typeface="Symbol" pitchFamily="18" charset="2"/>
              </a:rPr>
              <a:t></a:t>
            </a:r>
            <a:r>
              <a:rPr lang="en-US"/>
              <a:t>3. Neáu d(x)+d(y)</a:t>
            </a:r>
            <a:r>
              <a:rPr lang="en-US">
                <a:sym typeface="Symbol" pitchFamily="18" charset="2"/>
              </a:rPr>
              <a:t></a:t>
            </a:r>
            <a:r>
              <a:rPr lang="en-US"/>
              <a:t>n vôùi moïi caëp ñænh x, y khoâng keà nhau cuûa G thì G laø ñoà thò Hamilton.</a:t>
            </a:r>
          </a:p>
          <a:p>
            <a:pPr marL="457200" indent="-457200"/>
            <a:r>
              <a:rPr lang="en-US"/>
              <a:t>Giaû söû G laø ñoà thò voâ höôùng ñôn goàm n ñænh vaø m caïnh. Neáu m</a:t>
            </a:r>
            <a:r>
              <a:rPr lang="en-US">
                <a:sym typeface="Symbol" pitchFamily="18" charset="2"/>
              </a:rPr>
              <a:t></a:t>
            </a:r>
            <a:r>
              <a:rPr lang="en-US"/>
              <a:t>(n2-3n+6)/2 thì G laø ñoà thò Hamilton.</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336C88D7-3780-4573-AD7C-BA65574D89DA}" type="slidenum">
              <a:rPr lang="en-US"/>
              <a:pPr/>
              <a:t>6</a:t>
            </a:fld>
            <a:endParaRPr lang="en-US"/>
          </a:p>
        </p:txBody>
      </p:sp>
      <p:sp>
        <p:nvSpPr>
          <p:cNvPr id="392194" name="Rectangle 2"/>
          <p:cNvSpPr>
            <a:spLocks noGrp="1" noChangeArrowheads="1"/>
          </p:cNvSpPr>
          <p:nvPr>
            <p:ph type="title"/>
          </p:nvPr>
        </p:nvSpPr>
        <p:spPr/>
        <p:txBody>
          <a:bodyPr/>
          <a:lstStyle/>
          <a:p>
            <a:r>
              <a:rPr lang="en-US"/>
              <a:t>Baøi toaùn ñöôøng ñi ngaén nhaát</a:t>
            </a:r>
          </a:p>
        </p:txBody>
      </p:sp>
      <p:sp>
        <p:nvSpPr>
          <p:cNvPr id="392195" name="Rectangle 3"/>
          <p:cNvSpPr>
            <a:spLocks noGrp="1" noChangeArrowheads="1"/>
          </p:cNvSpPr>
          <p:nvPr>
            <p:ph type="body" idx="1"/>
          </p:nvPr>
        </p:nvSpPr>
        <p:spPr/>
        <p:txBody>
          <a:bodyPr/>
          <a:lstStyle/>
          <a:p>
            <a:pPr>
              <a:lnSpc>
                <a:spcPct val="90000"/>
              </a:lnSpc>
            </a:pPr>
            <a:endParaRPr lang="en-US"/>
          </a:p>
          <a:p>
            <a:pPr>
              <a:lnSpc>
                <a:spcPct val="90000"/>
              </a:lnSpc>
            </a:pPr>
            <a:r>
              <a:rPr lang="en-US" u="sng"/>
              <a:t>Nhaän xeùt</a:t>
            </a:r>
            <a:endParaRPr lang="en-US"/>
          </a:p>
          <a:p>
            <a:pPr lvl="1">
              <a:lnSpc>
                <a:spcPct val="90000"/>
              </a:lnSpc>
            </a:pPr>
            <a:r>
              <a:rPr lang="en-US"/>
              <a:t>Khi laøm baøi toaùn tìm ñöôøng ñi ngaén nhaát thì chuùng ta coù theå boû bôùt ñi caùc caïnh song song vaø chæ chöøa laïi moät caïnh coù troïng löôïng nhoû nhaát trong soá caùc caïnh song song.</a:t>
            </a:r>
          </a:p>
          <a:p>
            <a:pPr lvl="1">
              <a:lnSpc>
                <a:spcPct val="90000"/>
              </a:lnSpc>
            </a:pPr>
            <a:r>
              <a:rPr lang="en-US"/>
              <a:t>Ñoái vôùi caùc khuyeân coù troïng löôïng khoâng aâm thì cuõng coù theå boû ñi maø khoâng laøm aûnh höôûng ñeán keát quaû cuûa baøi toaùn. Ñoái vôùi caùc khuyeân coù troïng löôïng aâm thì coù theå ñöa ñeán baøi toaùn ñöôøng ñi ngaén nhaát khoâng coù lôøi giaûi</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E5F20CEC-054F-42B5-BB05-7B2A91E282B1}" type="slidenum">
              <a:rPr lang="en-US"/>
              <a:pPr/>
              <a:t>60</a:t>
            </a:fld>
            <a:endParaRPr lang="en-US"/>
          </a:p>
        </p:txBody>
      </p:sp>
      <p:sp>
        <p:nvSpPr>
          <p:cNvPr id="463874" name="Rectangle 2"/>
          <p:cNvSpPr>
            <a:spLocks noGrp="1" noChangeArrowheads="1"/>
          </p:cNvSpPr>
          <p:nvPr>
            <p:ph type="title"/>
          </p:nvPr>
        </p:nvSpPr>
        <p:spPr/>
        <p:txBody>
          <a:bodyPr/>
          <a:lstStyle/>
          <a:p>
            <a:r>
              <a:rPr lang="en-US"/>
              <a:t>Qui taéc ñeå tìm </a:t>
            </a:r>
            <a:br>
              <a:rPr lang="en-US"/>
            </a:br>
            <a:r>
              <a:rPr lang="en-US"/>
              <a:t>daây chuyeàn Hamilton </a:t>
            </a:r>
          </a:p>
        </p:txBody>
      </p:sp>
      <p:sp>
        <p:nvSpPr>
          <p:cNvPr id="463875" name="Rectangle 3"/>
          <p:cNvSpPr>
            <a:spLocks noGrp="1" noChangeArrowheads="1"/>
          </p:cNvSpPr>
          <p:nvPr>
            <p:ph type="body" idx="1"/>
          </p:nvPr>
        </p:nvSpPr>
        <p:spPr/>
        <p:txBody>
          <a:bodyPr/>
          <a:lstStyle/>
          <a:p>
            <a:endParaRPr lang="en-US"/>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FDEF3348-B691-4467-9052-7B458A490AFE}" type="slidenum">
              <a:rPr lang="en-US"/>
              <a:pPr/>
              <a:t>7</a:t>
            </a:fld>
            <a:endParaRPr lang="en-US"/>
          </a:p>
        </p:txBody>
      </p:sp>
      <p:sp>
        <p:nvSpPr>
          <p:cNvPr id="393218" name="Rectangle 2"/>
          <p:cNvSpPr>
            <a:spLocks noGrp="1" noChangeArrowheads="1"/>
          </p:cNvSpPr>
          <p:nvPr>
            <p:ph type="title"/>
          </p:nvPr>
        </p:nvSpPr>
        <p:spPr/>
        <p:txBody>
          <a:bodyPr/>
          <a:lstStyle/>
          <a:p>
            <a:r>
              <a:rPr lang="en-US"/>
              <a:t>Baøi toaùn ñöôøng ñi ngaén nhaát</a:t>
            </a:r>
          </a:p>
        </p:txBody>
      </p:sp>
      <p:sp>
        <p:nvSpPr>
          <p:cNvPr id="393219" name="Rectangle 3"/>
          <p:cNvSpPr>
            <a:spLocks noGrp="1" noChangeArrowheads="1"/>
          </p:cNvSpPr>
          <p:nvPr>
            <p:ph type="body" idx="1"/>
          </p:nvPr>
        </p:nvSpPr>
        <p:spPr/>
        <p:txBody>
          <a:bodyPr/>
          <a:lstStyle/>
          <a:p>
            <a:r>
              <a:rPr lang="en-US" u="sng"/>
              <a:t>Nhaän xeùt</a:t>
            </a:r>
            <a:endParaRPr lang="en-US"/>
          </a:p>
          <a:p>
            <a:pPr lvl="1"/>
            <a:r>
              <a:rPr lang="en-US"/>
              <a:t>Do caùc nhaän xeùt vöøa neâu, coù theå xem döõ lieäu nhaäp cuûa baøi toaùn ñöôøng ñi ngaén nhaát laø ma traän L ñöôïc ñònh nghóa nhö sau:</a:t>
            </a:r>
          </a:p>
          <a:p>
            <a:pPr lvl="1"/>
            <a:r>
              <a:rPr lang="en-US"/>
              <a:t> Lij =</a:t>
            </a:r>
          </a:p>
          <a:p>
            <a:pPr lvl="2"/>
            <a:r>
              <a:rPr lang="en-US"/>
              <a:t>troïng löôïng caïnh nhoû nhaát noái i ñeán j neáu coù,</a:t>
            </a:r>
          </a:p>
          <a:p>
            <a:pPr lvl="2"/>
            <a:r>
              <a:rPr lang="en-US"/>
              <a:t>0 neáu khoâng coù caïnh noái i ñeán j.</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Lyù thuyeát Ñoà thò - Caùc baøi toaùn ñöôøng ñi</a:t>
            </a:r>
          </a:p>
        </p:txBody>
      </p:sp>
      <p:sp>
        <p:nvSpPr>
          <p:cNvPr id="5" name="Slide Number Placeholder 4"/>
          <p:cNvSpPr>
            <a:spLocks noGrp="1"/>
          </p:cNvSpPr>
          <p:nvPr>
            <p:ph type="sldNum" sz="quarter" idx="11"/>
          </p:nvPr>
        </p:nvSpPr>
        <p:spPr/>
        <p:txBody>
          <a:bodyPr/>
          <a:lstStyle/>
          <a:p>
            <a:fld id="{521C89A8-806C-4779-9875-BEDEFEB74C11}" type="slidenum">
              <a:rPr lang="en-US"/>
              <a:pPr/>
              <a:t>8</a:t>
            </a:fld>
            <a:endParaRPr lang="en-US"/>
          </a:p>
        </p:txBody>
      </p:sp>
      <p:sp>
        <p:nvSpPr>
          <p:cNvPr id="394242" name="Rectangle 2"/>
          <p:cNvSpPr>
            <a:spLocks noGrp="1" noChangeArrowheads="1"/>
          </p:cNvSpPr>
          <p:nvPr>
            <p:ph type="title"/>
          </p:nvPr>
        </p:nvSpPr>
        <p:spPr/>
        <p:txBody>
          <a:bodyPr/>
          <a:lstStyle/>
          <a:p>
            <a:r>
              <a:rPr lang="en-US"/>
              <a:t>Baøi toaùn ñöôøng ñi ngaén nhaát</a:t>
            </a:r>
          </a:p>
        </p:txBody>
      </p:sp>
      <p:sp>
        <p:nvSpPr>
          <p:cNvPr id="394243" name="Rectangle 3"/>
          <p:cNvSpPr>
            <a:spLocks noGrp="1" noChangeArrowheads="1"/>
          </p:cNvSpPr>
          <p:nvPr>
            <p:ph type="body" idx="1"/>
          </p:nvPr>
        </p:nvSpPr>
        <p:spPr/>
        <p:txBody>
          <a:bodyPr/>
          <a:lstStyle/>
          <a:p>
            <a:r>
              <a:rPr lang="en-US"/>
              <a:t>Trong quaù trình baøy caùc thuaät toaùn, ñeå cho toång quaùt, giaù trò 0 trong ma traän L coù theå thay theá baèng +</a:t>
            </a:r>
            <a:r>
              <a:rPr lang="en-US">
                <a:sym typeface="Symbol" pitchFamily="18" charset="2"/>
              </a:rPr>
              <a:t></a:t>
            </a:r>
            <a:r>
              <a:rPr lang="en-US"/>
              <a:t>. Tuy nhieân khi caøi ñaët chöông trình, chuùng ta vaãn coù theå duøng 0 thay vì +</a:t>
            </a:r>
            <a:r>
              <a:rPr lang="en-US">
                <a:sym typeface="Symbol" pitchFamily="18" charset="2"/>
              </a:rPr>
              <a:t></a:t>
            </a:r>
            <a:r>
              <a:rPr lang="en-US"/>
              <a:t> baèng caùch ñöa theâm moät soá leänh kieåm tra thích hôïp trong chöông trình.</a:t>
            </a: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20" name="Rectangle 4"/>
          <p:cNvSpPr>
            <a:spLocks noGrp="1" noChangeArrowheads="1"/>
          </p:cNvSpPr>
          <p:nvPr>
            <p:ph type="ctrTitle"/>
          </p:nvPr>
        </p:nvSpPr>
        <p:spPr/>
        <p:txBody>
          <a:bodyPr/>
          <a:lstStyle/>
          <a:p>
            <a:pPr algn="ctr"/>
            <a:r>
              <a:rPr lang="en-US" b="1"/>
              <a:t>Nguyeân lyù Bellman</a:t>
            </a:r>
          </a:p>
        </p:txBody>
      </p:sp>
      <p:sp>
        <p:nvSpPr>
          <p:cNvPr id="418821" name="Rectangle 5"/>
          <p:cNvSpPr>
            <a:spLocks noGrp="1" noChangeArrowheads="1"/>
          </p:cNvSpPr>
          <p:nvPr>
            <p:ph type="subTitle" idx="1"/>
          </p:nvPr>
        </p:nvSpPr>
        <p:spPr/>
        <p:txBody>
          <a:bodyPr/>
          <a:lstStyle/>
          <a:p>
            <a:endParaRPr lang="en-US"/>
          </a:p>
        </p:txBody>
      </p:sp>
    </p:spTree>
  </p:cSld>
  <p:clrMapOvr>
    <a:masterClrMapping/>
  </p:clrMapOvr>
  <p:transition>
    <p:random/>
  </p:transition>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5F5FFF"/>
      </a:accent1>
      <a:accent2>
        <a:srgbClr val="584ED4"/>
      </a:accent2>
      <a:accent3>
        <a:srgbClr val="FFFFFF"/>
      </a:accent3>
      <a:accent4>
        <a:srgbClr val="000000"/>
      </a:accent4>
      <a:accent5>
        <a:srgbClr val="B6B6FF"/>
      </a:accent5>
      <a:accent6>
        <a:srgbClr val="4F46C0"/>
      </a:accent6>
      <a:hlink>
        <a:srgbClr val="6666FF"/>
      </a:hlink>
      <a:folHlink>
        <a:srgbClr val="CCCCE6"/>
      </a:folHlink>
    </a:clrScheme>
    <a:fontScheme name="Pixel">
      <a:majorFont>
        <a:latin typeface="VNI-Helve"/>
        <a:ea typeface=""/>
        <a:cs typeface=""/>
      </a:majorFont>
      <a:minorFont>
        <a:latin typeface="VNI-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NI-Helve" pitchFamily="2"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Studio</Template>
  <TotalTime>745</TotalTime>
  <Words>4465</Words>
  <Application>Microsoft PowerPoint</Application>
  <PresentationFormat>On-screen Show (4:3)</PresentationFormat>
  <Paragraphs>612</Paragraphs>
  <Slides>60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VNI-Times</vt:lpstr>
      <vt:lpstr>VNI-Helve</vt:lpstr>
      <vt:lpstr>Wingdings</vt:lpstr>
      <vt:lpstr>Tahoma</vt:lpstr>
      <vt:lpstr>Times New Roman</vt:lpstr>
      <vt:lpstr>Symbol</vt:lpstr>
      <vt:lpstr>Courier New</vt:lpstr>
      <vt:lpstr>Pixel</vt:lpstr>
      <vt:lpstr>CAÙC BAØI TOAÙN ÑÖÔØNG ÑI </vt:lpstr>
      <vt:lpstr>Baøi toaùn ñöôøng ñi ngaén nhaát </vt:lpstr>
      <vt:lpstr>Baøi toaùn ñöôøng ñi ngaén nhaát </vt:lpstr>
      <vt:lpstr>Baøi toaùn ñöôøng ñi ngaén nhaát</vt:lpstr>
      <vt:lpstr>Baøi toaùn ñöôøng ñi ngaén nhaát</vt:lpstr>
      <vt:lpstr>Baøi toaùn ñöôøng ñi ngaén nhaát</vt:lpstr>
      <vt:lpstr>Baøi toaùn ñöôøng ñi ngaén nhaát</vt:lpstr>
      <vt:lpstr>Baøi toaùn ñöôøng ñi ngaén nhaát</vt:lpstr>
      <vt:lpstr>Nguyeân lyù Bellman</vt:lpstr>
      <vt:lpstr>Nguyeân lyù Bellman </vt:lpstr>
      <vt:lpstr>Nguyeân lyù Bellman</vt:lpstr>
      <vt:lpstr>Ñieàu kieän toàn taïi lôøi giaûi </vt:lpstr>
      <vt:lpstr>Thuaät toaùn Dijkstra</vt:lpstr>
      <vt:lpstr>Thuaät toaùn Dijkstra </vt:lpstr>
      <vt:lpstr>Thuaät toaùn Dijkstra</vt:lpstr>
      <vt:lpstr>Thuaät toaùn Dijkstra</vt:lpstr>
      <vt:lpstr>Ví duï cho thuaät toaùn Dijkstra</vt:lpstr>
      <vt:lpstr>Ví duï cho thuaät toaùn Dijkstra</vt:lpstr>
      <vt:lpstr>Ví duï cho thuaät toaùn Dijkstra</vt:lpstr>
      <vt:lpstr>Ví duï cho thuaät toaùn Dijkstra</vt:lpstr>
      <vt:lpstr>Ví duï 2</vt:lpstr>
      <vt:lpstr>Ví duï 3</vt:lpstr>
      <vt:lpstr>Ví duï 3 (tieáp theo)</vt:lpstr>
      <vt:lpstr>Caøi ñaët thuaät toaùn Dijkstra </vt:lpstr>
      <vt:lpstr>Caøi ñaët thuaät toaùn Dijkstra </vt:lpstr>
      <vt:lpstr>Caøi ñaët thuaät toaùn Dijkstra </vt:lpstr>
      <vt:lpstr>Caøi ñaët thuaät toaùn Dijkstra </vt:lpstr>
      <vt:lpstr>Caøi ñaët thuaät toaùn Dijkstra </vt:lpstr>
      <vt:lpstr>Caøi ñaët thuaät toaùn Dijkstra </vt:lpstr>
      <vt:lpstr>Thuaät toaùn Floyd </vt:lpstr>
      <vt:lpstr>Thuaät toaùn Floyd </vt:lpstr>
      <vt:lpstr>Thuaät toaùn Floyd</vt:lpstr>
      <vt:lpstr>Caøi ñaët thuaät toaùn Floyd</vt:lpstr>
      <vt:lpstr>Caøi ñaët thuaät toaùn Floyd</vt:lpstr>
      <vt:lpstr>Caøi ñaët thuaät toaùn Floyd</vt:lpstr>
      <vt:lpstr>Thuaät toaùn Bellman </vt:lpstr>
      <vt:lpstr>Thuaät toaùn Bellman </vt:lpstr>
      <vt:lpstr>Caøi ñaët thuaät toaùn Bellman</vt:lpstr>
      <vt:lpstr>Caøi ñaët thuaät toaùn Bellman</vt:lpstr>
      <vt:lpstr>Ví Duï Cho Thuaät Toaùn Bellman </vt:lpstr>
      <vt:lpstr>Ví Duï Cho Thuaät Toaùn Bellman </vt:lpstr>
      <vt:lpstr>Ví Duï Cho Thuaät Toaùn Bellman </vt:lpstr>
      <vt:lpstr>Ví Duï Cho Thuaät Toaùn Bellman </vt:lpstr>
      <vt:lpstr>Ví Duï Cho Thuaät Toaùn Bellman </vt:lpstr>
      <vt:lpstr>Ñoà thò Euler </vt:lpstr>
      <vt:lpstr>Baøi toaùn 7 chieác caàu </vt:lpstr>
      <vt:lpstr>Baøi toaùn 7 chieác caàu</vt:lpstr>
      <vt:lpstr>Baøi toaùn 7 chieác caàu</vt:lpstr>
      <vt:lpstr>Caùc ñònh nghóa </vt:lpstr>
      <vt:lpstr>Caùc ñònh nghóa</vt:lpstr>
      <vt:lpstr>Ñònh lyù Euler </vt:lpstr>
      <vt:lpstr>Ñònh lyù Euler</vt:lpstr>
      <vt:lpstr>Ñònh lyù Euler</vt:lpstr>
      <vt:lpstr>Ñoà thò Hamilton </vt:lpstr>
      <vt:lpstr>Ñoà thò Hamilton </vt:lpstr>
      <vt:lpstr>Ñònh nghóa </vt:lpstr>
      <vt:lpstr>Vaøi keát quaû lieân quan ñeán  ñoà thò Hamilton</vt:lpstr>
      <vt:lpstr>Vaøi keát quaû lieân quan ñeán  ñoà thò Hamilton</vt:lpstr>
      <vt:lpstr>Vaøi keát quaû lieân quan ñeán  ñoà thò Hamilton</vt:lpstr>
      <vt:lpstr>Qui taéc ñeå tìm  daây chuyeàn Hamilton </vt:lpstr>
    </vt:vector>
  </TitlesOfParts>
  <Company>Department of Software Engineering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 THI PHANG</dc:title>
  <dc:subject>LY THUYET DO THI</dc:subject>
  <dc:creator>TRAN MINH TRIET</dc:creator>
  <cp:lastModifiedBy>CXNAM</cp:lastModifiedBy>
  <cp:revision>292</cp:revision>
  <cp:lastPrinted>1601-01-01T00:00:00Z</cp:lastPrinted>
  <dcterms:created xsi:type="dcterms:W3CDTF">2002-10-11T09:06:32Z</dcterms:created>
  <dcterms:modified xsi:type="dcterms:W3CDTF">2011-08-27T17:17:00Z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