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57" r:id="rId3"/>
    <p:sldId id="271" r:id="rId4"/>
    <p:sldId id="272" r:id="rId5"/>
    <p:sldId id="318" r:id="rId6"/>
    <p:sldId id="288" r:id="rId7"/>
    <p:sldId id="291" r:id="rId8"/>
    <p:sldId id="299" r:id="rId9"/>
    <p:sldId id="300" r:id="rId10"/>
    <p:sldId id="302" r:id="rId11"/>
    <p:sldId id="303" r:id="rId12"/>
    <p:sldId id="292" r:id="rId13"/>
    <p:sldId id="319" r:id="rId14"/>
    <p:sldId id="320" r:id="rId15"/>
    <p:sldId id="321" r:id="rId16"/>
    <p:sldId id="325" r:id="rId17"/>
    <p:sldId id="322" r:id="rId18"/>
    <p:sldId id="326" r:id="rId19"/>
    <p:sldId id="324" r:id="rId20"/>
    <p:sldId id="259" r:id="rId21"/>
    <p:sldId id="328" r:id="rId22"/>
    <p:sldId id="289" r:id="rId23"/>
    <p:sldId id="290" r:id="rId24"/>
    <p:sldId id="305" r:id="rId25"/>
    <p:sldId id="306" r:id="rId26"/>
    <p:sldId id="295" r:id="rId27"/>
    <p:sldId id="296" r:id="rId28"/>
    <p:sldId id="308" r:id="rId29"/>
    <p:sldId id="310" r:id="rId30"/>
    <p:sldId id="297" r:id="rId31"/>
    <p:sldId id="311" r:id="rId32"/>
    <p:sldId id="312" r:id="rId33"/>
    <p:sldId id="313" r:id="rId34"/>
    <p:sldId id="314" r:id="rId35"/>
    <p:sldId id="315" r:id="rId36"/>
    <p:sldId id="316" r:id="rId37"/>
    <p:sldId id="298" r:id="rId38"/>
    <p:sldId id="309" r:id="rId39"/>
    <p:sldId id="317" r:id="rId40"/>
    <p:sldId id="258" r:id="rId41"/>
  </p:sldIdLst>
  <p:sldSz cx="9144000" cy="6858000" type="screen4x3"/>
  <p:notesSz cx="10234613" cy="7102475"/>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5" autoAdjust="0"/>
    <p:restoredTop sz="82218" autoAdjust="0"/>
  </p:normalViewPr>
  <p:slideViewPr>
    <p:cSldViewPr>
      <p:cViewPr varScale="1">
        <p:scale>
          <a:sx n="92" d="100"/>
          <a:sy n="92" d="100"/>
        </p:scale>
        <p:origin x="-2100" y="-90"/>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1782" y="-96"/>
      </p:cViewPr>
      <p:guideLst>
        <p:guide orient="horz" pos="2237"/>
        <p:guide pos="3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5600"/>
          </a:xfrm>
          <a:prstGeom prst="rect">
            <a:avLst/>
          </a:prstGeom>
        </p:spPr>
        <p:txBody>
          <a:bodyPr vert="horz" wrap="square" lIns="96661" tIns="48331" rIns="96661" bIns="48331" numCol="1" anchor="t" anchorCtr="0" compatLnSpc="1">
            <a:prstTxWarp prst="textNoShape">
              <a:avLst/>
            </a:prstTxWarp>
          </a:bodyPr>
          <a:lstStyle>
            <a:lvl1pPr>
              <a:defRPr sz="1300">
                <a:latin typeface="Calibri" pitchFamily="34" charset="0"/>
              </a:defRPr>
            </a:lvl1pPr>
          </a:lstStyle>
          <a:p>
            <a:endParaRPr lang="en-US"/>
          </a:p>
        </p:txBody>
      </p:sp>
      <p:sp>
        <p:nvSpPr>
          <p:cNvPr id="3" name="Date Placeholder 2"/>
          <p:cNvSpPr>
            <a:spLocks noGrp="1"/>
          </p:cNvSpPr>
          <p:nvPr>
            <p:ph type="dt" sz="quarter" idx="1"/>
          </p:nvPr>
        </p:nvSpPr>
        <p:spPr>
          <a:xfrm>
            <a:off x="5797550" y="0"/>
            <a:ext cx="4435475" cy="355600"/>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pitchFamily="34" charset="0"/>
              </a:defRPr>
            </a:lvl1pPr>
          </a:lstStyle>
          <a:p>
            <a:fld id="{B69323DD-7F4C-4818-B35E-FF479CEFEE36}" type="datetimeFigureOut">
              <a:rPr lang="en-US"/>
              <a:pPr/>
              <a:t>10/2/2012</a:t>
            </a:fld>
            <a:endParaRPr lang="en-US"/>
          </a:p>
        </p:txBody>
      </p:sp>
      <p:sp>
        <p:nvSpPr>
          <p:cNvPr id="4" name="Footer Placeholder 3"/>
          <p:cNvSpPr>
            <a:spLocks noGrp="1"/>
          </p:cNvSpPr>
          <p:nvPr>
            <p:ph type="ftr" sz="quarter" idx="2"/>
          </p:nvPr>
        </p:nvSpPr>
        <p:spPr>
          <a:xfrm>
            <a:off x="0" y="6746875"/>
            <a:ext cx="4435475" cy="354013"/>
          </a:xfrm>
          <a:prstGeom prst="rect">
            <a:avLst/>
          </a:prstGeom>
        </p:spPr>
        <p:txBody>
          <a:bodyPr vert="horz" wrap="square" lIns="96661" tIns="48331" rIns="96661" bIns="48331" numCol="1" anchor="b" anchorCtr="0" compatLnSpc="1">
            <a:prstTxWarp prst="textNoShape">
              <a:avLst/>
            </a:prstTxWarp>
          </a:bodyPr>
          <a:lstStyle>
            <a:lvl1pPr>
              <a:defRPr sz="1300">
                <a:latin typeface="Calibri" pitchFamily="34" charset="0"/>
              </a:defRPr>
            </a:lvl1pPr>
          </a:lstStyle>
          <a:p>
            <a:endParaRPr lang="en-US"/>
          </a:p>
        </p:txBody>
      </p:sp>
      <p:sp>
        <p:nvSpPr>
          <p:cNvPr id="5" name="Slide Number Placeholder 4"/>
          <p:cNvSpPr>
            <a:spLocks noGrp="1"/>
          </p:cNvSpPr>
          <p:nvPr>
            <p:ph type="sldNum" sz="quarter" idx="3"/>
          </p:nvPr>
        </p:nvSpPr>
        <p:spPr>
          <a:xfrm>
            <a:off x="5797550" y="6746875"/>
            <a:ext cx="4435475" cy="354013"/>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itchFamily="34" charset="0"/>
              </a:defRPr>
            </a:lvl1pPr>
          </a:lstStyle>
          <a:p>
            <a:fld id="{8B92E61A-F4DE-4A80-A93D-617C77233A57}" type="slidenum">
              <a:rPr lang="en-US"/>
              <a:pPr/>
              <a:t>‹#›</a:t>
            </a:fld>
            <a:endParaRPr lang="en-US"/>
          </a:p>
        </p:txBody>
      </p:sp>
    </p:spTree>
    <p:extLst>
      <p:ext uri="{BB962C8B-B14F-4D97-AF65-F5344CB8AC3E}">
        <p14:creationId xmlns:p14="http://schemas.microsoft.com/office/powerpoint/2010/main" val="3016922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4013"/>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5795963" y="0"/>
            <a:ext cx="4437062" cy="354013"/>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31AC2D14-185D-4250-82D3-6703F7B75AD1}" type="datetimeFigureOut">
              <a:rPr lang="en-US"/>
              <a:pPr/>
              <a:t>10/2/2012</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1022350" y="3373438"/>
            <a:ext cx="8189913" cy="319563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746875"/>
            <a:ext cx="4435475" cy="354013"/>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5795963" y="6746875"/>
            <a:ext cx="4437062" cy="354013"/>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44BC03-CFD3-451A-8FA0-4B2B44F25CBF}" type="slidenum">
              <a:rPr lang="en-US"/>
              <a:pPr/>
              <a:t>‹#›</a:t>
            </a:fld>
            <a:endParaRPr lang="en-US"/>
          </a:p>
        </p:txBody>
      </p:sp>
    </p:spTree>
    <p:extLst>
      <p:ext uri="{BB962C8B-B14F-4D97-AF65-F5344CB8AC3E}">
        <p14:creationId xmlns:p14="http://schemas.microsoft.com/office/powerpoint/2010/main" val="17544043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87F8AC4-8805-4DB3-BED0-9E2CAB0EE34B}"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BA7C1F84-941B-4F1E-87DD-AB259CB52924}" type="slidenum">
              <a:rPr lang="en-US"/>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Thường cho một tổ chức có nhiều chi nhánh khác nhau</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A882AAEC-9261-45C1-8E1D-7DE6BBE50B1B}"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9C5C2B3-A771-4A84-8EC1-EF2A32AA585E}"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E8D6BDE-51CC-4966-89FB-84C0FDA902BE}"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F5DE36A-AF33-46E0-9D83-95D30C56650D}" type="slidenum">
              <a:rPr lang="en-US"/>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3A75681-B62B-45E7-8939-8C30DACBCD4A}" type="slidenum">
              <a:rPr lang="en-US"/>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F1B3ABBE-9D98-49DD-BC86-3909B94EA43C}" type="slidenum">
              <a:rPr lang="en-US"/>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3298C458-43AD-43B6-B2BB-2CC9F498CCFF}" type="slidenum">
              <a:rPr lang="en-US"/>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BCE7602-71CD-48CE-B4E3-395258C1F085}" type="slidenum">
              <a:rPr lang="en-US"/>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B2189456-2506-4C45-9CEE-629223B0CBDD}" type="slidenum">
              <a:rPr lang="en-US"/>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C6A1B9B-58C2-49E5-B06E-23B4002ED96F}"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EC6B302-EA96-44A1-AB9D-2354019FA0A3}" type="slidenum">
              <a:rPr lang="en-US"/>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AADB14A2-0608-4000-9874-80475A01B038}" type="slidenum">
              <a:rPr lang="en-US"/>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Khi động não chúng ta thường sẽ làm gì? Chúng ta sẽ cố gắng đưa ra càng nhiều ý tưởng càng tốt.</a:t>
            </a:r>
          </a:p>
          <a:p>
            <a:pPr>
              <a:spcBef>
                <a:spcPct val="0"/>
              </a:spcBef>
            </a:pPr>
            <a:endParaRPr lang="en-US" smtClean="0"/>
          </a:p>
          <a:p>
            <a:pPr>
              <a:spcBef>
                <a:spcPct val="0"/>
              </a:spcBef>
            </a:pPr>
            <a:endParaRPr lang="en-US" smtClean="0"/>
          </a:p>
          <a:p>
            <a:pPr>
              <a:spcBef>
                <a:spcPct val="0"/>
              </a:spcBef>
            </a:pPr>
            <a:endParaRPr 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11E475C-3CDB-404A-8A0C-A194F97E058F}" type="slidenum">
              <a:rPr lang="en-US"/>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Khi động não chúng ta thường sẽ làm gì? Chúng ta sẽ cố gắng đưa ra càng nhiều ý tưởng càng tốt.</a:t>
            </a:r>
          </a:p>
          <a:p>
            <a:pPr>
              <a:spcBef>
                <a:spcPct val="0"/>
              </a:spcBef>
            </a:pPr>
            <a:endParaRPr lang="en-US" smtClean="0"/>
          </a:p>
          <a:p>
            <a:pPr>
              <a:spcBef>
                <a:spcPct val="0"/>
              </a:spcBef>
            </a:pPr>
            <a:endParaRPr lang="en-US" smtClean="0"/>
          </a:p>
          <a:p>
            <a:pPr>
              <a:spcBef>
                <a:spcPct val="0"/>
              </a:spcBef>
            </a:pPr>
            <a:endParaRPr 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B405E5E-7ECF-492F-81A5-9150AF229B4F}" type="slidenum">
              <a:rPr lang="en-US"/>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9371EF9-490E-46C9-8D84-32FF4665673C}" type="slidenum">
              <a:rPr lang="en-US"/>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D911338-E8E5-40E4-B9ED-0621C930A67F}" type="slidenum">
              <a:rPr lang="en-US"/>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0F9D2AD-8060-484E-B90C-E04737A879CE}" type="slidenum">
              <a:rPr lang="en-US"/>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F126C288-056C-40C5-BED1-24B65AD24B30}" type="slidenum">
              <a:rPr lang="en-US"/>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3D2AEFA3-6750-4431-AAC7-FA3DD82F74A3}" type="slidenum">
              <a:rPr lang="en-US"/>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4F86AA6-3CE6-4781-B6E2-60FAB8F8670E}" type="slidenum">
              <a:rPr lang="en-US"/>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888C132-C396-4327-89D4-8488839E0E8C}" type="slidenum">
              <a:rPr lang="en-US"/>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729D0EE-D309-4BC1-90B0-88AE7DCA253B}" type="slidenum">
              <a:rPr lang="en-US"/>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169A920-5013-4B01-BD88-8212ECCA0781}" type="slidenum">
              <a:rPr lang="en-US"/>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3629DA1-2575-454C-8334-F1565D7E9471}" type="slidenum">
              <a:rPr lang="en-US"/>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34830E0-2D37-4FD1-BAA2-A8BE7A5895F9}" type="slidenum">
              <a:rPr lang="en-US"/>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84FCACE-9363-4472-8782-14199AC3B7C3}" type="slidenum">
              <a:rPr lang="en-US"/>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B4C763A-B446-4CD0-AB8D-954878A1E079}" type="slidenum">
              <a:rPr lang="en-US"/>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BA16995-BD97-46AC-B0B4-618B027FD68E}" type="slidenum">
              <a:rPr lang="en-US"/>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707AFD0-9997-4C41-B773-CF843BD74DF1}" type="slidenum">
              <a:rPr lang="en-US"/>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256F49E-BFDC-43D0-A31D-67527833C9CE}" type="slidenum">
              <a:rPr lang="en-US"/>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056615E-454F-4878-9349-E3AE2160B208}" type="slidenum">
              <a:rPr lang="en-US"/>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a:p>
            <a:pPr>
              <a:spcBef>
                <a:spcPct val="0"/>
              </a:spcBef>
            </a:pPr>
            <a:endParaRPr lang="en-US" smtClean="0"/>
          </a:p>
          <a:p>
            <a:pPr>
              <a:spcBef>
                <a:spcPct val="0"/>
              </a:spcBef>
            </a:pPr>
            <a:endParaRPr 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31034EA-34C9-4088-8273-2EF0E9C89575}" type="slidenum">
              <a:rPr lang="en-US"/>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5E87AE4-3E89-4DC3-BA9A-6D4CA520BBA8}" type="slidenum">
              <a:rPr lang="en-US"/>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C56B023-F006-463D-84A7-037279443817}"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a:p>
            <a:pPr>
              <a:spcBef>
                <a:spcPct val="0"/>
              </a:spcBef>
            </a:pPr>
            <a:endParaRPr lang="en-US" smtClean="0"/>
          </a:p>
          <a:p>
            <a:pPr>
              <a:spcBef>
                <a:spcPct val="0"/>
              </a:spcBef>
            </a:pPr>
            <a:endParaRPr 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A20EC62-C5AB-415A-8E53-CB06813A79AF}"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0A2414D4-81A4-42CF-95F6-C43F978BEB3B}"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B6575DE7-E362-449D-968C-27C3EC5B910A}"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6A70F52-8CF9-4178-AF78-122CBBCD2A58}"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160838"/>
            <a:ext cx="9144000"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D:\Dropbox\SS-Slides\DeCuong-CDIO\TemplateCDIOv1\HinhAnh\LogoCDIO.png"/>
          <p:cNvPicPr>
            <a:picLocks noChangeAspect="1" noChangeArrowheads="1"/>
          </p:cNvPicPr>
          <p:nvPr userDrawn="1"/>
        </p:nvPicPr>
        <p:blipFill>
          <a:blip r:embed="rId4" cstate="print">
            <a:extLst/>
          </a:blip>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p:spPr>
      </p:pic>
      <p:pic>
        <p:nvPicPr>
          <p:cNvPr id="7" name="Picture 7" descr="D:\Dropbox\SS-Slides\DeCuong-CDIO\TemplateCDIOv1\HinhAnh\LogoTruong.png"/>
          <p:cNvPicPr>
            <a:picLocks noChangeAspect="1" noChangeArrowheads="1"/>
          </p:cNvPicPr>
          <p:nvPr userDrawn="1"/>
        </p:nvPicPr>
        <p:blipFill>
          <a:blip r:embed="rId5" cstate="print">
            <a:extLst/>
          </a:blip>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p>
          <a:p>
            <a:endParaRPr lang="en-US"/>
          </a:p>
        </p:txBody>
      </p:sp>
    </p:spTree>
    <p:extLst>
      <p:ext uri="{BB962C8B-B14F-4D97-AF65-F5344CB8AC3E}">
        <p14:creationId xmlns:p14="http://schemas.microsoft.com/office/powerpoint/2010/main" val="16244608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E797390-9FC4-4184-B31B-3AA581247968}" type="datetime1">
              <a:rPr lang="en-US"/>
              <a:pPr/>
              <a:t>10/2/2012</a:t>
            </a:fld>
            <a:endParaRPr lang="en-US"/>
          </a:p>
        </p:txBody>
      </p:sp>
      <p:sp>
        <p:nvSpPr>
          <p:cNvPr id="5" name="Footer Placeholder 4"/>
          <p:cNvSpPr>
            <a:spLocks noGrp="1"/>
          </p:cNvSpPr>
          <p:nvPr>
            <p:ph type="ftr" sz="quarter" idx="11"/>
          </p:nvPr>
        </p:nvSpPr>
        <p:spPr/>
        <p:txBody>
          <a:bodyPr/>
          <a:lstStyle>
            <a:lvl1pPr>
              <a:defRPr/>
            </a:lvl1pPr>
          </a:lstStyle>
          <a:p>
            <a:r>
              <a:rPr lang="vi-VN"/>
              <a:t>Khoa CNTT - ĐH Khoa học tự nhiên</a:t>
            </a:r>
            <a:endParaRPr lang="en-US">
              <a:latin typeface="Calibri" pitchFamily="34" charset="0"/>
            </a:endParaRPr>
          </a:p>
        </p:txBody>
      </p:sp>
      <p:sp>
        <p:nvSpPr>
          <p:cNvPr id="6" name="Slide Number Placeholder 5"/>
          <p:cNvSpPr>
            <a:spLocks noGrp="1"/>
          </p:cNvSpPr>
          <p:nvPr>
            <p:ph type="sldNum" sz="quarter" idx="12"/>
          </p:nvPr>
        </p:nvSpPr>
        <p:spPr/>
        <p:txBody>
          <a:bodyPr/>
          <a:lstStyle>
            <a:lvl1pPr>
              <a:defRPr/>
            </a:lvl1pPr>
          </a:lstStyle>
          <a:p>
            <a:fld id="{C2E19F65-62AE-4A94-B031-372912F0E6AC}" type="slidenum">
              <a:rPr lang="en-US"/>
              <a:pPr/>
              <a:t>‹#›</a:t>
            </a:fld>
            <a:endParaRPr lang="en-US"/>
          </a:p>
        </p:txBody>
      </p:sp>
    </p:spTree>
    <p:extLst>
      <p:ext uri="{BB962C8B-B14F-4D97-AF65-F5344CB8AC3E}">
        <p14:creationId xmlns:p14="http://schemas.microsoft.com/office/powerpoint/2010/main" val="41671200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F63E918-98DC-48E3-B429-56F198F86522}" type="datetime1">
              <a:rPr lang="en-US"/>
              <a:pPr/>
              <a:t>10/2/2012</a:t>
            </a:fld>
            <a:endParaRPr lang="en-US"/>
          </a:p>
        </p:txBody>
      </p:sp>
      <p:sp>
        <p:nvSpPr>
          <p:cNvPr id="5" name="Footer Placeholder 4"/>
          <p:cNvSpPr>
            <a:spLocks noGrp="1"/>
          </p:cNvSpPr>
          <p:nvPr>
            <p:ph type="ftr" sz="quarter" idx="11"/>
          </p:nvPr>
        </p:nvSpPr>
        <p:spPr/>
        <p:txBody>
          <a:bodyPr/>
          <a:lstStyle>
            <a:lvl1pPr>
              <a:defRPr/>
            </a:lvl1pPr>
          </a:lstStyle>
          <a:p>
            <a:r>
              <a:rPr lang="vi-VN"/>
              <a:t>Khoa CNTT - ĐH Khoa học tự nhiên</a:t>
            </a:r>
            <a:endParaRPr lang="en-US">
              <a:latin typeface="Calibri" pitchFamily="34" charset="0"/>
            </a:endParaRPr>
          </a:p>
        </p:txBody>
      </p:sp>
      <p:sp>
        <p:nvSpPr>
          <p:cNvPr id="6" name="Slide Number Placeholder 5"/>
          <p:cNvSpPr>
            <a:spLocks noGrp="1"/>
          </p:cNvSpPr>
          <p:nvPr>
            <p:ph type="sldNum" sz="quarter" idx="12"/>
          </p:nvPr>
        </p:nvSpPr>
        <p:spPr/>
        <p:txBody>
          <a:bodyPr/>
          <a:lstStyle>
            <a:lvl1pPr>
              <a:defRPr/>
            </a:lvl1pPr>
          </a:lstStyle>
          <a:p>
            <a:fld id="{A67DBDE2-A038-41E6-9351-0F4DC13D47F3}" type="slidenum">
              <a:rPr lang="en-US"/>
              <a:pPr/>
              <a:t>‹#›</a:t>
            </a:fld>
            <a:endParaRPr lang="en-US"/>
          </a:p>
        </p:txBody>
      </p:sp>
    </p:spTree>
    <p:extLst>
      <p:ext uri="{BB962C8B-B14F-4D97-AF65-F5344CB8AC3E}">
        <p14:creationId xmlns:p14="http://schemas.microsoft.com/office/powerpoint/2010/main" val="34426821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629400"/>
            <a:ext cx="914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7" name="Picture 5" descr="WinFX_WCF__03a"/>
          <p:cNvPicPr>
            <a:picLocks noChangeAspect="1" noChangeArrowheads="1"/>
          </p:cNvPicPr>
          <p:nvPr userDrawn="1"/>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457200" y="6356350"/>
            <a:ext cx="990600" cy="365125"/>
          </a:xfrm>
        </p:spPr>
        <p:txBody>
          <a:bodyPr/>
          <a:lstStyle>
            <a:lvl1pPr>
              <a:defRPr>
                <a:solidFill>
                  <a:schemeClr val="tx1"/>
                </a:solidFill>
                <a:latin typeface="Tahoma" pitchFamily="34" charset="0"/>
                <a:cs typeface="Tahoma" pitchFamily="34" charset="0"/>
              </a:defRPr>
            </a:lvl1pPr>
          </a:lstStyle>
          <a:p>
            <a:fld id="{37C21976-7EB0-481B-A322-517F493CBFBE}" type="datetime1">
              <a:rPr lang="en-US"/>
              <a:pPr/>
              <a:t>10/2/2012</a:t>
            </a:fld>
            <a:endParaRPr lang="en-US"/>
          </a:p>
        </p:txBody>
      </p:sp>
      <p:sp>
        <p:nvSpPr>
          <p:cNvPr id="9" name="Footer Placeholder 4"/>
          <p:cNvSpPr>
            <a:spLocks noGrp="1"/>
          </p:cNvSpPr>
          <p:nvPr>
            <p:ph type="ftr" sz="quarter" idx="11"/>
          </p:nvPr>
        </p:nvSpPr>
        <p:spPr>
          <a:xfrm>
            <a:off x="1905000" y="6356350"/>
            <a:ext cx="6096000" cy="365125"/>
          </a:xfrm>
        </p:spPr>
        <p:txBody>
          <a:bodyPr/>
          <a:lstStyle>
            <a:lvl1pPr>
              <a:defRPr>
                <a:solidFill>
                  <a:schemeClr val="tx1"/>
                </a:solidFill>
                <a:latin typeface="Tahoma" pitchFamily="34" charset="0"/>
                <a:cs typeface="Tahoma" pitchFamily="34" charset="0"/>
              </a:defRPr>
            </a:lvl1pPr>
          </a:lstStyle>
          <a:p>
            <a:r>
              <a:rPr lang="vi-VN"/>
              <a:t>Khoa CNTT - ĐH Khoa học tự nhiên</a:t>
            </a:r>
            <a:endParaRPr lang="en-US"/>
          </a:p>
        </p:txBody>
      </p:sp>
      <p:sp>
        <p:nvSpPr>
          <p:cNvPr id="10" name="Slide Number Placeholder 5"/>
          <p:cNvSpPr>
            <a:spLocks noGrp="1"/>
          </p:cNvSpPr>
          <p:nvPr>
            <p:ph type="sldNum" sz="quarter" idx="12"/>
          </p:nvPr>
        </p:nvSpPr>
        <p:spPr>
          <a:xfrm>
            <a:off x="8153400" y="6356350"/>
            <a:ext cx="533400" cy="365125"/>
          </a:xfrm>
        </p:spPr>
        <p:txBody>
          <a:bodyPr/>
          <a:lstStyle>
            <a:lvl1pPr>
              <a:defRPr>
                <a:solidFill>
                  <a:schemeClr val="tx1"/>
                </a:solidFill>
                <a:latin typeface="Tahoma" pitchFamily="34" charset="0"/>
                <a:cs typeface="Tahoma" pitchFamily="34" charset="0"/>
              </a:defRPr>
            </a:lvl1pPr>
          </a:lstStyle>
          <a:p>
            <a:fld id="{47E15688-B123-4D1F-9A73-2EC0976A53B5}" type="slidenum">
              <a:rPr lang="en-US"/>
              <a:pPr/>
              <a:t>‹#›</a:t>
            </a:fld>
            <a:endParaRPr lang="en-US"/>
          </a:p>
        </p:txBody>
      </p:sp>
    </p:spTree>
    <p:extLst>
      <p:ext uri="{BB962C8B-B14F-4D97-AF65-F5344CB8AC3E}">
        <p14:creationId xmlns:p14="http://schemas.microsoft.com/office/powerpoint/2010/main" val="28825220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5" descr="WinFX_WCF__03a"/>
          <p:cNvPicPr>
            <a:picLocks noChangeAspect="1" noChangeArrowheads="1"/>
          </p:cNvPicPr>
          <p:nvPr userDrawn="1"/>
        </p:nvPicPr>
        <p:blipFill>
          <a:blip r:embed="rId2" cstate="print">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pic>
        <p:nvPicPr>
          <p:cNvPr id="4"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5" name="Picture 4"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Dropbox\SS-Slides\DeCuong-CDIO\TemplateCDIOv1\HinhAnh\LogoCDIO_Transparent.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81088" y="863600"/>
            <a:ext cx="10525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D:\Dropbox\SS-Slides\DeCuong-CDIO\TemplateCDIOv1\HinhAnh\LogoTruong_Transparent.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2888" y="815975"/>
            <a:ext cx="762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Tree>
    <p:extLst>
      <p:ext uri="{BB962C8B-B14F-4D97-AF65-F5344CB8AC3E}">
        <p14:creationId xmlns:p14="http://schemas.microsoft.com/office/powerpoint/2010/main" val="45688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b="29359"/>
          <a:stretch>
            <a:fillRect/>
          </a:stretch>
        </p:blipFill>
        <p:spPr bwMode="auto">
          <a:xfrm>
            <a:off x="0" y="4953000"/>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t="45908"/>
          <a:stretch>
            <a:fillRect/>
          </a:stretch>
        </p:blipFill>
        <p:spPr bwMode="auto">
          <a:xfrm>
            <a:off x="0" y="0"/>
            <a:ext cx="914400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E:\04_Image Collection\01_ICON\Question\Help.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828800" y="990600"/>
            <a:ext cx="5105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9683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1E9513A9-E01A-4E18-81DA-585B2EB6A11C}" type="datetime1">
              <a:rPr lang="en-US"/>
              <a:pPr/>
              <a:t>10/2/2012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vi-VN"/>
              <a:t>Khoa CNTT - ĐH Khoa học tự nhiên</a:t>
            </a:r>
            <a:endParaRPr lang="en-US">
              <a:latin typeface="Calibri" pitchFamily="34" charset="0"/>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5614822-B643-41EF-ACFA-812E961F286C}" type="slidenum">
              <a:rPr lang="en-US"/>
              <a:pPr/>
              <a:t>‹#›</a:t>
            </a:fld>
            <a:endParaRPr lang="en-US"/>
          </a:p>
        </p:txBody>
      </p:sp>
    </p:spTree>
    <p:extLst>
      <p:ext uri="{BB962C8B-B14F-4D97-AF65-F5344CB8AC3E}">
        <p14:creationId xmlns:p14="http://schemas.microsoft.com/office/powerpoint/2010/main" val="12120456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629400"/>
            <a:ext cx="914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
        <p:nvSpPr>
          <p:cNvPr id="2" name="Title 1"/>
          <p:cNvSpPr>
            <a:spLocks noGrp="1"/>
          </p:cNvSpPr>
          <p:nvPr>
            <p:ph type="title"/>
          </p:nvPr>
        </p:nvSpPr>
        <p:spPr>
          <a:xfrm>
            <a:off x="457200" y="152400"/>
            <a:ext cx="85344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a:xfrm>
            <a:off x="457200" y="6356350"/>
            <a:ext cx="914400" cy="365125"/>
          </a:xfrm>
        </p:spPr>
        <p:txBody>
          <a:bodyPr/>
          <a:lstStyle>
            <a:lvl1pPr>
              <a:defRPr>
                <a:solidFill>
                  <a:schemeClr val="tx1"/>
                </a:solidFill>
              </a:defRPr>
            </a:lvl1pPr>
          </a:lstStyle>
          <a:p>
            <a:fld id="{3A571F8D-24D4-4B5C-9BBC-D6D1B22DE358}" type="datetime1">
              <a:rPr lang="en-US"/>
              <a:pPr/>
              <a:t>10/2/2012</a:t>
            </a:fld>
            <a:endParaRPr lang="en-US"/>
          </a:p>
        </p:txBody>
      </p:sp>
      <p:sp>
        <p:nvSpPr>
          <p:cNvPr id="9" name="Footer Placeholder 5"/>
          <p:cNvSpPr>
            <a:spLocks noGrp="1"/>
          </p:cNvSpPr>
          <p:nvPr>
            <p:ph type="ftr" sz="quarter" idx="11"/>
          </p:nvPr>
        </p:nvSpPr>
        <p:spPr>
          <a:xfrm>
            <a:off x="1524000" y="6356350"/>
            <a:ext cx="6400800" cy="365125"/>
          </a:xfrm>
        </p:spPr>
        <p:txBody>
          <a:bodyPr/>
          <a:lstStyle>
            <a:lvl1pPr>
              <a:defRPr>
                <a:solidFill>
                  <a:schemeClr val="tx1"/>
                </a:solidFill>
              </a:defRPr>
            </a:lvl1pPr>
          </a:lstStyle>
          <a:p>
            <a:r>
              <a:rPr lang="vi-VN"/>
              <a:t>Khoa CNTT - ĐH Khoa học tự nhiên</a:t>
            </a:r>
            <a:endParaRPr lang="en-US">
              <a:latin typeface="Calibri" pitchFamily="34" charset="0"/>
            </a:endParaRPr>
          </a:p>
        </p:txBody>
      </p:sp>
      <p:sp>
        <p:nvSpPr>
          <p:cNvPr id="10" name="Slide Number Placeholder 6"/>
          <p:cNvSpPr>
            <a:spLocks noGrp="1"/>
          </p:cNvSpPr>
          <p:nvPr>
            <p:ph type="sldNum" sz="quarter" idx="12"/>
          </p:nvPr>
        </p:nvSpPr>
        <p:spPr>
          <a:xfrm>
            <a:off x="8153400" y="6356350"/>
            <a:ext cx="533400" cy="365125"/>
          </a:xfrm>
        </p:spPr>
        <p:txBody>
          <a:bodyPr/>
          <a:lstStyle>
            <a:lvl1pPr>
              <a:defRPr>
                <a:solidFill>
                  <a:schemeClr val="tx1"/>
                </a:solidFill>
              </a:defRPr>
            </a:lvl1pPr>
          </a:lstStyle>
          <a:p>
            <a:fld id="{BFE77F8F-9771-40B6-AF27-70F534F99104}" type="slidenum">
              <a:rPr lang="en-US"/>
              <a:pPr/>
              <a:t>‹#›</a:t>
            </a:fld>
            <a:endParaRPr lang="en-US"/>
          </a:p>
        </p:txBody>
      </p:sp>
    </p:spTree>
    <p:extLst>
      <p:ext uri="{BB962C8B-B14F-4D97-AF65-F5344CB8AC3E}">
        <p14:creationId xmlns:p14="http://schemas.microsoft.com/office/powerpoint/2010/main" val="34954021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A5445F25-9225-407C-8A47-089A0D6794EA}" type="datetime1">
              <a:rPr lang="en-US"/>
              <a:pPr/>
              <a:t>10/2/2012</a:t>
            </a:fld>
            <a:endParaRPr lang="en-US"/>
          </a:p>
        </p:txBody>
      </p:sp>
      <p:sp>
        <p:nvSpPr>
          <p:cNvPr id="8" name="Footer Placeholder 4"/>
          <p:cNvSpPr>
            <a:spLocks noGrp="1"/>
          </p:cNvSpPr>
          <p:nvPr>
            <p:ph type="ftr" sz="quarter" idx="11"/>
          </p:nvPr>
        </p:nvSpPr>
        <p:spPr/>
        <p:txBody>
          <a:bodyPr/>
          <a:lstStyle>
            <a:lvl1pPr>
              <a:defRPr/>
            </a:lvl1pPr>
          </a:lstStyle>
          <a:p>
            <a:r>
              <a:rPr lang="vi-VN"/>
              <a:t>Khoa CNTT - ĐH Khoa học tự nhiên</a:t>
            </a:r>
            <a:endParaRPr lang="en-US">
              <a:latin typeface="Calibri" pitchFamily="34" charset="0"/>
            </a:endParaRPr>
          </a:p>
        </p:txBody>
      </p:sp>
      <p:sp>
        <p:nvSpPr>
          <p:cNvPr id="9" name="Slide Number Placeholder 5"/>
          <p:cNvSpPr>
            <a:spLocks noGrp="1"/>
          </p:cNvSpPr>
          <p:nvPr>
            <p:ph type="sldNum" sz="quarter" idx="12"/>
          </p:nvPr>
        </p:nvSpPr>
        <p:spPr/>
        <p:txBody>
          <a:bodyPr/>
          <a:lstStyle>
            <a:lvl1pPr>
              <a:defRPr/>
            </a:lvl1pPr>
          </a:lstStyle>
          <a:p>
            <a:fld id="{B1BB93A7-856A-4103-AA13-526C70708089}" type="slidenum">
              <a:rPr lang="en-US"/>
              <a:pPr/>
              <a:t>‹#›</a:t>
            </a:fld>
            <a:endParaRPr lang="en-US"/>
          </a:p>
        </p:txBody>
      </p:sp>
    </p:spTree>
    <p:extLst>
      <p:ext uri="{BB962C8B-B14F-4D97-AF65-F5344CB8AC3E}">
        <p14:creationId xmlns:p14="http://schemas.microsoft.com/office/powerpoint/2010/main" val="33495865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8A91B27-9F51-439A-BFA3-CBD16E5430B4}" type="datetime1">
              <a:rPr lang="en-US"/>
              <a:pPr/>
              <a:t>10/2/2012</a:t>
            </a:fld>
            <a:endParaRPr lang="en-US"/>
          </a:p>
        </p:txBody>
      </p:sp>
      <p:sp>
        <p:nvSpPr>
          <p:cNvPr id="6" name="Footer Placeholder 4"/>
          <p:cNvSpPr>
            <a:spLocks noGrp="1"/>
          </p:cNvSpPr>
          <p:nvPr>
            <p:ph type="ftr" sz="quarter" idx="11"/>
          </p:nvPr>
        </p:nvSpPr>
        <p:spPr/>
        <p:txBody>
          <a:bodyPr/>
          <a:lstStyle>
            <a:lvl1pPr>
              <a:defRPr/>
            </a:lvl1pPr>
          </a:lstStyle>
          <a:p>
            <a:r>
              <a:rPr lang="vi-VN"/>
              <a:t>Khoa CNTT - ĐH Khoa học tự nhiên</a:t>
            </a:r>
            <a:endParaRPr lang="en-US">
              <a:latin typeface="Calibri" pitchFamily="34" charset="0"/>
            </a:endParaRPr>
          </a:p>
        </p:txBody>
      </p:sp>
      <p:sp>
        <p:nvSpPr>
          <p:cNvPr id="7" name="Slide Number Placeholder 5"/>
          <p:cNvSpPr>
            <a:spLocks noGrp="1"/>
          </p:cNvSpPr>
          <p:nvPr>
            <p:ph type="sldNum" sz="quarter" idx="12"/>
          </p:nvPr>
        </p:nvSpPr>
        <p:spPr/>
        <p:txBody>
          <a:bodyPr/>
          <a:lstStyle>
            <a:lvl1pPr>
              <a:defRPr/>
            </a:lvl1pPr>
          </a:lstStyle>
          <a:p>
            <a:fld id="{692B6446-417F-4F04-89A3-232CA1EDC6A1}" type="slidenum">
              <a:rPr lang="en-US"/>
              <a:pPr/>
              <a:t>‹#›</a:t>
            </a:fld>
            <a:endParaRPr lang="en-US"/>
          </a:p>
        </p:txBody>
      </p:sp>
    </p:spTree>
    <p:extLst>
      <p:ext uri="{BB962C8B-B14F-4D97-AF65-F5344CB8AC3E}">
        <p14:creationId xmlns:p14="http://schemas.microsoft.com/office/powerpoint/2010/main" val="21470712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8BF7C91-798F-43F4-85BC-1A96A213057C}" type="datetime1">
              <a:rPr lang="en-US"/>
              <a:pPr/>
              <a:t>10/2/2012</a:t>
            </a:fld>
            <a:endParaRPr lang="en-US"/>
          </a:p>
        </p:txBody>
      </p:sp>
      <p:sp>
        <p:nvSpPr>
          <p:cNvPr id="6" name="Footer Placeholder 4"/>
          <p:cNvSpPr>
            <a:spLocks noGrp="1"/>
          </p:cNvSpPr>
          <p:nvPr>
            <p:ph type="ftr" sz="quarter" idx="11"/>
          </p:nvPr>
        </p:nvSpPr>
        <p:spPr/>
        <p:txBody>
          <a:bodyPr/>
          <a:lstStyle>
            <a:lvl1pPr>
              <a:defRPr/>
            </a:lvl1pPr>
          </a:lstStyle>
          <a:p>
            <a:r>
              <a:rPr lang="vi-VN"/>
              <a:t>Khoa CNTT - ĐH Khoa học tự nhiên</a:t>
            </a:r>
            <a:endParaRPr lang="en-US">
              <a:latin typeface="Calibri" pitchFamily="34" charset="0"/>
            </a:endParaRPr>
          </a:p>
        </p:txBody>
      </p:sp>
      <p:sp>
        <p:nvSpPr>
          <p:cNvPr id="7" name="Slide Number Placeholder 5"/>
          <p:cNvSpPr>
            <a:spLocks noGrp="1"/>
          </p:cNvSpPr>
          <p:nvPr>
            <p:ph type="sldNum" sz="quarter" idx="12"/>
          </p:nvPr>
        </p:nvSpPr>
        <p:spPr/>
        <p:txBody>
          <a:bodyPr/>
          <a:lstStyle>
            <a:lvl1pPr>
              <a:defRPr/>
            </a:lvl1pPr>
          </a:lstStyle>
          <a:p>
            <a:fld id="{27603ECB-DF08-4483-866C-C0AFC8BBC01D}" type="slidenum">
              <a:rPr lang="en-US"/>
              <a:pPr/>
              <a:t>‹#›</a:t>
            </a:fld>
            <a:endParaRPr lang="en-US"/>
          </a:p>
        </p:txBody>
      </p:sp>
    </p:spTree>
    <p:extLst>
      <p:ext uri="{BB962C8B-B14F-4D97-AF65-F5344CB8AC3E}">
        <p14:creationId xmlns:p14="http://schemas.microsoft.com/office/powerpoint/2010/main" val="3242651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E6636377-D3FE-4505-875A-689042D756FD}" type="datetime1">
              <a:rPr lang="en-US"/>
              <a:pPr/>
              <a:t>10/2/2012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r>
              <a:rPr lang="vi-VN"/>
              <a:t>Khoa CNTT - ĐH Khoa học tự nhiên</a:t>
            </a:r>
            <a:endParaRPr lang="en-US">
              <a:latin typeface="Calibri"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A7CC3218-E67E-47CD-8B7E-8352E9823C6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p:txStyles>
    <p:titleStyle>
      <a:lvl1pPr algn="ctr" rtl="0" fontAlgn="base">
        <a:spcBef>
          <a:spcPct val="0"/>
        </a:spcBef>
        <a:spcAft>
          <a:spcPct val="0"/>
        </a:spcAft>
        <a:defRPr sz="44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4400">
          <a:solidFill>
            <a:schemeClr val="tx1"/>
          </a:solidFill>
          <a:latin typeface="Tahoma" pitchFamily="34" charset="0"/>
          <a:cs typeface="Tahoma" pitchFamily="34" charset="0"/>
        </a:defRPr>
      </a:lvl2pPr>
      <a:lvl3pPr algn="ctr" rtl="0" fontAlgn="base">
        <a:spcBef>
          <a:spcPct val="0"/>
        </a:spcBef>
        <a:spcAft>
          <a:spcPct val="0"/>
        </a:spcAft>
        <a:defRPr sz="4400">
          <a:solidFill>
            <a:schemeClr val="tx1"/>
          </a:solidFill>
          <a:latin typeface="Tahoma" pitchFamily="34" charset="0"/>
          <a:cs typeface="Tahoma" pitchFamily="34" charset="0"/>
        </a:defRPr>
      </a:lvl3pPr>
      <a:lvl4pPr algn="ctr" rtl="0" fontAlgn="base">
        <a:spcBef>
          <a:spcPct val="0"/>
        </a:spcBef>
        <a:spcAft>
          <a:spcPct val="0"/>
        </a:spcAft>
        <a:defRPr sz="4400">
          <a:solidFill>
            <a:schemeClr val="tx1"/>
          </a:solidFill>
          <a:latin typeface="Tahoma" pitchFamily="34" charset="0"/>
          <a:cs typeface="Tahoma" pitchFamily="34" charset="0"/>
        </a:defRPr>
      </a:lvl4pPr>
      <a:lvl5pPr algn="ctr" rtl="0" fontAlgn="base">
        <a:spcBef>
          <a:spcPct val="0"/>
        </a:spcBef>
        <a:spcAft>
          <a:spcPct val="0"/>
        </a:spcAft>
        <a:defRPr sz="4400">
          <a:solidFill>
            <a:schemeClr val="tx1"/>
          </a:solidFill>
          <a:latin typeface="Tahoma" pitchFamily="34" charset="0"/>
          <a:cs typeface="Tahoma" pitchFamily="34" charset="0"/>
        </a:defRPr>
      </a:lvl5pPr>
      <a:lvl6pPr marL="457200" algn="ctr" rtl="0" fontAlgn="base">
        <a:spcBef>
          <a:spcPct val="0"/>
        </a:spcBef>
        <a:spcAft>
          <a:spcPct val="0"/>
        </a:spcAft>
        <a:defRPr sz="4400">
          <a:solidFill>
            <a:schemeClr val="tx1"/>
          </a:solidFill>
          <a:latin typeface="Tahoma" pitchFamily="34" charset="0"/>
          <a:cs typeface="Tahoma" pitchFamily="34" charset="0"/>
        </a:defRPr>
      </a:lvl6pPr>
      <a:lvl7pPr marL="914400" algn="ctr" rtl="0" fontAlgn="base">
        <a:spcBef>
          <a:spcPct val="0"/>
        </a:spcBef>
        <a:spcAft>
          <a:spcPct val="0"/>
        </a:spcAft>
        <a:defRPr sz="4400">
          <a:solidFill>
            <a:schemeClr val="tx1"/>
          </a:solidFill>
          <a:latin typeface="Tahoma" pitchFamily="34" charset="0"/>
          <a:cs typeface="Tahoma" pitchFamily="34" charset="0"/>
        </a:defRPr>
      </a:lvl7pPr>
      <a:lvl8pPr marL="1371600" algn="ctr" rtl="0" fontAlgn="base">
        <a:spcBef>
          <a:spcPct val="0"/>
        </a:spcBef>
        <a:spcAft>
          <a:spcPct val="0"/>
        </a:spcAft>
        <a:defRPr sz="4400">
          <a:solidFill>
            <a:schemeClr val="tx1"/>
          </a:solidFill>
          <a:latin typeface="Tahoma" pitchFamily="34" charset="0"/>
          <a:cs typeface="Tahoma" pitchFamily="34" charset="0"/>
        </a:defRPr>
      </a:lvl8pPr>
      <a:lvl9pPr marL="1828800" algn="ctr" rtl="0" fontAlgn="base">
        <a:spcBef>
          <a:spcPct val="0"/>
        </a:spcBef>
        <a:spcAft>
          <a:spcPct val="0"/>
        </a:spcAft>
        <a:defRPr sz="44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oleObject" Target="../embeddings/oleObject5.bin"/><Relationship Id="rId18" Type="http://schemas.openxmlformats.org/officeDocument/2006/relationships/oleObject" Target="../embeddings/oleObject9.bin"/><Relationship Id="rId3" Type="http://schemas.openxmlformats.org/officeDocument/2006/relationships/notesSlide" Target="../notesSlides/notesSlide6.xml"/><Relationship Id="rId21" Type="http://schemas.openxmlformats.org/officeDocument/2006/relationships/oleObject" Target="../embeddings/oleObject12.bin"/><Relationship Id="rId7" Type="http://schemas.openxmlformats.org/officeDocument/2006/relationships/image" Target="../media/image16.wmf"/><Relationship Id="rId12" Type="http://schemas.openxmlformats.org/officeDocument/2006/relationships/image" Target="../media/image21.png"/><Relationship Id="rId17" Type="http://schemas.openxmlformats.org/officeDocument/2006/relationships/oleObject" Target="../embeddings/oleObject8.bin"/><Relationship Id="rId25"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4.bin"/><Relationship Id="rId24" Type="http://schemas.openxmlformats.org/officeDocument/2006/relationships/oleObject" Target="../embeddings/oleObject15.bin"/><Relationship Id="rId5" Type="http://schemas.openxmlformats.org/officeDocument/2006/relationships/image" Target="../media/image20.png"/><Relationship Id="rId15" Type="http://schemas.openxmlformats.org/officeDocument/2006/relationships/oleObject" Target="../embeddings/oleObject6.bin"/><Relationship Id="rId23" Type="http://schemas.openxmlformats.org/officeDocument/2006/relationships/oleObject" Target="../embeddings/oleObject14.bin"/><Relationship Id="rId10" Type="http://schemas.openxmlformats.org/officeDocument/2006/relationships/oleObject" Target="../embeddings/oleObject3.bin"/><Relationship Id="rId19" Type="http://schemas.openxmlformats.org/officeDocument/2006/relationships/oleObject" Target="../embeddings/oleObject10.bin"/><Relationship Id="rId4" Type="http://schemas.openxmlformats.org/officeDocument/2006/relationships/image" Target="../media/image19.wmf"/><Relationship Id="rId9" Type="http://schemas.openxmlformats.org/officeDocument/2006/relationships/image" Target="../media/image17.wmf"/><Relationship Id="rId14" Type="http://schemas.openxmlformats.org/officeDocument/2006/relationships/image" Target="../media/image18.wmf"/><Relationship Id="rId22"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fontAlgn="auto">
              <a:spcAft>
                <a:spcPts val="0"/>
              </a:spcAft>
              <a:defRPr/>
            </a:pP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Tin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học</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phổ</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thông</a:t>
            </a:r>
            <a:endParaRPr lang="en-US" dirty="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9219" name="Subtitle 2"/>
          <p:cNvSpPr>
            <a:spLocks noGrp="1"/>
          </p:cNvSpPr>
          <p:nvPr>
            <p:ph type="subTitle" idx="1"/>
          </p:nvPr>
        </p:nvSpPr>
        <p:spPr/>
        <p:txBody>
          <a:bodyPr/>
          <a:lstStyle/>
          <a:p>
            <a:r>
              <a:rPr lang="en-US" sz="1800" b="1" smtClean="0"/>
              <a:t>Nhập môn Công nghệ thông tin 1</a:t>
            </a:r>
            <a:endParaRPr lang="en-US" sz="180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Phân</a:t>
            </a:r>
            <a:r>
              <a:rPr lang="en-US" dirty="0" smtClean="0"/>
              <a:t> </a:t>
            </a:r>
            <a:r>
              <a:rPr lang="en-US" dirty="0" err="1" smtClean="0"/>
              <a:t>loại</a:t>
            </a:r>
            <a:r>
              <a:rPr lang="en-US" dirty="0" smtClean="0"/>
              <a:t> </a:t>
            </a:r>
            <a:r>
              <a:rPr lang="en-US" dirty="0" err="1" smtClean="0"/>
              <a:t>mạng</a:t>
            </a:r>
            <a:r>
              <a:rPr lang="en-US" dirty="0" smtClean="0"/>
              <a:t> </a:t>
            </a:r>
            <a:r>
              <a:rPr lang="en-US" dirty="0" err="1" smtClean="0"/>
              <a:t>theo</a:t>
            </a:r>
            <a:r>
              <a:rPr lang="en-US" dirty="0" smtClean="0"/>
              <a:t> </a:t>
            </a:r>
            <a:r>
              <a:rPr lang="en-US" dirty="0" err="1" smtClean="0"/>
              <a:t>phạm</a:t>
            </a:r>
            <a:r>
              <a:rPr lang="en-US" dirty="0" smtClean="0"/>
              <a:t> vi</a:t>
            </a:r>
            <a:endParaRPr lang="en-US" dirty="0"/>
          </a:p>
        </p:txBody>
      </p:sp>
      <p:sp>
        <p:nvSpPr>
          <p:cNvPr id="17411" name="Content Placeholder 2"/>
          <p:cNvSpPr>
            <a:spLocks noGrp="1"/>
          </p:cNvSpPr>
          <p:nvPr>
            <p:ph idx="1"/>
          </p:nvPr>
        </p:nvSpPr>
        <p:spPr>
          <a:xfrm>
            <a:off x="457200" y="1600200"/>
            <a:ext cx="8382000" cy="4525963"/>
          </a:xfrm>
        </p:spPr>
        <p:txBody>
          <a:bodyPr/>
          <a:lstStyle/>
          <a:p>
            <a:pPr marL="0" indent="0">
              <a:buFont typeface="Arial" charset="0"/>
              <a:buNone/>
            </a:pPr>
            <a:r>
              <a:rPr lang="en-US" smtClean="0"/>
              <a:t>Mạng </a:t>
            </a:r>
            <a:r>
              <a:rPr lang="vi-VN" smtClean="0"/>
              <a:t>MAN (Metropolitan Area Network) kết nối các máy tính trong phạm vi một thành phố. </a:t>
            </a:r>
            <a:endParaRPr lang="en-US" smtClean="0"/>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A9D5542-BF18-4A80-8C7A-D8477E8813A5}" type="datetime1">
              <a:rPr lang="en-US" smtClean="0">
                <a:latin typeface="Tahoma" pitchFamily="34" charset="0"/>
              </a:rPr>
              <a:t>10/2/2012</a:t>
            </a:fld>
            <a:endParaRPr lang="en-US">
              <a:latin typeface="Tahoma" pitchFamily="34" charset="0"/>
            </a:endParaRPr>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174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D22F99E-2DB0-4ECF-B8B6-719997B20303}" type="slidenum">
              <a:rPr lang="en-US">
                <a:latin typeface="Tahoma" pitchFamily="34" charset="0"/>
              </a:rPr>
              <a:pPr/>
              <a:t>10</a:t>
            </a:fld>
            <a:endParaRPr lang="en-US">
              <a:latin typeface="Tahoma" pitchFamily="34" charset="0"/>
            </a:endParaRPr>
          </a:p>
        </p:txBody>
      </p:sp>
      <p:pic>
        <p:nvPicPr>
          <p:cNvPr id="17415" name="Picture 6" descr="figur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743200"/>
            <a:ext cx="57150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Phân</a:t>
            </a:r>
            <a:r>
              <a:rPr lang="en-US" dirty="0" smtClean="0"/>
              <a:t> </a:t>
            </a:r>
            <a:r>
              <a:rPr lang="en-US" dirty="0" err="1" smtClean="0"/>
              <a:t>loại</a:t>
            </a:r>
            <a:r>
              <a:rPr lang="en-US" dirty="0" smtClean="0"/>
              <a:t> </a:t>
            </a:r>
            <a:r>
              <a:rPr lang="en-US" dirty="0" err="1" smtClean="0"/>
              <a:t>mạng</a:t>
            </a:r>
            <a:r>
              <a:rPr lang="en-US" dirty="0" smtClean="0"/>
              <a:t> </a:t>
            </a:r>
            <a:r>
              <a:rPr lang="en-US" dirty="0" err="1" smtClean="0"/>
              <a:t>theo</a:t>
            </a:r>
            <a:r>
              <a:rPr lang="en-US" dirty="0" smtClean="0"/>
              <a:t> </a:t>
            </a:r>
            <a:r>
              <a:rPr lang="en-US" dirty="0" err="1" smtClean="0"/>
              <a:t>phạm</a:t>
            </a:r>
            <a:r>
              <a:rPr lang="en-US" dirty="0" smtClean="0"/>
              <a:t> vi</a:t>
            </a:r>
            <a:endParaRPr lang="en-US" dirty="0"/>
          </a:p>
        </p:txBody>
      </p:sp>
      <p:sp>
        <p:nvSpPr>
          <p:cNvPr id="18435" name="Content Placeholder 2"/>
          <p:cNvSpPr>
            <a:spLocks noGrp="1"/>
          </p:cNvSpPr>
          <p:nvPr>
            <p:ph idx="1"/>
          </p:nvPr>
        </p:nvSpPr>
        <p:spPr>
          <a:xfrm>
            <a:off x="457200" y="1600200"/>
            <a:ext cx="8686800" cy="4525963"/>
          </a:xfrm>
        </p:spPr>
        <p:txBody>
          <a:bodyPr/>
          <a:lstStyle/>
          <a:p>
            <a:pPr marL="0" indent="0">
              <a:buFont typeface="Arial" charset="0"/>
              <a:buNone/>
            </a:pPr>
            <a:r>
              <a:rPr lang="en-US" smtClean="0"/>
              <a:t>Mạng </a:t>
            </a:r>
            <a:r>
              <a:rPr lang="vi-VN" smtClean="0"/>
              <a:t>WAN (Wide Area Network) – Mạng diện rộng, kết nối </a:t>
            </a:r>
            <a:r>
              <a:rPr lang="en-US" smtClean="0"/>
              <a:t>các mạng </a:t>
            </a:r>
            <a:r>
              <a:rPr lang="vi-VN" smtClean="0"/>
              <a:t>máy tính trong nội bộ các quốc gia hay giữa các quốc gia</a:t>
            </a:r>
            <a:r>
              <a:rPr lang="en-US" smtClean="0"/>
              <a:t>.</a:t>
            </a:r>
          </a:p>
        </p:txBody>
      </p:sp>
      <p:sp>
        <p:nvSpPr>
          <p:cNvPr id="184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BA8FEBB-EECD-47EF-8D04-00927DA144FF}" type="datetime1">
              <a:rPr lang="en-US" smtClean="0">
                <a:latin typeface="Tahoma" pitchFamily="34" charset="0"/>
              </a:rPr>
              <a:t>10/2/2012</a:t>
            </a:fld>
            <a:endParaRPr lang="en-US">
              <a:latin typeface="Tahoma" pitchFamily="34" charset="0"/>
            </a:endParaRP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184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A00BA55-87DF-45DE-BC95-47458D167208}" type="slidenum">
              <a:rPr lang="en-US">
                <a:latin typeface="Tahoma" pitchFamily="34" charset="0"/>
              </a:rPr>
              <a:pPr/>
              <a:t>11</a:t>
            </a:fld>
            <a:endParaRPr lang="en-US">
              <a:latin typeface="Tahoma" pitchFamily="34" charset="0"/>
            </a:endParaRPr>
          </a:p>
        </p:txBody>
      </p:sp>
      <p:pic>
        <p:nvPicPr>
          <p:cNvPr id="18439" name="Picture 6" descr="centop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00400"/>
            <a:ext cx="46482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Mạng</a:t>
            </a:r>
            <a:r>
              <a:rPr lang="en-US" dirty="0" smtClean="0"/>
              <a:t> Internet</a:t>
            </a:r>
            <a:endParaRPr lang="en-US" dirty="0"/>
          </a:p>
        </p:txBody>
      </p:sp>
      <p:sp>
        <p:nvSpPr>
          <p:cNvPr id="19459" name="Content Placeholder 2"/>
          <p:cNvSpPr>
            <a:spLocks noGrp="1"/>
          </p:cNvSpPr>
          <p:nvPr>
            <p:ph idx="1"/>
          </p:nvPr>
        </p:nvSpPr>
        <p:spPr/>
        <p:txBody>
          <a:bodyPr/>
          <a:lstStyle/>
          <a:p>
            <a:pPr marL="0" indent="0">
              <a:buFont typeface="Arial" charset="0"/>
              <a:buNone/>
            </a:pPr>
            <a:r>
              <a:rPr lang="vi-VN" smtClean="0"/>
              <a:t>Internet là một mạng máy tính có qui mô</a:t>
            </a:r>
            <a:r>
              <a:rPr lang="en-US" smtClean="0"/>
              <a:t> </a:t>
            </a:r>
            <a:r>
              <a:rPr lang="vi-VN" smtClean="0"/>
              <a:t>toàn cầu gồm rất nhiều mạng con và máy tính nối với nhau bằng nhiều loại ph</a:t>
            </a:r>
            <a:r>
              <a:rPr lang="en-US" smtClean="0"/>
              <a:t>ương</a:t>
            </a:r>
            <a:r>
              <a:rPr lang="vi-VN" smtClean="0"/>
              <a:t> tiện truyền</a:t>
            </a:r>
            <a:r>
              <a:rPr lang="en-US" smtClean="0"/>
              <a:t> dẫn</a:t>
            </a:r>
            <a:r>
              <a:rPr lang="vi-VN" smtClean="0"/>
              <a:t>.</a:t>
            </a:r>
            <a:endParaRPr lang="en-US" smtClean="0"/>
          </a:p>
        </p:txBody>
      </p:sp>
      <p:sp>
        <p:nvSpPr>
          <p:cNvPr id="1946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A92621B-E837-47A3-BF9D-08865BD0D305}" type="datetime1">
              <a:rPr lang="en-US" smtClean="0">
                <a:latin typeface="Tahoma" pitchFamily="34" charset="0"/>
              </a:rPr>
              <a:t>10/2/2012</a:t>
            </a:fld>
            <a:endParaRPr lang="en-US">
              <a:latin typeface="Tahoma" pitchFamily="34" charset="0"/>
            </a:endParaRPr>
          </a:p>
        </p:txBody>
      </p:sp>
      <p:sp>
        <p:nvSpPr>
          <p:cNvPr id="194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194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A863119-EEB2-4992-8FA0-E72CCC9818B2}" type="slidenum">
              <a:rPr lang="en-US">
                <a:latin typeface="Tahoma" pitchFamily="34" charset="0"/>
              </a:rPr>
              <a:pPr/>
              <a:t>12</a:t>
            </a:fld>
            <a:endParaRPr lang="en-US">
              <a:latin typeface="Tahoma" pitchFamily="34" charset="0"/>
            </a:endParaRPr>
          </a:p>
        </p:txBody>
      </p:sp>
      <p:pic>
        <p:nvPicPr>
          <p:cNvPr id="19463" name="Picture 6" descr="How-to-increase-visitors-to-the-blog-on-the-interne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505200"/>
            <a:ext cx="4724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Internet</a:t>
            </a:r>
            <a:endParaRPr lang="en-US" dirty="0"/>
          </a:p>
        </p:txBody>
      </p:sp>
      <p:sp>
        <p:nvSpPr>
          <p:cNvPr id="3" name="Content Placeholder 2"/>
          <p:cNvSpPr>
            <a:spLocks noGrp="1"/>
          </p:cNvSpPr>
          <p:nvPr>
            <p:ph idx="1"/>
          </p:nvPr>
        </p:nvSpPr>
        <p:spPr/>
        <p:txBody>
          <a:bodyPr>
            <a:normAutofit/>
          </a:bodyPr>
          <a:lstStyle/>
          <a:p>
            <a:pPr marL="0" indent="0">
              <a:lnSpc>
                <a:spcPct val="90000"/>
              </a:lnSpc>
              <a:buNone/>
            </a:pPr>
            <a:r>
              <a:rPr lang="vi-VN" b="1" smtClean="0"/>
              <a:t>1969: A</a:t>
            </a:r>
            <a:r>
              <a:rPr lang="en-US" b="1" smtClean="0"/>
              <a:t>RPANET</a:t>
            </a:r>
          </a:p>
          <a:p>
            <a:pPr>
              <a:lnSpc>
                <a:spcPct val="90000"/>
              </a:lnSpc>
              <a:buFont typeface="Arial" pitchFamily="34" charset="0"/>
              <a:buChar char="•"/>
            </a:pPr>
            <a:r>
              <a:rPr lang="en-US"/>
              <a:t>T</a:t>
            </a:r>
            <a:r>
              <a:rPr lang="vi-VN"/>
              <a:t>iền thân của mạng Internet ngày nay là mạng ARPANET. </a:t>
            </a:r>
            <a:r>
              <a:rPr lang="en-US"/>
              <a:t>Đây là dự án phát triển thuộc bộ quốc phòng Mỹ </a:t>
            </a:r>
            <a:r>
              <a:rPr lang="vi-VN"/>
              <a:t>kết 4 địa điểm đầu tiên vào tháng 7 năm 1968 bao gồm:</a:t>
            </a:r>
            <a:r>
              <a:rPr lang="en-US"/>
              <a:t> </a:t>
            </a:r>
            <a:r>
              <a:rPr lang="vi-VN"/>
              <a:t>Viện nghiên cứu Stanford, Đại học California, Los Angeles, Đại học Tổng hợp Utah và Đại học California, Santa </a:t>
            </a:r>
            <a:r>
              <a:rPr lang="vi-VN" smtClean="0"/>
              <a:t>Barbara</a:t>
            </a:r>
            <a:r>
              <a:rPr lang="en-US" smtClean="0"/>
              <a:t>.</a:t>
            </a:r>
            <a:endParaRPr lang="en-US"/>
          </a:p>
        </p:txBody>
      </p:sp>
      <p:sp>
        <p:nvSpPr>
          <p:cNvPr id="2048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5553695-453F-4FE5-B0AF-A39C0E2D8F29}" type="datetime1">
              <a:rPr lang="en-US" smtClean="0">
                <a:latin typeface="Tahoma" pitchFamily="34" charset="0"/>
              </a:rPr>
              <a:t>10/2/2012</a:t>
            </a:fld>
            <a:endParaRPr lang="en-US">
              <a:latin typeface="Tahoma" pitchFamily="34" charset="0"/>
            </a:endParaRP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204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FBBB9D3-F801-46CE-AFBD-EBB59BD7AB12}" type="slidenum">
              <a:rPr lang="en-US">
                <a:latin typeface="Tahoma" pitchFamily="34" charset="0"/>
              </a:rPr>
              <a:pPr/>
              <a:t>13</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Internet</a:t>
            </a:r>
            <a:endParaRPr lang="en-US" dirty="0"/>
          </a:p>
        </p:txBody>
      </p:sp>
      <p:sp>
        <p:nvSpPr>
          <p:cNvPr id="21507" name="Content Placeholder 2"/>
          <p:cNvSpPr>
            <a:spLocks noGrp="1"/>
          </p:cNvSpPr>
          <p:nvPr>
            <p:ph idx="1"/>
          </p:nvPr>
        </p:nvSpPr>
        <p:spPr/>
        <p:txBody>
          <a:bodyPr/>
          <a:lstStyle/>
          <a:p>
            <a:pPr marL="0" indent="0">
              <a:buNone/>
            </a:pPr>
            <a:r>
              <a:rPr lang="vi-VN" b="1" smtClean="0"/>
              <a:t>1971: thư điện tử - email</a:t>
            </a:r>
            <a:endParaRPr lang="en-US" b="1" smtClean="0"/>
          </a:p>
          <a:p>
            <a:pPr>
              <a:buFont typeface="Arial" pitchFamily="34" charset="0"/>
              <a:buChar char="•"/>
            </a:pPr>
            <a:r>
              <a:rPr lang="en-US" smtClean="0"/>
              <a:t>S</a:t>
            </a:r>
            <a:r>
              <a:rPr lang="vi-VN" smtClean="0"/>
              <a:t>ự kiện quan trọng có ý nghĩa hết sức to lớn và trở thành thứ không thể thiếu được trong cuộc sống công nghệ à thư điện tử - email ra đời. Email được phát triển bởi Ray Tomlinson, người đã có đề nghị sử dụng ký tự @ để ngăn cách giữa </a:t>
            </a:r>
            <a:r>
              <a:rPr lang="en-US" smtClean="0"/>
              <a:t>tên người dùng (username)</a:t>
            </a:r>
            <a:r>
              <a:rPr lang="vi-VN" smtClean="0"/>
              <a:t> và </a:t>
            </a:r>
            <a:r>
              <a:rPr lang="en-US" smtClean="0"/>
              <a:t>tên máy tính (</a:t>
            </a:r>
            <a:r>
              <a:rPr lang="vi-VN" smtClean="0"/>
              <a:t>computer name</a:t>
            </a:r>
            <a:r>
              <a:rPr lang="en-US" smtClean="0"/>
              <a:t>).</a:t>
            </a:r>
          </a:p>
        </p:txBody>
      </p:sp>
      <p:sp>
        <p:nvSpPr>
          <p:cNvPr id="215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5A4D67F-ECB6-4FFF-9F9E-4BF3CCF8F638}" type="datetime1">
              <a:rPr lang="en-US" smtClean="0">
                <a:latin typeface="Tahoma" pitchFamily="34" charset="0"/>
              </a:rPr>
              <a:t>10/2/2012</a:t>
            </a:fld>
            <a:endParaRPr lang="en-US">
              <a:latin typeface="Tahoma" pitchFamily="34" charset="0"/>
            </a:endParaRPr>
          </a:p>
        </p:txBody>
      </p:sp>
      <p:sp>
        <p:nvSpPr>
          <p:cNvPr id="215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215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C4874DC-0D93-4D95-9B68-8AA48DBABBDA}" type="slidenum">
              <a:rPr lang="en-US">
                <a:latin typeface="Tahoma" pitchFamily="34" charset="0"/>
              </a:rPr>
              <a:pPr/>
              <a:t>14</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Internet</a:t>
            </a:r>
            <a:endParaRPr lang="en-US" dirty="0"/>
          </a:p>
        </p:txBody>
      </p:sp>
      <p:sp>
        <p:nvSpPr>
          <p:cNvPr id="22531" name="Content Placeholder 2"/>
          <p:cNvSpPr>
            <a:spLocks noGrp="1"/>
          </p:cNvSpPr>
          <p:nvPr>
            <p:ph idx="1"/>
          </p:nvPr>
        </p:nvSpPr>
        <p:spPr/>
        <p:txBody>
          <a:bodyPr>
            <a:normAutofit fontScale="92500"/>
          </a:bodyPr>
          <a:lstStyle/>
          <a:p>
            <a:pPr marL="0" indent="0">
              <a:buNone/>
            </a:pPr>
            <a:r>
              <a:rPr lang="vi-VN" b="1" smtClean="0"/>
              <a:t>1973: hệ thống mạng xuyên Đại Tây Dương và sự phổ biến của email</a:t>
            </a:r>
            <a:endParaRPr lang="en-US" b="1" smtClean="0"/>
          </a:p>
          <a:p>
            <a:pPr>
              <a:buFont typeface="Arial" pitchFamily="34" charset="0"/>
              <a:buChar char="•"/>
            </a:pPr>
            <a:r>
              <a:rPr lang="vi-VN"/>
              <a:t>Năm 1973, một bước nhảy vọt của Internet thời đầu khi đã có thể tạo ra mạng Arpanet có đường truyền xa xuyên qua Đại Tây Dương kết nối với Đại học UCL (University College of London). Cũng trong năm đó, thư điện tử email đã trở nên phổ biến và chiếm tới 75% hoạt động trong mạng Arpanet.</a:t>
            </a:r>
            <a:endParaRPr lang="en-US"/>
          </a:p>
        </p:txBody>
      </p:sp>
      <p:sp>
        <p:nvSpPr>
          <p:cNvPr id="2253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4C6A28E-3667-4F03-8B50-F920CC4FCCEE}" type="datetime1">
              <a:rPr lang="en-US" smtClean="0">
                <a:latin typeface="Tahoma" pitchFamily="34" charset="0"/>
              </a:rPr>
              <a:t>10/2/2012</a:t>
            </a:fld>
            <a:endParaRPr lang="en-US">
              <a:latin typeface="Tahoma" pitchFamily="34" charset="0"/>
            </a:endParaRPr>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225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BD214758-1410-4ED1-933E-C6C7EA6C98DE}" type="slidenum">
              <a:rPr lang="en-US">
                <a:latin typeface="Tahoma" pitchFamily="34" charset="0"/>
              </a:rPr>
              <a:pPr/>
              <a:t>15</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Internet</a:t>
            </a:r>
            <a:endParaRPr lang="en-US" dirty="0"/>
          </a:p>
        </p:txBody>
      </p:sp>
      <p:sp>
        <p:nvSpPr>
          <p:cNvPr id="3" name="Content Placeholder 2"/>
          <p:cNvSpPr>
            <a:spLocks noGrp="1"/>
          </p:cNvSpPr>
          <p:nvPr>
            <p:ph idx="1"/>
          </p:nvPr>
        </p:nvSpPr>
        <p:spPr/>
        <p:txBody>
          <a:bodyPr>
            <a:normAutofit fontScale="92500"/>
          </a:bodyPr>
          <a:lstStyle/>
          <a:p>
            <a:pPr marL="0" indent="0">
              <a:buNone/>
            </a:pPr>
            <a:r>
              <a:rPr lang="vi-VN" b="1" smtClean="0"/>
              <a:t>1974: </a:t>
            </a:r>
            <a:r>
              <a:rPr lang="vi-VN" b="1"/>
              <a:t>sự</a:t>
            </a:r>
            <a:r>
              <a:rPr lang="vi-VN" b="1" smtClean="0"/>
              <a:t> ra đời của giao thức TCP/IP</a:t>
            </a:r>
            <a:endParaRPr lang="en-US" b="1" smtClean="0"/>
          </a:p>
          <a:p>
            <a:r>
              <a:rPr lang="en-US"/>
              <a:t>N</a:t>
            </a:r>
            <a:r>
              <a:rPr lang="vi-VN"/>
              <a:t>ăm đột phá của lịch sử phát triển Internet, một đề xuất được đề nghị để liên kết các mạng Arpanet lại với nhau tạo thành một mạng mới gọi là “liên mạng”, </a:t>
            </a:r>
            <a:r>
              <a:rPr lang="en-US"/>
              <a:t>hoạt động trên giao thức mới</a:t>
            </a:r>
            <a:r>
              <a:rPr lang="vi-VN"/>
              <a:t>, đây là tiền đề ra đời của giao thức TCP/IP còn tồn tại đến ngày nay.</a:t>
            </a:r>
            <a:endParaRPr lang="en-US"/>
          </a:p>
          <a:p>
            <a:r>
              <a:rPr lang="en-US"/>
              <a:t>Cũng vào năm này, t</a:t>
            </a:r>
            <a:r>
              <a:rPr lang="vi-VN"/>
              <a:t>huật ngữ "Internet" </a:t>
            </a:r>
            <a:r>
              <a:rPr lang="en-US"/>
              <a:t>lần đầu tiên </a:t>
            </a:r>
            <a:r>
              <a:rPr lang="vi-VN"/>
              <a:t>xuất hiện</a:t>
            </a:r>
            <a:r>
              <a:rPr lang="en-US"/>
              <a:t>.</a:t>
            </a:r>
          </a:p>
        </p:txBody>
      </p:sp>
      <p:sp>
        <p:nvSpPr>
          <p:cNvPr id="2355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4B7CA85-730C-4E0F-BE0F-A427BA6796A5}" type="datetime1">
              <a:rPr lang="en-US" smtClean="0">
                <a:latin typeface="Tahoma" pitchFamily="34" charset="0"/>
              </a:rPr>
              <a:t>10/2/2012</a:t>
            </a:fld>
            <a:endParaRPr lang="en-US">
              <a:latin typeface="Tahoma" pitchFamily="34" charset="0"/>
            </a:endParaRPr>
          </a:p>
        </p:txBody>
      </p:sp>
      <p:sp>
        <p:nvSpPr>
          <p:cNvPr id="235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235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509560F-BD5A-410E-BC3E-76D14F1C789E}" type="slidenum">
              <a:rPr lang="en-US">
                <a:latin typeface="Tahoma" pitchFamily="34" charset="0"/>
              </a:rPr>
              <a:pPr/>
              <a:t>16</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Internet</a:t>
            </a:r>
            <a:endParaRPr lang="en-US" dirty="0"/>
          </a:p>
        </p:txBody>
      </p:sp>
      <p:sp>
        <p:nvSpPr>
          <p:cNvPr id="3" name="Content Placeholder 2"/>
          <p:cNvSpPr>
            <a:spLocks noGrp="1"/>
          </p:cNvSpPr>
          <p:nvPr>
            <p:ph idx="1"/>
          </p:nvPr>
        </p:nvSpPr>
        <p:spPr/>
        <p:txBody>
          <a:bodyPr>
            <a:normAutofit/>
          </a:bodyPr>
          <a:lstStyle/>
          <a:p>
            <a:pPr>
              <a:buFont typeface="Arial" charset="0"/>
              <a:buNone/>
            </a:pPr>
            <a:r>
              <a:rPr lang="en-US" b="1" smtClean="0"/>
              <a:t>1984: Domain Name System (DNS)</a:t>
            </a:r>
          </a:p>
          <a:p>
            <a:pPr>
              <a:buFont typeface="Arial" pitchFamily="34" charset="0"/>
              <a:buChar char="•"/>
            </a:pPr>
            <a:r>
              <a:rPr lang="en-US" smtClean="0"/>
              <a:t>Hệ thống tên miền (Domain Name System) cùng với các máy chủ quản lí tên miền (Domain Name Server) đầu tiên ra đời. Hệ thống tên miền cho phép người dùng Internet  có thể truy cập các máy tính trên mạng bằng các tên miền dễ nhớ thay cho địa chỉ IP phức tạp.</a:t>
            </a:r>
          </a:p>
        </p:txBody>
      </p:sp>
      <p:sp>
        <p:nvSpPr>
          <p:cNvPr id="2458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ADFC8111-3A6B-4805-BF22-C40AA45B55D9}" type="datetime1">
              <a:rPr lang="en-US" smtClean="0">
                <a:latin typeface="Tahoma" pitchFamily="34" charset="0"/>
              </a:rPr>
              <a:t>10/2/2012</a:t>
            </a:fld>
            <a:endParaRPr lang="en-US">
              <a:latin typeface="Tahoma" pitchFamily="34" charset="0"/>
            </a:endParaRPr>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245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CD95351-B4FD-42E6-9F29-4993CEDC6DBB}" type="slidenum">
              <a:rPr lang="en-US">
                <a:latin typeface="Tahoma" pitchFamily="34" charset="0"/>
              </a:rPr>
              <a:pPr/>
              <a:t>17</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Internet</a:t>
            </a:r>
            <a:endParaRPr lang="en-US" dirty="0"/>
          </a:p>
        </p:txBody>
      </p:sp>
      <p:sp>
        <p:nvSpPr>
          <p:cNvPr id="3" name="Content Placeholder 2"/>
          <p:cNvSpPr>
            <a:spLocks noGrp="1"/>
          </p:cNvSpPr>
          <p:nvPr>
            <p:ph idx="1"/>
          </p:nvPr>
        </p:nvSpPr>
        <p:spPr/>
        <p:txBody>
          <a:bodyPr>
            <a:normAutofit lnSpcReduction="10000"/>
          </a:bodyPr>
          <a:lstStyle/>
          <a:p>
            <a:pPr>
              <a:lnSpc>
                <a:spcPct val="90000"/>
              </a:lnSpc>
              <a:buFont typeface="Arial" charset="0"/>
              <a:buNone/>
            </a:pPr>
            <a:r>
              <a:rPr lang="vi-VN" b="1" smtClean="0"/>
              <a:t>19</a:t>
            </a:r>
            <a:r>
              <a:rPr lang="en-US" b="1" smtClean="0"/>
              <a:t>86</a:t>
            </a:r>
            <a:r>
              <a:rPr lang="vi-VN" b="1" smtClean="0"/>
              <a:t>: sự ra đời của </a:t>
            </a:r>
            <a:r>
              <a:rPr lang="en-US" b="1" smtClean="0"/>
              <a:t>NSFNET</a:t>
            </a:r>
            <a:endParaRPr lang="en-US" smtClean="0"/>
          </a:p>
          <a:p>
            <a:pPr>
              <a:lnSpc>
                <a:spcPct val="90000"/>
              </a:lnSpc>
            </a:pPr>
            <a:r>
              <a:rPr lang="en-US" smtClean="0"/>
              <a:t>Tổ chức khoa học quốc gia Mỹ NSF thành lập mạng liên kết các trung tâm máy tính lớn với nhau gọi là NSFNET</a:t>
            </a:r>
            <a:r>
              <a:rPr lang="vi-VN" smtClean="0"/>
              <a:t>.</a:t>
            </a:r>
            <a:endParaRPr lang="en-US" smtClean="0"/>
          </a:p>
          <a:p>
            <a:pPr>
              <a:lnSpc>
                <a:spcPct val="90000"/>
              </a:lnSpc>
            </a:pPr>
            <a:r>
              <a:rPr lang="en-US" smtClean="0"/>
              <a:t>Mạng </a:t>
            </a:r>
            <a:r>
              <a:rPr lang="vi-VN" smtClean="0"/>
              <a:t>NSF và ARPANET song song tồn tại theo cùng một giao thức, có kết nối với nhau.</a:t>
            </a:r>
            <a:endParaRPr lang="en-US" smtClean="0"/>
          </a:p>
          <a:p>
            <a:pPr>
              <a:lnSpc>
                <a:spcPct val="90000"/>
              </a:lnSpc>
            </a:pPr>
            <a:r>
              <a:rPr lang="vi-VN" smtClean="0"/>
              <a:t>Nhiều doanh nghiệp đã chuyển từ ARPANET sang</a:t>
            </a:r>
            <a:r>
              <a:rPr lang="en-US" smtClean="0"/>
              <a:t> NSFNET bởi những ưu điểm của nó.</a:t>
            </a:r>
          </a:p>
        </p:txBody>
      </p:sp>
      <p:sp>
        <p:nvSpPr>
          <p:cNvPr id="2560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F817E256-591A-4161-9B27-73A11D35A2F6}" type="datetime1">
              <a:rPr lang="en-US" smtClean="0">
                <a:latin typeface="Tahoma" pitchFamily="34" charset="0"/>
              </a:rPr>
              <a:t>10/2/2012</a:t>
            </a:fld>
            <a:endParaRPr lang="en-US">
              <a:latin typeface="Tahoma" pitchFamily="34" charset="0"/>
            </a:endParaRPr>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256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5CBB203-B3CD-4F89-9203-584CCC486F1B}" type="slidenum">
              <a:rPr lang="en-US">
                <a:latin typeface="Tahoma" pitchFamily="34" charset="0"/>
              </a:rPr>
              <a:pPr/>
              <a:t>18</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Internet</a:t>
            </a:r>
            <a:endParaRPr lang="en-US" dirty="0"/>
          </a:p>
        </p:txBody>
      </p:sp>
      <p:sp>
        <p:nvSpPr>
          <p:cNvPr id="3" name="Content Placeholder 2"/>
          <p:cNvSpPr>
            <a:spLocks noGrp="1"/>
          </p:cNvSpPr>
          <p:nvPr>
            <p:ph idx="1"/>
          </p:nvPr>
        </p:nvSpPr>
        <p:spPr/>
        <p:txBody>
          <a:bodyPr>
            <a:normAutofit/>
          </a:bodyPr>
          <a:lstStyle/>
          <a:p>
            <a:pPr marL="0" indent="0">
              <a:lnSpc>
                <a:spcPct val="90000"/>
              </a:lnSpc>
              <a:buFont typeface="Arial" charset="0"/>
              <a:buNone/>
            </a:pPr>
            <a:r>
              <a:rPr lang="en-US" b="1" smtClean="0"/>
              <a:t>1990: World Wide Web và các chuẩn trên nền Word Wide Web </a:t>
            </a:r>
          </a:p>
          <a:p>
            <a:pPr>
              <a:lnSpc>
                <a:spcPct val="90000"/>
              </a:lnSpc>
            </a:pPr>
            <a:r>
              <a:rPr lang="en-US"/>
              <a:t>Tim Berners-Lee đã hiện thực World Wide Web dựa vào đề xuất 1 năm trước đó. Các chuẩn trên nền web như HTML, HTTP và URL ra đời.</a:t>
            </a:r>
          </a:p>
          <a:p>
            <a:pPr>
              <a:lnSpc>
                <a:spcPct val="90000"/>
              </a:lnSpc>
            </a:pPr>
            <a:r>
              <a:rPr lang="en-US"/>
              <a:t>APARNET ngừng hoạt động.</a:t>
            </a:r>
          </a:p>
          <a:p>
            <a:pPr>
              <a:lnSpc>
                <a:spcPct val="90000"/>
              </a:lnSpc>
            </a:pPr>
            <a:r>
              <a:rPr lang="en-US"/>
              <a:t>Word Wide Web sau đó đã nhanh chóng trở thành linh hồn của mạng Internet</a:t>
            </a:r>
            <a:r>
              <a:rPr lang="en-US" smtClean="0"/>
              <a:t>.</a:t>
            </a:r>
          </a:p>
        </p:txBody>
      </p:sp>
      <p:sp>
        <p:nvSpPr>
          <p:cNvPr id="266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3D3BD82D-B5BA-4233-BCE8-23E5E0EDD0A1}" type="datetime1">
              <a:rPr lang="en-US" smtClean="0">
                <a:latin typeface="Tahoma" pitchFamily="34" charset="0"/>
              </a:rPr>
              <a:t>10/2/2012</a:t>
            </a:fld>
            <a:endParaRPr lang="en-US">
              <a:latin typeface="Tahoma" pitchFamily="34" charset="0"/>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266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599D28E-1531-4D23-AF22-E736C619833A}" type="slidenum">
              <a:rPr lang="en-US">
                <a:latin typeface="Tahoma" pitchFamily="34" charset="0"/>
              </a:rPr>
              <a:pPr/>
              <a:t>19</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mtClean="0"/>
              <a:t>Nội dung</a:t>
            </a:r>
            <a:endParaRPr lang="en-US"/>
          </a:p>
        </p:txBody>
      </p:sp>
      <p:sp>
        <p:nvSpPr>
          <p:cNvPr id="10243" name="Content Placeholder 2"/>
          <p:cNvSpPr>
            <a:spLocks noGrp="1"/>
          </p:cNvSpPr>
          <p:nvPr>
            <p:ph idx="1"/>
          </p:nvPr>
        </p:nvSpPr>
        <p:spPr/>
        <p:txBody>
          <a:bodyPr/>
          <a:lstStyle/>
          <a:p>
            <a:pPr>
              <a:buFont typeface="Wingdings" pitchFamily="2" charset="2"/>
              <a:buChar char="Ø"/>
            </a:pPr>
            <a:r>
              <a:rPr lang="en-US" smtClean="0"/>
              <a:t> Mạng máy tính và Internet</a:t>
            </a:r>
          </a:p>
          <a:p>
            <a:pPr>
              <a:buFont typeface="Wingdings" pitchFamily="2" charset="2"/>
              <a:buChar char="Ø"/>
            </a:pPr>
            <a:r>
              <a:rPr lang="en-US" smtClean="0"/>
              <a:t> Các ứng dụng trên mạng </a:t>
            </a:r>
          </a:p>
          <a:p>
            <a:pPr>
              <a:buFont typeface="Wingdings" pitchFamily="2" charset="2"/>
              <a:buChar char="Ø"/>
            </a:pPr>
            <a:r>
              <a:rPr lang="en-US" smtClean="0"/>
              <a:t> Virus máy tính và phần mềm chống virus</a:t>
            </a:r>
          </a:p>
          <a:p>
            <a:pPr>
              <a:buFont typeface="Wingdings" pitchFamily="2" charset="2"/>
              <a:buChar char="Ø"/>
            </a:pPr>
            <a:endParaRPr lang="en-US" smtClean="0"/>
          </a:p>
        </p:txBody>
      </p:sp>
      <p:sp>
        <p:nvSpPr>
          <p:cNvPr id="1024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5796395-139C-4F25-8625-534A926BC478}" type="datetime1">
              <a:rPr lang="en-US" smtClean="0">
                <a:latin typeface="Tahoma" pitchFamily="34" charset="0"/>
              </a:rPr>
              <a:t>10/2/2012</a:t>
            </a:fld>
            <a:endParaRPr lang="en-US">
              <a:latin typeface="Tahoma" pitchFamily="34" charset="0"/>
            </a:endParaRPr>
          </a:p>
        </p:txBody>
      </p:sp>
      <p:sp>
        <p:nvSpPr>
          <p:cNvPr id="1024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73EC148-D749-498F-B85C-30A0824CE624}" type="slidenum">
              <a:rPr lang="en-US">
                <a:latin typeface="Tahoma" pitchFamily="34" charset="0"/>
              </a:rPr>
              <a:pPr/>
              <a:t>2</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fontAlgn="auto">
              <a:spcAft>
                <a:spcPts val="0"/>
              </a:spcAft>
              <a:defRPr/>
            </a:pP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Các</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ứng</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dụng</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mạng</a:t>
            </a:r>
            <a:endParaRPr lang="en-US" dirty="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Word Wide Web</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sz="2500" b="1" smtClean="0"/>
              <a:t>Siêu văn bản </a:t>
            </a:r>
            <a:r>
              <a:rPr lang="en-US" sz="2500" smtClean="0"/>
              <a:t>: chứa các siêu liên kết (</a:t>
            </a:r>
            <a:r>
              <a:rPr lang="en-US" sz="2500" i="1" smtClean="0"/>
              <a:t>hypelink</a:t>
            </a:r>
            <a:r>
              <a:rPr lang="en-US" sz="2500" smtClean="0"/>
              <a:t>) tới văn bản khác</a:t>
            </a:r>
          </a:p>
          <a:p>
            <a:pPr>
              <a:lnSpc>
                <a:spcPct val="90000"/>
              </a:lnSpc>
            </a:pPr>
            <a:r>
              <a:rPr lang="en-US" sz="2500" smtClean="0"/>
              <a:t>Siêu văn bản được viết bởi ngôn ngữ đánh dấu siêu văn bản </a:t>
            </a:r>
            <a:r>
              <a:rPr lang="en-US" sz="2500" b="1" smtClean="0"/>
              <a:t>HTML</a:t>
            </a:r>
          </a:p>
          <a:p>
            <a:pPr>
              <a:lnSpc>
                <a:spcPct val="90000"/>
              </a:lnSpc>
            </a:pPr>
            <a:r>
              <a:rPr lang="en-US" sz="2500" smtClean="0"/>
              <a:t>Mỗi một siêu văn bản gọi bằng thuật ngữ </a:t>
            </a:r>
            <a:r>
              <a:rPr lang="en-US" sz="2500" b="1" smtClean="0"/>
              <a:t>“</a:t>
            </a:r>
            <a:r>
              <a:rPr lang="en-US" sz="2500" b="1" i="1" smtClean="0"/>
              <a:t>web page</a:t>
            </a:r>
            <a:r>
              <a:rPr lang="en-US" sz="2500" b="1" smtClean="0"/>
              <a:t>”.</a:t>
            </a:r>
          </a:p>
          <a:p>
            <a:pPr>
              <a:lnSpc>
                <a:spcPct val="90000"/>
              </a:lnSpc>
            </a:pPr>
            <a:r>
              <a:rPr lang="en-US" sz="2500" b="1" smtClean="0"/>
              <a:t>Website </a:t>
            </a:r>
            <a:r>
              <a:rPr lang="en-US" sz="2500" smtClean="0"/>
              <a:t>: Tập hợp nhiều </a:t>
            </a:r>
            <a:r>
              <a:rPr lang="en-US" sz="2500" i="1" smtClean="0"/>
              <a:t>webpage</a:t>
            </a:r>
            <a:r>
              <a:rPr lang="en-US" sz="2500" smtClean="0"/>
              <a:t> đặt trên 1 máy tính trong mạng và được đặt cho một tên miền.</a:t>
            </a:r>
          </a:p>
          <a:p>
            <a:pPr>
              <a:lnSpc>
                <a:spcPct val="90000"/>
              </a:lnSpc>
            </a:pPr>
            <a:r>
              <a:rPr lang="en-US" sz="2500" b="1" smtClean="0"/>
              <a:t>WWW hay Web: </a:t>
            </a:r>
            <a:r>
              <a:rPr lang="en-US" sz="2500" smtClean="0"/>
              <a:t>dịch vụ cho phép trao đổi siêu văn bản giữa các máy tính trên mạng</a:t>
            </a:r>
          </a:p>
          <a:p>
            <a:pPr>
              <a:lnSpc>
                <a:spcPct val="90000"/>
              </a:lnSpc>
            </a:pPr>
            <a:r>
              <a:rPr lang="en-US" sz="2500" b="1" smtClean="0"/>
              <a:t>Trình duyệt web</a:t>
            </a:r>
            <a:r>
              <a:rPr lang="en-US" sz="2500" smtClean="0"/>
              <a:t>: chương trình hiển thị siêu văn bản.</a:t>
            </a:r>
          </a:p>
          <a:p>
            <a:pPr>
              <a:lnSpc>
                <a:spcPct val="90000"/>
              </a:lnSpc>
            </a:pPr>
            <a:endParaRPr lang="en-US" sz="2500" smtClean="0"/>
          </a:p>
          <a:p>
            <a:pPr>
              <a:lnSpc>
                <a:spcPct val="80000"/>
              </a:lnSpc>
            </a:pPr>
            <a:endParaRPr lang="en-US" sz="2500" smtClean="0"/>
          </a:p>
        </p:txBody>
      </p:sp>
      <p:sp>
        <p:nvSpPr>
          <p:cNvPr id="2867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0BEE4D5-8F99-41E7-B2FA-F8926026A4A7}" type="datetime1">
              <a:rPr lang="en-US" smtClean="0">
                <a:latin typeface="Tahoma" pitchFamily="34" charset="0"/>
              </a:rPr>
              <a:t>10/2/2012</a:t>
            </a:fld>
            <a:endParaRPr lang="en-US">
              <a:latin typeface="Tahoma" pitchFamily="34" charset="0"/>
            </a:endParaRPr>
          </a:p>
        </p:txBody>
      </p:sp>
      <p:sp>
        <p:nvSpPr>
          <p:cNvPr id="286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286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8441303-49B7-4828-B1A2-8264C3FAE345}" type="slidenum">
              <a:rPr lang="en-US">
                <a:latin typeface="Tahoma" pitchFamily="34" charset="0"/>
              </a:rPr>
              <a:pPr/>
              <a:t>21</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Thư</a:t>
            </a:r>
            <a:r>
              <a:rPr lang="en-US" dirty="0" smtClean="0"/>
              <a:t> </a:t>
            </a:r>
            <a:r>
              <a:rPr lang="en-US" dirty="0" err="1" smtClean="0"/>
              <a:t>điện</a:t>
            </a:r>
            <a:r>
              <a:rPr lang="en-US" dirty="0" smtClean="0"/>
              <a:t> </a:t>
            </a:r>
            <a:r>
              <a:rPr lang="en-US" dirty="0" err="1" smtClean="0"/>
              <a:t>tử</a:t>
            </a:r>
            <a:endParaRPr lang="en-US" dirty="0"/>
          </a:p>
        </p:txBody>
      </p:sp>
      <p:sp>
        <p:nvSpPr>
          <p:cNvPr id="29699" name="Content Placeholder 2"/>
          <p:cNvSpPr>
            <a:spLocks noGrp="1"/>
          </p:cNvSpPr>
          <p:nvPr>
            <p:ph idx="1"/>
          </p:nvPr>
        </p:nvSpPr>
        <p:spPr>
          <a:xfrm>
            <a:off x="457200" y="1447800"/>
            <a:ext cx="8229600" cy="4876800"/>
          </a:xfrm>
        </p:spPr>
        <p:txBody>
          <a:bodyPr/>
          <a:lstStyle/>
          <a:p>
            <a:pPr marL="0" indent="0" algn="just">
              <a:buFont typeface="Arial" charset="0"/>
              <a:buNone/>
            </a:pPr>
            <a:r>
              <a:rPr lang="vi-VN" b="1" smtClean="0"/>
              <a:t>Thư điện tử</a:t>
            </a:r>
            <a:r>
              <a:rPr lang="vi-VN" smtClean="0"/>
              <a:t>, hay </a:t>
            </a:r>
            <a:r>
              <a:rPr lang="vi-VN" b="1" smtClean="0"/>
              <a:t>email</a:t>
            </a:r>
            <a:r>
              <a:rPr lang="vi-VN" smtClean="0"/>
              <a:t>, </a:t>
            </a:r>
            <a:r>
              <a:rPr lang="en-US" smtClean="0"/>
              <a:t>là một phương thức sử dụng các hệ thống mạng máy tính hay Internet để chuyển các thông điệp kĩ thuật số từ người gửi đến một hoặc nhiều người nhận.</a:t>
            </a:r>
          </a:p>
        </p:txBody>
      </p:sp>
      <p:sp>
        <p:nvSpPr>
          <p:cNvPr id="297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2DA0421-2604-499C-997E-8AE88D30A2F3}" type="datetime1">
              <a:rPr lang="en-US" smtClean="0">
                <a:latin typeface="Tahoma" pitchFamily="34" charset="0"/>
              </a:rPr>
              <a:t>10/2/2012</a:t>
            </a:fld>
            <a:endParaRPr lang="en-US">
              <a:latin typeface="Tahoma" pitchFamily="34" charset="0"/>
            </a:endParaRPr>
          </a:p>
        </p:txBody>
      </p:sp>
      <p:sp>
        <p:nvSpPr>
          <p:cNvPr id="297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BACFEFD-3932-4FE9-AB84-744E75BD28E0}" type="slidenum">
              <a:rPr lang="en-US">
                <a:latin typeface="Tahoma" pitchFamily="34" charset="0"/>
              </a:rPr>
              <a:pPr/>
              <a:t>22</a:t>
            </a:fld>
            <a:endParaRPr lang="en-US">
              <a:latin typeface="Tahoma" pitchFamily="34" charset="0"/>
            </a:endParaRPr>
          </a:p>
        </p:txBody>
      </p:sp>
      <p:sp>
        <p:nvSpPr>
          <p:cNvPr id="29702"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pic>
        <p:nvPicPr>
          <p:cNvPr id="29703" name="Picture 6" descr="email-privac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62400"/>
            <a:ext cx="6553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Chia</a:t>
            </a:r>
            <a:r>
              <a:rPr lang="en-US" dirty="0" smtClean="0"/>
              <a:t> </a:t>
            </a:r>
            <a:r>
              <a:rPr lang="en-US" dirty="0" err="1" smtClean="0"/>
              <a:t>sẻ</a:t>
            </a:r>
            <a:r>
              <a:rPr lang="en-US" dirty="0" smtClean="0"/>
              <a:t> </a:t>
            </a:r>
            <a:r>
              <a:rPr lang="en-US" dirty="0" err="1" smtClean="0"/>
              <a:t>tập</a:t>
            </a:r>
            <a:r>
              <a:rPr lang="en-US" dirty="0" smtClean="0"/>
              <a:t> tin</a:t>
            </a:r>
            <a:endParaRPr lang="en-US" dirty="0"/>
          </a:p>
        </p:txBody>
      </p:sp>
      <p:sp>
        <p:nvSpPr>
          <p:cNvPr id="30723" name="Content Placeholder 2"/>
          <p:cNvSpPr>
            <a:spLocks noGrp="1"/>
          </p:cNvSpPr>
          <p:nvPr>
            <p:ph idx="1"/>
          </p:nvPr>
        </p:nvSpPr>
        <p:spPr>
          <a:xfrm>
            <a:off x="457200" y="1447800"/>
            <a:ext cx="8458200" cy="4876800"/>
          </a:xfrm>
        </p:spPr>
        <p:txBody>
          <a:bodyPr/>
          <a:lstStyle/>
          <a:p>
            <a:pPr marL="0" indent="0">
              <a:buFont typeface="Arial" charset="0"/>
              <a:buNone/>
            </a:pPr>
            <a:r>
              <a:rPr lang="en-US" smtClean="0"/>
              <a:t>Chia sẻ tài liệu, hình ảnh, video… trên mạng.</a:t>
            </a:r>
          </a:p>
        </p:txBody>
      </p:sp>
      <p:sp>
        <p:nvSpPr>
          <p:cNvPr id="307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EDF2EC48-7924-4034-91E6-B10D2CA89BF7}" type="datetime1">
              <a:rPr lang="en-US" smtClean="0">
                <a:latin typeface="Tahoma" pitchFamily="34" charset="0"/>
              </a:rPr>
              <a:t>10/2/2012</a:t>
            </a:fld>
            <a:endParaRPr lang="en-US">
              <a:latin typeface="Tahoma" pitchFamily="34" charset="0"/>
            </a:endParaRPr>
          </a:p>
        </p:txBody>
      </p:sp>
      <p:sp>
        <p:nvSpPr>
          <p:cNvPr id="307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F88EF388-8045-4D5D-85E2-E6BE7A2282A0}" type="slidenum">
              <a:rPr lang="en-US">
                <a:latin typeface="Tahoma" pitchFamily="34" charset="0"/>
              </a:rPr>
              <a:pPr/>
              <a:t>23</a:t>
            </a:fld>
            <a:endParaRPr lang="en-US">
              <a:latin typeface="Tahoma" pitchFamily="34" charset="0"/>
            </a:endParaRPr>
          </a:p>
        </p:txBody>
      </p:sp>
      <p:sp>
        <p:nvSpPr>
          <p:cNvPr id="3072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pic>
        <p:nvPicPr>
          <p:cNvPr id="30727" name="Picture 6" descr="peer-to-peer-file-sharing.s600x60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6858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Tin </a:t>
            </a:r>
            <a:r>
              <a:rPr lang="en-US" dirty="0" err="1" smtClean="0"/>
              <a:t>nhắn</a:t>
            </a:r>
            <a:r>
              <a:rPr lang="en-US" dirty="0" smtClean="0"/>
              <a:t> </a:t>
            </a:r>
            <a:r>
              <a:rPr lang="en-US" dirty="0" err="1" smtClean="0"/>
              <a:t>tức</a:t>
            </a:r>
            <a:r>
              <a:rPr lang="en-US" dirty="0" smtClean="0"/>
              <a:t> </a:t>
            </a:r>
            <a:r>
              <a:rPr lang="en-US" dirty="0" err="1" smtClean="0"/>
              <a:t>thời</a:t>
            </a:r>
            <a:endParaRPr lang="en-US" dirty="0"/>
          </a:p>
        </p:txBody>
      </p:sp>
      <p:sp>
        <p:nvSpPr>
          <p:cNvPr id="31747" name="Content Placeholder 2"/>
          <p:cNvSpPr>
            <a:spLocks noGrp="1"/>
          </p:cNvSpPr>
          <p:nvPr>
            <p:ph idx="1"/>
          </p:nvPr>
        </p:nvSpPr>
        <p:spPr>
          <a:xfrm>
            <a:off x="457200" y="1600200"/>
            <a:ext cx="8458200" cy="4525963"/>
          </a:xfrm>
        </p:spPr>
        <p:txBody>
          <a:bodyPr/>
          <a:lstStyle/>
          <a:p>
            <a:pPr marL="0" indent="0">
              <a:buFont typeface="Arial" charset="0"/>
              <a:buNone/>
            </a:pPr>
            <a:r>
              <a:rPr lang="en-US" smtClean="0"/>
              <a:t>Sử dụng các tin nhắn (dạng văn bản) để trao đổi giữa nhiều người trên mạng. Nhiều phần mềm ứng dụng tin nhắn tức thời có thể cho phép gửi hình ảnh, âm thanh, video…</a:t>
            </a:r>
          </a:p>
        </p:txBody>
      </p:sp>
      <p:sp>
        <p:nvSpPr>
          <p:cNvPr id="317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DFB1B7C-A658-4550-A551-2148E88A7082}" type="datetime1">
              <a:rPr lang="en-US" smtClean="0">
                <a:latin typeface="Tahoma" pitchFamily="34" charset="0"/>
              </a:rPr>
              <a:t>10/2/2012</a:t>
            </a:fld>
            <a:endParaRPr lang="en-US">
              <a:latin typeface="Tahoma" pitchFamily="34" charset="0"/>
            </a:endParaRPr>
          </a:p>
        </p:txBody>
      </p:sp>
      <p:sp>
        <p:nvSpPr>
          <p:cNvPr id="3174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317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AEB40941-1A60-4697-8C94-0E5412B48E32}" type="slidenum">
              <a:rPr lang="en-US">
                <a:latin typeface="Tahoma" pitchFamily="34" charset="0"/>
              </a:rPr>
              <a:pPr/>
              <a:t>24</a:t>
            </a:fld>
            <a:endParaRPr lang="en-US">
              <a:latin typeface="Tahoma" pitchFamily="34" charset="0"/>
            </a:endParaRPr>
          </a:p>
        </p:txBody>
      </p:sp>
      <p:pic>
        <p:nvPicPr>
          <p:cNvPr id="31751" name="Picture 6" descr="im-client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733800"/>
            <a:ext cx="51054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Một</a:t>
            </a:r>
            <a:r>
              <a:rPr lang="en-US" dirty="0" smtClean="0"/>
              <a:t> </a:t>
            </a:r>
            <a:r>
              <a:rPr lang="en-US" dirty="0" err="1" smtClean="0"/>
              <a:t>số</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khác</a:t>
            </a:r>
            <a:endParaRPr lang="en-US" dirty="0"/>
          </a:p>
        </p:txBody>
      </p:sp>
      <p:sp>
        <p:nvSpPr>
          <p:cNvPr id="32771" name="Content Placeholder 2"/>
          <p:cNvSpPr>
            <a:spLocks noGrp="1"/>
          </p:cNvSpPr>
          <p:nvPr>
            <p:ph idx="1"/>
          </p:nvPr>
        </p:nvSpPr>
        <p:spPr/>
        <p:txBody>
          <a:bodyPr/>
          <a:lstStyle/>
          <a:p>
            <a:r>
              <a:rPr lang="en-US" smtClean="0"/>
              <a:t>Game trực tuyến</a:t>
            </a:r>
          </a:p>
          <a:p>
            <a:endParaRPr lang="en-US" smtClean="0"/>
          </a:p>
          <a:p>
            <a:endParaRPr lang="en-US" smtClean="0"/>
          </a:p>
          <a:p>
            <a:r>
              <a:rPr lang="en-US" smtClean="0"/>
              <a:t>Điều khiển máy tính từ xa</a:t>
            </a:r>
          </a:p>
          <a:p>
            <a:r>
              <a:rPr lang="en-US" smtClean="0"/>
              <a:t>....</a:t>
            </a:r>
          </a:p>
          <a:p>
            <a:endParaRPr lang="en-US" smtClean="0"/>
          </a:p>
        </p:txBody>
      </p:sp>
      <p:sp>
        <p:nvSpPr>
          <p:cNvPr id="327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033645F-381B-413C-BE75-61BE407B7393}" type="datetime1">
              <a:rPr lang="en-US" smtClean="0">
                <a:latin typeface="Tahoma" pitchFamily="34" charset="0"/>
              </a:rPr>
              <a:t>10/2/2012</a:t>
            </a:fld>
            <a:endParaRPr lang="en-US">
              <a:latin typeface="Tahoma" pitchFamily="34" charset="0"/>
            </a:endParaRPr>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327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E2AA88B3-364B-45BF-BE0F-FFFBDDF6A685}" type="slidenum">
              <a:rPr lang="en-US">
                <a:latin typeface="Tahoma" pitchFamily="34" charset="0"/>
              </a:rPr>
              <a:pPr/>
              <a:t>25</a:t>
            </a:fld>
            <a:endParaRPr lang="en-US">
              <a:latin typeface="Tahoma" pitchFamily="34" charset="0"/>
            </a:endParaRPr>
          </a:p>
        </p:txBody>
      </p:sp>
      <p:pic>
        <p:nvPicPr>
          <p:cNvPr id="32775" name="Picture 6" descr="V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371600"/>
            <a:ext cx="27241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7" descr="remote_web_authenticati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038600"/>
            <a:ext cx="350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00200" y="2438400"/>
            <a:ext cx="7315200" cy="1470025"/>
          </a:xfrm>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fontAlgn="auto">
              <a:spcAft>
                <a:spcPts val="0"/>
              </a:spcAft>
              <a:defRPr/>
            </a:pP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Virus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máy</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tính</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và</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phần</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mềm</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chống</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virus</a:t>
            </a:r>
            <a:endParaRPr lang="en-US" dirty="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Khái</a:t>
            </a:r>
            <a:r>
              <a:rPr lang="en-US" dirty="0" smtClean="0"/>
              <a:t> </a:t>
            </a:r>
            <a:r>
              <a:rPr lang="en-US" dirty="0" err="1" smtClean="0"/>
              <a:t>niệm</a:t>
            </a:r>
            <a:endParaRPr lang="en-US" dirty="0"/>
          </a:p>
        </p:txBody>
      </p:sp>
      <p:sp>
        <p:nvSpPr>
          <p:cNvPr id="34819" name="Content Placeholder 2"/>
          <p:cNvSpPr>
            <a:spLocks noGrp="1"/>
          </p:cNvSpPr>
          <p:nvPr>
            <p:ph idx="1"/>
          </p:nvPr>
        </p:nvSpPr>
        <p:spPr>
          <a:xfrm>
            <a:off x="457200" y="1600200"/>
            <a:ext cx="8382000" cy="4525963"/>
          </a:xfrm>
        </p:spPr>
        <p:txBody>
          <a:bodyPr/>
          <a:lstStyle/>
          <a:p>
            <a:pPr marL="0" indent="0">
              <a:buFont typeface="Arial" charset="0"/>
              <a:buNone/>
            </a:pPr>
            <a:r>
              <a:rPr lang="vi-VN" smtClean="0"/>
              <a:t>Virus máy tính là một chương trình phần mềm có khả năng tự sao chép chính nó từ đối tượng lây nhiễm này sang đối tượng khác </a:t>
            </a:r>
            <a:r>
              <a:rPr lang="en-US" smtClean="0"/>
              <a:t>để phá hoại hệ thống.</a:t>
            </a:r>
          </a:p>
          <a:p>
            <a:pPr marL="0" indent="0">
              <a:buFont typeface="Arial" charset="0"/>
              <a:buNone/>
            </a:pPr>
            <a:endParaRPr lang="en-US" smtClean="0"/>
          </a:p>
        </p:txBody>
      </p:sp>
      <p:sp>
        <p:nvSpPr>
          <p:cNvPr id="348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9AA621F-429D-4E47-9BC2-426DAE985227}" type="datetime1">
              <a:rPr lang="en-US" smtClean="0">
                <a:latin typeface="Tahoma" pitchFamily="34" charset="0"/>
              </a:rPr>
              <a:t>10/2/2012</a:t>
            </a:fld>
            <a:endParaRPr lang="en-US">
              <a:latin typeface="Tahoma" pitchFamily="34" charset="0"/>
            </a:endParaRPr>
          </a:p>
        </p:txBody>
      </p:sp>
      <p:sp>
        <p:nvSpPr>
          <p:cNvPr id="348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348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9148D49-958C-4331-859F-552C87ED0D4E}" type="slidenum">
              <a:rPr lang="en-US">
                <a:latin typeface="Tahoma" pitchFamily="34" charset="0"/>
              </a:rPr>
              <a:pPr/>
              <a:t>27</a:t>
            </a:fld>
            <a:endParaRPr lang="en-US">
              <a:latin typeface="Tahoma" pitchFamily="34" charset="0"/>
            </a:endParaRPr>
          </a:p>
        </p:txBody>
      </p:sp>
      <p:pic>
        <p:nvPicPr>
          <p:cNvPr id="34823" name="Picture 6" descr="computer-virus-picturejpg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657600"/>
            <a:ext cx="53340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Tác</a:t>
            </a:r>
            <a:r>
              <a:rPr lang="en-US" dirty="0" smtClean="0"/>
              <a:t> </a:t>
            </a:r>
            <a:r>
              <a:rPr lang="en-US" dirty="0" err="1" smtClean="0"/>
              <a:t>hại</a:t>
            </a:r>
            <a:endParaRPr lang="en-US" dirty="0"/>
          </a:p>
        </p:txBody>
      </p:sp>
      <p:sp>
        <p:nvSpPr>
          <p:cNvPr id="35843" name="Content Placeholder 2"/>
          <p:cNvSpPr>
            <a:spLocks noGrp="1"/>
          </p:cNvSpPr>
          <p:nvPr>
            <p:ph idx="1"/>
          </p:nvPr>
        </p:nvSpPr>
        <p:spPr/>
        <p:txBody>
          <a:bodyPr/>
          <a:lstStyle/>
          <a:p>
            <a:r>
              <a:rPr lang="en-US" smtClean="0"/>
              <a:t>Giảm hiệu năng hoạt động của máy tính.</a:t>
            </a:r>
          </a:p>
          <a:p>
            <a:r>
              <a:rPr lang="en-US" smtClean="0"/>
              <a:t>Làm sai lệch quá trình hoạt động của máy tính.</a:t>
            </a:r>
          </a:p>
          <a:p>
            <a:r>
              <a:rPr lang="en-US" smtClean="0"/>
              <a:t>Đánh cắp, thay đổi, phá hủy dữ liệu trong máy tính.</a:t>
            </a:r>
          </a:p>
          <a:p>
            <a:r>
              <a:rPr lang="en-US" smtClean="0"/>
              <a:t>Đánh cắp thông tin tài khoản trên mạng.</a:t>
            </a:r>
          </a:p>
          <a:p>
            <a:endParaRPr lang="en-US" smtClean="0"/>
          </a:p>
        </p:txBody>
      </p:sp>
      <p:sp>
        <p:nvSpPr>
          <p:cNvPr id="358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7605BF7-6B3A-4A5F-8399-926E61D08B94}" type="datetime1">
              <a:rPr lang="en-US" smtClean="0">
                <a:latin typeface="Tahoma" pitchFamily="34" charset="0"/>
              </a:rPr>
              <a:t>10/2/2012</a:t>
            </a:fld>
            <a:endParaRPr lang="en-US">
              <a:latin typeface="Tahoma" pitchFamily="34" charset="0"/>
            </a:endParaRPr>
          </a:p>
        </p:txBody>
      </p:sp>
      <p:sp>
        <p:nvSpPr>
          <p:cNvPr id="358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358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9DCA20E-ED2D-4EC8-B1C5-70D5769F6019}" type="slidenum">
              <a:rPr lang="en-US">
                <a:latin typeface="Tahoma" pitchFamily="34" charset="0"/>
              </a:rPr>
              <a:pPr/>
              <a:t>28</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Các</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lây</a:t>
            </a:r>
            <a:r>
              <a:rPr lang="en-US" dirty="0" smtClean="0"/>
              <a:t> </a:t>
            </a:r>
            <a:r>
              <a:rPr lang="en-US" dirty="0" err="1" smtClean="0"/>
              <a:t>nhiễm</a:t>
            </a:r>
            <a:endParaRPr lang="en-US" dirty="0"/>
          </a:p>
        </p:txBody>
      </p:sp>
      <p:sp>
        <p:nvSpPr>
          <p:cNvPr id="36867" name="Content Placeholder 2"/>
          <p:cNvSpPr>
            <a:spLocks noGrp="1"/>
          </p:cNvSpPr>
          <p:nvPr>
            <p:ph idx="1"/>
          </p:nvPr>
        </p:nvSpPr>
        <p:spPr/>
        <p:txBody>
          <a:bodyPr/>
          <a:lstStyle/>
          <a:p>
            <a:r>
              <a:rPr lang="en-US" smtClean="0"/>
              <a:t>Qua các thiết bị lưu trữ di động: thiết bị USB, ổ cứng di động.</a:t>
            </a:r>
          </a:p>
          <a:p>
            <a:r>
              <a:rPr lang="en-US" smtClean="0"/>
              <a:t>Qua thư điện tử.</a:t>
            </a:r>
          </a:p>
          <a:p>
            <a:r>
              <a:rPr lang="en-US" smtClean="0"/>
              <a:t>Qua mạng Internet.</a:t>
            </a:r>
          </a:p>
        </p:txBody>
      </p:sp>
      <p:sp>
        <p:nvSpPr>
          <p:cNvPr id="368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A04D43CA-E024-4914-9414-709CA43CE3D2}" type="datetime1">
              <a:rPr lang="en-US" smtClean="0">
                <a:latin typeface="Tahoma" pitchFamily="34" charset="0"/>
              </a:rPr>
              <a:t>10/2/2012</a:t>
            </a:fld>
            <a:endParaRPr lang="en-US">
              <a:latin typeface="Tahoma" pitchFamily="34" charset="0"/>
            </a:endParaRPr>
          </a:p>
        </p:txBody>
      </p:sp>
      <p:sp>
        <p:nvSpPr>
          <p:cNvPr id="368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368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E7144519-484A-4FC3-87D9-5B92FE51D2BF}" type="slidenum">
              <a:rPr lang="en-US">
                <a:latin typeface="Tahoma" pitchFamily="34" charset="0"/>
              </a:rPr>
              <a:pPr/>
              <a:t>29</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fontAlgn="auto">
              <a:spcAft>
                <a:spcPts val="0"/>
              </a:spcAft>
              <a:defRPr/>
            </a:pP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Mạng</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máy</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tính</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và</a:t>
            </a:r>
            <a:r>
              <a:rPr lang="en-US" dirty="0"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Internet</a:t>
            </a:r>
            <a:endParaRPr lang="en-US" dirty="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Phân</a:t>
            </a:r>
            <a:r>
              <a:rPr lang="en-US" dirty="0" smtClean="0"/>
              <a:t> </a:t>
            </a:r>
            <a:r>
              <a:rPr lang="en-US" dirty="0" err="1" smtClean="0"/>
              <a:t>loại</a:t>
            </a:r>
            <a:endParaRPr lang="en-US" dirty="0"/>
          </a:p>
        </p:txBody>
      </p:sp>
      <p:sp>
        <p:nvSpPr>
          <p:cNvPr id="3" name="Content Placeholder 2"/>
          <p:cNvSpPr>
            <a:spLocks noGrp="1"/>
          </p:cNvSpPr>
          <p:nvPr>
            <p:ph idx="1"/>
          </p:nvPr>
        </p:nvSpPr>
        <p:spPr/>
        <p:txBody>
          <a:bodyPr>
            <a:normAutofit/>
          </a:bodyPr>
          <a:lstStyle/>
          <a:p>
            <a:pPr>
              <a:lnSpc>
                <a:spcPct val="90000"/>
              </a:lnSpc>
            </a:pPr>
            <a:r>
              <a:rPr lang="en-US" b="1" smtClean="0"/>
              <a:t>Virus khởi động</a:t>
            </a:r>
            <a:r>
              <a:rPr lang="en-US" smtClean="0"/>
              <a:t>: Lây nhiễm ở vùng khởi động hệ điều hành của ổ cứng làm thay đổi hoặc phá hỏng quá trình khởi động của máy tính.</a:t>
            </a:r>
          </a:p>
          <a:p>
            <a:pPr>
              <a:lnSpc>
                <a:spcPct val="90000"/>
              </a:lnSpc>
            </a:pPr>
            <a:r>
              <a:rPr lang="en-US" b="1" smtClean="0"/>
              <a:t>Virus tập tin: </a:t>
            </a:r>
            <a:r>
              <a:rPr lang="vi-VN" smtClean="0"/>
              <a:t>Là những virus lây</a:t>
            </a:r>
            <a:r>
              <a:rPr lang="en-US" smtClean="0"/>
              <a:t> nhiễm</a:t>
            </a:r>
            <a:r>
              <a:rPr lang="vi-VN" smtClean="0"/>
              <a:t> vào những </a:t>
            </a:r>
            <a:r>
              <a:rPr lang="en-US" smtClean="0"/>
              <a:t>tập tin</a:t>
            </a:r>
            <a:r>
              <a:rPr lang="vi-VN" smtClean="0"/>
              <a:t> chương trình, phổ biến nhất là trên hệ điều hành Windows, như các file có đuôi mở rộng .com, .exe, .bat, .pif, .sys...</a:t>
            </a:r>
            <a:endParaRPr lang="en-US" smtClean="0"/>
          </a:p>
        </p:txBody>
      </p:sp>
      <p:sp>
        <p:nvSpPr>
          <p:cNvPr id="378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8D28AA6-CF21-45DB-BF8C-CFDD69589BED}" type="datetime1">
              <a:rPr lang="en-US" smtClean="0">
                <a:latin typeface="Tahoma" pitchFamily="34" charset="0"/>
              </a:rPr>
              <a:t>10/2/2012</a:t>
            </a:fld>
            <a:endParaRPr lang="en-US">
              <a:latin typeface="Tahoma" pitchFamily="34" charset="0"/>
            </a:endParaRPr>
          </a:p>
        </p:txBody>
      </p:sp>
      <p:sp>
        <p:nvSpPr>
          <p:cNvPr id="378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378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1D5C7FE-B5AC-4EED-82D2-8BD7DB80813E}" type="slidenum">
              <a:rPr lang="en-US">
                <a:latin typeface="Tahoma" pitchFamily="34" charset="0"/>
              </a:rPr>
              <a:pPr/>
              <a:t>30</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Phân</a:t>
            </a:r>
            <a:r>
              <a:rPr lang="en-US" dirty="0" smtClean="0"/>
              <a:t> </a:t>
            </a:r>
            <a:r>
              <a:rPr lang="en-US" dirty="0" err="1" smtClean="0"/>
              <a:t>loại</a:t>
            </a:r>
            <a:endParaRPr lang="en-US" dirty="0"/>
          </a:p>
        </p:txBody>
      </p:sp>
      <p:sp>
        <p:nvSpPr>
          <p:cNvPr id="38915" name="Content Placeholder 2"/>
          <p:cNvSpPr>
            <a:spLocks noGrp="1"/>
          </p:cNvSpPr>
          <p:nvPr>
            <p:ph idx="1"/>
          </p:nvPr>
        </p:nvSpPr>
        <p:spPr/>
        <p:txBody>
          <a:bodyPr/>
          <a:lstStyle/>
          <a:p>
            <a:pPr marL="0" indent="0">
              <a:buFont typeface="Arial" charset="0"/>
              <a:buNone/>
            </a:pPr>
            <a:r>
              <a:rPr lang="en-US" b="1" smtClean="0"/>
              <a:t>Virus macro</a:t>
            </a:r>
            <a:r>
              <a:rPr lang="en-US" smtClean="0"/>
              <a:t>: </a:t>
            </a:r>
            <a:r>
              <a:rPr lang="vi-VN" smtClean="0"/>
              <a:t>Là loại virus lây vào những file văn bản (Microsoft Word), file bảng tính (Microsoft Excel) hay các file trình diễn (Microsoft Power Point) trong bộ Microsoft Office</a:t>
            </a:r>
            <a:endParaRPr lang="en-US" smtClean="0"/>
          </a:p>
          <a:p>
            <a:pPr marL="0" indent="0"/>
            <a:endParaRPr lang="en-US" smtClean="0"/>
          </a:p>
        </p:txBody>
      </p:sp>
      <p:sp>
        <p:nvSpPr>
          <p:cNvPr id="389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5B1B83F-C190-4502-8D52-FF256AF1702B}" type="datetime1">
              <a:rPr lang="en-US" smtClean="0">
                <a:latin typeface="Tahoma" pitchFamily="34" charset="0"/>
              </a:rPr>
              <a:t>10/2/2012</a:t>
            </a:fld>
            <a:endParaRPr lang="en-US">
              <a:latin typeface="Tahoma" pitchFamily="34" charset="0"/>
            </a:endParaRPr>
          </a:p>
        </p:txBody>
      </p:sp>
      <p:sp>
        <p:nvSpPr>
          <p:cNvPr id="389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389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A0CA21EE-9657-4B50-AD2E-150178FB0100}" type="slidenum">
              <a:rPr lang="en-US">
                <a:latin typeface="Tahoma" pitchFamily="34" charset="0"/>
              </a:rPr>
              <a:pPr/>
              <a:t>31</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a:t>
            </a:r>
            <a:r>
              <a:rPr lang="en-US" dirty="0" err="1" smtClean="0"/>
              <a:t>khác</a:t>
            </a:r>
            <a:endParaRPr lang="en-US" dirty="0"/>
          </a:p>
        </p:txBody>
      </p:sp>
      <p:sp>
        <p:nvSpPr>
          <p:cNvPr id="39939" name="Content Placeholder 2"/>
          <p:cNvSpPr>
            <a:spLocks noGrp="1"/>
          </p:cNvSpPr>
          <p:nvPr>
            <p:ph idx="1"/>
          </p:nvPr>
        </p:nvSpPr>
        <p:spPr/>
        <p:txBody>
          <a:bodyPr/>
          <a:lstStyle/>
          <a:p>
            <a:pPr marL="0" indent="0">
              <a:buFont typeface="Arial" charset="0"/>
              <a:buNone/>
            </a:pPr>
            <a:r>
              <a:rPr lang="en-US" b="1" smtClean="0"/>
              <a:t>Trojan: </a:t>
            </a:r>
            <a:r>
              <a:rPr lang="en-US" smtClean="0"/>
              <a:t>M</a:t>
            </a:r>
            <a:r>
              <a:rPr lang="vi-VN" smtClean="0"/>
              <a:t>ột đoạn mã chương trình</a:t>
            </a:r>
            <a:r>
              <a:rPr lang="en-US" smtClean="0"/>
              <a:t> không có khả năng lây lan xâm nhập vào máy nạn nhân.</a:t>
            </a:r>
            <a:r>
              <a:rPr lang="vi-VN" smtClean="0"/>
              <a:t> Đến thời điểm thuận lợi, Trojan sẽ ăn cắp thông tin quan trọng trên máy tính của nạn nhân như số thẻ tín dụng, mật khẩu... để gửi về cho chủ nhân của nó ở trên mạng hoặc có thể xoá dữ liệu nếu được lập trình trước.</a:t>
            </a:r>
            <a:endParaRPr lang="en-US" smtClean="0"/>
          </a:p>
        </p:txBody>
      </p:sp>
      <p:sp>
        <p:nvSpPr>
          <p:cNvPr id="399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A5CBEA81-0467-42F3-8AD2-92FEF57D84C8}" type="datetime1">
              <a:rPr lang="en-US" smtClean="0">
                <a:latin typeface="Tahoma" pitchFamily="34" charset="0"/>
              </a:rPr>
              <a:t>10/2/2012</a:t>
            </a:fld>
            <a:endParaRPr lang="en-US">
              <a:latin typeface="Tahoma" pitchFamily="34" charset="0"/>
            </a:endParaRPr>
          </a:p>
        </p:txBody>
      </p:sp>
      <p:sp>
        <p:nvSpPr>
          <p:cNvPr id="399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399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5141DB2-E4FC-4C9B-A185-4FE355C48C0A}" type="slidenum">
              <a:rPr lang="en-US">
                <a:latin typeface="Tahoma" pitchFamily="34" charset="0"/>
              </a:rPr>
              <a:pPr/>
              <a:t>32</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a:t>
            </a:r>
            <a:r>
              <a:rPr lang="en-US" dirty="0" err="1" smtClean="0"/>
              <a:t>khác</a:t>
            </a:r>
            <a:endParaRPr lang="en-US" dirty="0"/>
          </a:p>
        </p:txBody>
      </p:sp>
      <p:sp>
        <p:nvSpPr>
          <p:cNvPr id="40963" name="Content Placeholder 2"/>
          <p:cNvSpPr>
            <a:spLocks noGrp="1"/>
          </p:cNvSpPr>
          <p:nvPr>
            <p:ph idx="1"/>
          </p:nvPr>
        </p:nvSpPr>
        <p:spPr>
          <a:xfrm>
            <a:off x="457200" y="1600200"/>
            <a:ext cx="8458200" cy="4525963"/>
          </a:xfrm>
        </p:spPr>
        <p:txBody>
          <a:bodyPr/>
          <a:lstStyle/>
          <a:p>
            <a:pPr marL="0" indent="0">
              <a:buFont typeface="Arial" charset="0"/>
              <a:buNone/>
            </a:pPr>
            <a:r>
              <a:rPr lang="vi-VN" b="1" smtClean="0"/>
              <a:t>Backdoor</a:t>
            </a:r>
            <a:r>
              <a:rPr lang="vi-VN" smtClean="0"/>
              <a:t>: Loại Trojan sau khi được cài đặt vào máy nạn nhân sẽ tự mở ra một cổng dịch vụ cho phép kẻ tấn công (hacker) có thể kết nối từ xa tới máy nạn nhân, từ đó nó sẽ nhận và thực hiện lệnh mà kẻ tấn công đưa ra.</a:t>
            </a:r>
            <a:endParaRPr lang="en-US" smtClean="0"/>
          </a:p>
        </p:txBody>
      </p:sp>
      <p:sp>
        <p:nvSpPr>
          <p:cNvPr id="409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E1A88DC-1F4C-47F3-8458-E37AF296040D}" type="datetime1">
              <a:rPr lang="en-US" smtClean="0">
                <a:latin typeface="Tahoma" pitchFamily="34" charset="0"/>
              </a:rPr>
              <a:t>10/2/2012</a:t>
            </a:fld>
            <a:endParaRPr lang="en-US">
              <a:latin typeface="Tahoma" pitchFamily="34" charset="0"/>
            </a:endParaRPr>
          </a:p>
        </p:txBody>
      </p:sp>
      <p:sp>
        <p:nvSpPr>
          <p:cNvPr id="409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409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075DF7B0-4E56-4B33-9AF1-8EE522AC5ABF}" type="slidenum">
              <a:rPr lang="en-US">
                <a:latin typeface="Tahoma" pitchFamily="34" charset="0"/>
              </a:rPr>
              <a:pPr/>
              <a:t>33</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a:t>
            </a:r>
            <a:r>
              <a:rPr lang="en-US" dirty="0" err="1" smtClean="0"/>
              <a:t>khác</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349250" indent="-349250">
              <a:lnSpc>
                <a:spcPct val="90000"/>
              </a:lnSpc>
            </a:pPr>
            <a:r>
              <a:rPr lang="en-US" sz="3000" b="1" smtClean="0"/>
              <a:t>Adware</a:t>
            </a:r>
            <a:r>
              <a:rPr lang="en-US" sz="3000" smtClean="0"/>
              <a:t> - </a:t>
            </a:r>
            <a:r>
              <a:rPr lang="vi-VN" sz="3000" smtClean="0"/>
              <a:t>Phần mềm quảng cáo bất hợp pháp</a:t>
            </a:r>
            <a:r>
              <a:rPr lang="en-US" sz="3000" smtClean="0"/>
              <a:t>: </a:t>
            </a:r>
            <a:r>
              <a:rPr lang="vi-VN" sz="3000" smtClean="0"/>
              <a:t>Gây khó chịu cho người sử dụng khi chúng cố tình thay đổi trang web mặc định (home page), các trang tìm kiếm mặc định (search page)… hay liên tục tự động hiện ra (popup) các trang web quảng cáo khi đang duyệt web</a:t>
            </a:r>
            <a:r>
              <a:rPr lang="en-US" sz="3000" smtClean="0"/>
              <a:t>.</a:t>
            </a:r>
          </a:p>
          <a:p>
            <a:pPr marL="349250" indent="-349250">
              <a:lnSpc>
                <a:spcPct val="90000"/>
              </a:lnSpc>
            </a:pPr>
            <a:r>
              <a:rPr lang="en-US" sz="3000" b="1" smtClean="0"/>
              <a:t>Spyware</a:t>
            </a:r>
            <a:r>
              <a:rPr lang="en-US" sz="3000" smtClean="0"/>
              <a:t> -</a:t>
            </a:r>
            <a:r>
              <a:rPr lang="vi-VN" sz="3000" smtClean="0"/>
              <a:t> </a:t>
            </a:r>
            <a:r>
              <a:rPr lang="en-US" sz="3000" smtClean="0"/>
              <a:t>P</a:t>
            </a:r>
            <a:r>
              <a:rPr lang="vi-VN" sz="3000" smtClean="0"/>
              <a:t>hần mềm gián điệp:</a:t>
            </a:r>
            <a:r>
              <a:rPr lang="en-US" sz="3000" smtClean="0"/>
              <a:t> Phần mềm theo dõi và tập hợp các thông tin của người dùng máy tính.</a:t>
            </a:r>
          </a:p>
          <a:p>
            <a:pPr marL="349250" indent="-349250">
              <a:lnSpc>
                <a:spcPct val="90000"/>
              </a:lnSpc>
              <a:buFont typeface="Arial" charset="0"/>
              <a:buNone/>
            </a:pPr>
            <a:endParaRPr lang="en-US" sz="3000" smtClean="0"/>
          </a:p>
          <a:p>
            <a:pPr marL="349250" indent="-349250">
              <a:lnSpc>
                <a:spcPct val="90000"/>
              </a:lnSpc>
            </a:pPr>
            <a:endParaRPr lang="en-US" sz="3000" smtClean="0"/>
          </a:p>
        </p:txBody>
      </p:sp>
      <p:sp>
        <p:nvSpPr>
          <p:cNvPr id="419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30DDCA8-A048-4378-93FF-4343C7BC70CC}" type="datetime1">
              <a:rPr lang="en-US" smtClean="0">
                <a:latin typeface="Tahoma" pitchFamily="34" charset="0"/>
              </a:rPr>
              <a:t>10/2/2012</a:t>
            </a:fld>
            <a:endParaRPr lang="en-US">
              <a:latin typeface="Tahoma" pitchFamily="34" charset="0"/>
            </a:endParaRPr>
          </a:p>
        </p:txBody>
      </p:sp>
      <p:sp>
        <p:nvSpPr>
          <p:cNvPr id="419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419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53B8C8A-33B7-4E0D-A429-C379E4DDD2A4}" type="slidenum">
              <a:rPr lang="en-US">
                <a:latin typeface="Tahoma" pitchFamily="34" charset="0"/>
              </a:rPr>
              <a:pPr/>
              <a:t>34</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a:t>
            </a:r>
            <a:r>
              <a:rPr lang="en-US" dirty="0" err="1" smtClean="0"/>
              <a:t>khác</a:t>
            </a:r>
            <a:endParaRPr lang="en-US" dirty="0"/>
          </a:p>
        </p:txBody>
      </p:sp>
      <p:sp>
        <p:nvSpPr>
          <p:cNvPr id="43011" name="Content Placeholder 2"/>
          <p:cNvSpPr>
            <a:spLocks noGrp="1"/>
          </p:cNvSpPr>
          <p:nvPr>
            <p:ph idx="1"/>
          </p:nvPr>
        </p:nvSpPr>
        <p:spPr/>
        <p:txBody>
          <a:bodyPr/>
          <a:lstStyle/>
          <a:p>
            <a:pPr marL="0" indent="0">
              <a:buFont typeface="Arial" charset="0"/>
              <a:buNone/>
            </a:pPr>
            <a:r>
              <a:rPr lang="en-US" b="1" smtClean="0"/>
              <a:t>Sâu Internet - Worm: </a:t>
            </a:r>
            <a:r>
              <a:rPr lang="en-US" smtClean="0"/>
              <a:t>L</a:t>
            </a:r>
            <a:r>
              <a:rPr lang="vi-VN" smtClean="0"/>
              <a:t>oại virus có sức lây lan rộng, nhanh và phổ biến nhất hiện nay. Worm kết hợp cả sức phá hoại của virus, đặc tính âm thầm của Trojan và hơn hết là sự lây lan đáng sợ</a:t>
            </a:r>
            <a:r>
              <a:rPr lang="en-US" smtClean="0"/>
              <a:t>.</a:t>
            </a:r>
          </a:p>
        </p:txBody>
      </p:sp>
      <p:sp>
        <p:nvSpPr>
          <p:cNvPr id="430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6E418C3-CEB6-4B16-B663-25F9D55FBF2B}" type="datetime1">
              <a:rPr lang="en-US" smtClean="0">
                <a:latin typeface="Tahoma" pitchFamily="34" charset="0"/>
              </a:rPr>
              <a:t>10/2/2012</a:t>
            </a:fld>
            <a:endParaRPr lang="en-US">
              <a:latin typeface="Tahoma" pitchFamily="34" charset="0"/>
            </a:endParaRPr>
          </a:p>
        </p:txBody>
      </p:sp>
      <p:sp>
        <p:nvSpPr>
          <p:cNvPr id="430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430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AC53039-0318-452B-9A4B-0ECC4E2E8F68}" type="slidenum">
              <a:rPr lang="en-US">
                <a:latin typeface="Tahoma" pitchFamily="34" charset="0"/>
              </a:rPr>
              <a:pPr/>
              <a:t>35</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a:t>
            </a:r>
            <a:r>
              <a:rPr lang="en-US" dirty="0" err="1" smtClean="0"/>
              <a:t>khác</a:t>
            </a:r>
            <a:endParaRPr lang="en-US" dirty="0"/>
          </a:p>
        </p:txBody>
      </p:sp>
      <p:sp>
        <p:nvSpPr>
          <p:cNvPr id="3" name="Content Placeholder 2"/>
          <p:cNvSpPr>
            <a:spLocks noGrp="1"/>
          </p:cNvSpPr>
          <p:nvPr>
            <p:ph idx="1"/>
          </p:nvPr>
        </p:nvSpPr>
        <p:spPr>
          <a:xfrm>
            <a:off x="457200" y="1600200"/>
            <a:ext cx="8382000" cy="4724400"/>
          </a:xfrm>
        </p:spPr>
        <p:txBody>
          <a:bodyPr>
            <a:normAutofit/>
          </a:bodyPr>
          <a:lstStyle/>
          <a:p>
            <a:pPr marL="0" indent="0">
              <a:lnSpc>
                <a:spcPct val="90000"/>
              </a:lnSpc>
              <a:buFont typeface="Arial" charset="0"/>
              <a:buNone/>
            </a:pPr>
            <a:r>
              <a:rPr lang="en-US" sz="3000" b="1" smtClean="0"/>
              <a:t>Rootkit: </a:t>
            </a:r>
            <a:r>
              <a:rPr lang="en-US" sz="3000" smtClean="0"/>
              <a:t>B</a:t>
            </a:r>
            <a:r>
              <a:rPr lang="vi-VN" sz="3000" smtClean="0"/>
              <a:t>ộ công cụ phần mềm được sử dụng để che giấu sự tồn tại và hoạt động của những tiến trình hoặc những </a:t>
            </a:r>
            <a:r>
              <a:rPr lang="en-US" sz="3000" smtClean="0"/>
              <a:t>tập tin trong hệ thống. </a:t>
            </a:r>
          </a:p>
          <a:p>
            <a:pPr marL="0" indent="0">
              <a:lnSpc>
                <a:spcPct val="90000"/>
              </a:lnSpc>
              <a:buFont typeface="Arial" charset="0"/>
              <a:buNone/>
            </a:pPr>
            <a:r>
              <a:rPr lang="vi-VN" sz="3000" smtClean="0"/>
              <a:t>Rootkit là có khả năng ẩn các tiến trình, </a:t>
            </a:r>
            <a:r>
              <a:rPr lang="en-US" sz="3000" smtClean="0"/>
              <a:t>tập tin</a:t>
            </a:r>
            <a:r>
              <a:rPr lang="vi-VN" sz="3000" smtClean="0"/>
              <a:t>, và cả dữ liệu trong registry (với Windows). </a:t>
            </a:r>
            <a:r>
              <a:rPr lang="en-US" sz="3000" smtClean="0"/>
              <a:t> </a:t>
            </a:r>
            <a:r>
              <a:rPr lang="vi-VN" sz="3000" smtClean="0"/>
              <a:t>Nếu chỉ dùng những công cụ phổ biến của hệ điều hành như "Registry Editor", "Task</a:t>
            </a:r>
            <a:r>
              <a:rPr lang="en-US" sz="3000" smtClean="0"/>
              <a:t> </a:t>
            </a:r>
            <a:r>
              <a:rPr lang="vi-VN" sz="3000" smtClean="0"/>
              <a:t>Manager", "Find Files" thì không thể phát hiện ra các </a:t>
            </a:r>
            <a:r>
              <a:rPr lang="en-US" sz="3000" smtClean="0"/>
              <a:t>tập tin</a:t>
            </a:r>
            <a:r>
              <a:rPr lang="vi-VN" sz="3000" smtClean="0"/>
              <a:t> và tiến trình này.</a:t>
            </a:r>
            <a:br>
              <a:rPr lang="vi-VN" sz="3000" smtClean="0"/>
            </a:br>
            <a:r>
              <a:rPr lang="vi-VN" sz="3000" smtClean="0"/>
              <a:t/>
            </a:r>
            <a:br>
              <a:rPr lang="vi-VN" sz="3000" smtClean="0"/>
            </a:br>
            <a:endParaRPr lang="en-US" sz="3000" b="1" smtClean="0"/>
          </a:p>
        </p:txBody>
      </p:sp>
      <p:sp>
        <p:nvSpPr>
          <p:cNvPr id="440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2B2FBED-B762-42F7-B40D-FE81ED2CDC71}" type="datetime1">
              <a:rPr lang="en-US" smtClean="0">
                <a:latin typeface="Tahoma" pitchFamily="34" charset="0"/>
              </a:rPr>
              <a:t>10/2/2012</a:t>
            </a:fld>
            <a:endParaRPr lang="en-US">
              <a:latin typeface="Tahoma" pitchFamily="34" charset="0"/>
            </a:endParaRPr>
          </a:p>
        </p:txBody>
      </p:sp>
      <p:sp>
        <p:nvSpPr>
          <p:cNvPr id="440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440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7479D00-A5A4-476A-9F76-5A188C4BD68F}" type="slidenum">
              <a:rPr lang="en-US">
                <a:latin typeface="Tahoma" pitchFamily="34" charset="0"/>
              </a:rPr>
              <a:pPr/>
              <a:t>36</a:t>
            </a:fld>
            <a:endParaRPr lang="en-US">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Phần</a:t>
            </a:r>
            <a:r>
              <a:rPr lang="en-US" dirty="0" smtClean="0"/>
              <a:t> </a:t>
            </a:r>
            <a:r>
              <a:rPr lang="en-US" dirty="0" err="1" smtClean="0"/>
              <a:t>mềm</a:t>
            </a:r>
            <a:r>
              <a:rPr lang="en-US" dirty="0" smtClean="0"/>
              <a:t> </a:t>
            </a:r>
            <a:r>
              <a:rPr lang="en-US" dirty="0" err="1" smtClean="0"/>
              <a:t>chống</a:t>
            </a:r>
            <a:r>
              <a:rPr lang="en-US" dirty="0" smtClean="0"/>
              <a:t> virus </a:t>
            </a:r>
            <a:endParaRPr lang="en-US" dirty="0"/>
          </a:p>
        </p:txBody>
      </p:sp>
      <p:sp>
        <p:nvSpPr>
          <p:cNvPr id="45059" name="Content Placeholder 2"/>
          <p:cNvSpPr>
            <a:spLocks noGrp="1"/>
          </p:cNvSpPr>
          <p:nvPr>
            <p:ph idx="1"/>
          </p:nvPr>
        </p:nvSpPr>
        <p:spPr/>
        <p:txBody>
          <a:bodyPr/>
          <a:lstStyle/>
          <a:p>
            <a:r>
              <a:rPr lang="en-US" smtClean="0"/>
              <a:t>Phát hiện và loại bỏ các virus máy tính trong hệ thống.</a:t>
            </a:r>
          </a:p>
          <a:p>
            <a:r>
              <a:rPr lang="en-US" smtClean="0"/>
              <a:t>Tự học các mẫu virus mới để phát hiện lần sau.</a:t>
            </a:r>
          </a:p>
          <a:p>
            <a:pPr>
              <a:buFont typeface="Arial" charset="0"/>
              <a:buNone/>
            </a:pPr>
            <a:endParaRPr lang="en-US" smtClean="0"/>
          </a:p>
        </p:txBody>
      </p:sp>
      <p:sp>
        <p:nvSpPr>
          <p:cNvPr id="450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0AEA3CD-71BD-462D-8FAB-48A8D8BC47D5}" type="datetime1">
              <a:rPr lang="en-US" smtClean="0">
                <a:latin typeface="Tahoma" pitchFamily="34" charset="0"/>
              </a:rPr>
              <a:t>10/2/2012</a:t>
            </a:fld>
            <a:endParaRPr lang="en-US">
              <a:latin typeface="Tahoma" pitchFamily="34" charset="0"/>
            </a:endParaRPr>
          </a:p>
        </p:txBody>
      </p:sp>
      <p:sp>
        <p:nvSpPr>
          <p:cNvPr id="450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450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E7D29475-4887-40B6-9452-4025308934CF}" type="slidenum">
              <a:rPr lang="en-US">
                <a:latin typeface="Tahoma" pitchFamily="34" charset="0"/>
              </a:rPr>
              <a:pPr/>
              <a:t>37</a:t>
            </a:fld>
            <a:endParaRPr lang="en-US">
              <a:latin typeface="Tahoma" pitchFamily="34" charset="0"/>
            </a:endParaRPr>
          </a:p>
        </p:txBody>
      </p:sp>
      <p:pic>
        <p:nvPicPr>
          <p:cNvPr id="45063" name="Picture 6" descr="windows_7_compatible_antivirus_softwar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05200"/>
            <a:ext cx="59436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Một</a:t>
            </a:r>
            <a:r>
              <a:rPr lang="en-US" dirty="0" smtClean="0"/>
              <a:t> </a:t>
            </a:r>
            <a:r>
              <a:rPr lang="en-US" dirty="0" err="1" smtClean="0"/>
              <a:t>số</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diệt</a:t>
            </a:r>
            <a:r>
              <a:rPr lang="en-US" dirty="0" smtClean="0"/>
              <a:t> virus</a:t>
            </a:r>
            <a:endParaRPr lang="en-US" dirty="0"/>
          </a:p>
        </p:txBody>
      </p:sp>
      <p:sp>
        <p:nvSpPr>
          <p:cNvPr id="46083" name="Content Placeholder 2"/>
          <p:cNvSpPr>
            <a:spLocks noGrp="1"/>
          </p:cNvSpPr>
          <p:nvPr>
            <p:ph idx="1"/>
          </p:nvPr>
        </p:nvSpPr>
        <p:spPr/>
        <p:txBody>
          <a:bodyPr/>
          <a:lstStyle/>
          <a:p>
            <a:r>
              <a:rPr lang="en-US" smtClean="0"/>
              <a:t>Phần mềm diệt virus BKAV</a:t>
            </a:r>
          </a:p>
          <a:p>
            <a:pPr lvl="1"/>
            <a:r>
              <a:rPr lang="en-US" sz="2000" smtClean="0"/>
              <a:t>Là phần mềm do Trung tâm mạng Bách Khoa cung cấp</a:t>
            </a:r>
          </a:p>
          <a:p>
            <a:pPr lvl="1"/>
            <a:r>
              <a:rPr lang="en-US" sz="2000" smtClean="0"/>
              <a:t>Các sử dụng đơn giản, hiệu quả làm việc khá cao, đặc biệt với virus “nội”</a:t>
            </a:r>
          </a:p>
          <a:p>
            <a:pPr lvl="1"/>
            <a:r>
              <a:rPr lang="en-US" sz="2000" smtClean="0"/>
              <a:t>Gồm nhiều phiên bản: Home Edition, Professional Edition,…</a:t>
            </a:r>
          </a:p>
          <a:p>
            <a:pPr lvl="1">
              <a:buFont typeface="Arial" charset="0"/>
              <a:buNone/>
            </a:pPr>
            <a:endParaRPr lang="en-US" smtClean="0"/>
          </a:p>
        </p:txBody>
      </p:sp>
      <p:sp>
        <p:nvSpPr>
          <p:cNvPr id="460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B7E8784-C1FF-49A1-A6FB-A932A71347DB}" type="datetime1">
              <a:rPr lang="en-US" smtClean="0">
                <a:latin typeface="Tahoma" pitchFamily="34" charset="0"/>
              </a:rPr>
              <a:t>10/2/2012</a:t>
            </a:fld>
            <a:endParaRPr lang="en-US">
              <a:latin typeface="Tahoma" pitchFamily="34" charset="0"/>
            </a:endParaRPr>
          </a:p>
        </p:txBody>
      </p:sp>
      <p:sp>
        <p:nvSpPr>
          <p:cNvPr id="460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460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FB9C2046-0208-4080-8C95-134E13C43D1A}" type="slidenum">
              <a:rPr lang="en-US">
                <a:latin typeface="Tahoma" pitchFamily="34" charset="0"/>
              </a:rPr>
              <a:pPr/>
              <a:t>38</a:t>
            </a:fld>
            <a:endParaRPr lang="en-US">
              <a:latin typeface="Tahoma" pitchFamily="34" charset="0"/>
            </a:endParaRPr>
          </a:p>
        </p:txBody>
      </p:sp>
      <p:pic>
        <p:nvPicPr>
          <p:cNvPr id="460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57600"/>
            <a:ext cx="7696200"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Một</a:t>
            </a:r>
            <a:r>
              <a:rPr lang="en-US" dirty="0" smtClean="0"/>
              <a:t> </a:t>
            </a:r>
            <a:r>
              <a:rPr lang="en-US" dirty="0" err="1" smtClean="0"/>
              <a:t>số</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diệt</a:t>
            </a:r>
            <a:r>
              <a:rPr lang="en-US" dirty="0" smtClean="0"/>
              <a:t> virus</a:t>
            </a:r>
            <a:endParaRPr lang="en-US" dirty="0"/>
          </a:p>
        </p:txBody>
      </p:sp>
      <p:sp>
        <p:nvSpPr>
          <p:cNvPr id="47107" name="Content Placeholder 2"/>
          <p:cNvSpPr>
            <a:spLocks noGrp="1"/>
          </p:cNvSpPr>
          <p:nvPr>
            <p:ph idx="1"/>
          </p:nvPr>
        </p:nvSpPr>
        <p:spPr/>
        <p:txBody>
          <a:bodyPr/>
          <a:lstStyle/>
          <a:p>
            <a:r>
              <a:rPr lang="en-US" smtClean="0"/>
              <a:t>Phần mềm diệt virus Kaspersky</a:t>
            </a:r>
          </a:p>
          <a:p>
            <a:pPr lvl="1"/>
            <a:r>
              <a:rPr lang="en-US" smtClean="0"/>
              <a:t>Được đánh giá là một trong những phần mềm diệt virus tốt nhất hiện nay</a:t>
            </a:r>
          </a:p>
          <a:p>
            <a:pPr lvl="1"/>
            <a:r>
              <a:rPr lang="en-US" smtClean="0"/>
              <a:t>Tốc độ phát hiện nhanh, giao diện thân thiện</a:t>
            </a:r>
          </a:p>
        </p:txBody>
      </p:sp>
      <p:sp>
        <p:nvSpPr>
          <p:cNvPr id="471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AC2612E-453A-408B-BCC3-A80FA8406F47}" type="datetime1">
              <a:rPr lang="en-US" smtClean="0">
                <a:latin typeface="Tahoma" pitchFamily="34" charset="0"/>
              </a:rPr>
              <a:t>10/2/2012</a:t>
            </a:fld>
            <a:endParaRPr lang="en-US">
              <a:latin typeface="Tahoma" pitchFamily="34" charset="0"/>
            </a:endParaRPr>
          </a:p>
        </p:txBody>
      </p:sp>
      <p:sp>
        <p:nvSpPr>
          <p:cNvPr id="471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471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786E34A-A93B-4A56-AB1F-CF3FBCC3EC73}" type="slidenum">
              <a:rPr lang="en-US">
                <a:latin typeface="Tahoma" pitchFamily="34" charset="0"/>
              </a:rPr>
              <a:pPr/>
              <a:t>39</a:t>
            </a:fld>
            <a:endParaRPr lang="en-US">
              <a:latin typeface="Tahoma" pitchFamily="34" charset="0"/>
            </a:endParaRPr>
          </a:p>
        </p:txBody>
      </p:sp>
      <p:pic>
        <p:nvPicPr>
          <p:cNvPr id="47111" name="Picture 6" descr="kasperskyantivirus2011_thum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57600"/>
            <a:ext cx="7067550"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Khái</a:t>
            </a:r>
            <a:r>
              <a:rPr lang="en-US" dirty="0" smtClean="0"/>
              <a:t> </a:t>
            </a:r>
            <a:r>
              <a:rPr lang="en-US" dirty="0" err="1" smtClean="0"/>
              <a:t>niệm</a:t>
            </a:r>
            <a:endParaRPr lang="en-US" dirty="0"/>
          </a:p>
        </p:txBody>
      </p:sp>
      <p:sp>
        <p:nvSpPr>
          <p:cNvPr id="12291" name="Content Placeholder 2"/>
          <p:cNvSpPr>
            <a:spLocks noGrp="1"/>
          </p:cNvSpPr>
          <p:nvPr>
            <p:ph idx="1"/>
          </p:nvPr>
        </p:nvSpPr>
        <p:spPr>
          <a:xfrm>
            <a:off x="457200" y="1447800"/>
            <a:ext cx="8229600" cy="4876800"/>
          </a:xfrm>
        </p:spPr>
        <p:txBody>
          <a:bodyPr/>
          <a:lstStyle/>
          <a:p>
            <a:pPr marL="0" indent="0" algn="just">
              <a:buNone/>
            </a:pPr>
            <a:r>
              <a:rPr lang="vi-VN" smtClean="0"/>
              <a:t>Mạng máy tính</a:t>
            </a:r>
            <a:r>
              <a:rPr lang="en-US" smtClean="0"/>
              <a:t> </a:t>
            </a:r>
            <a:r>
              <a:rPr lang="vi-VN" smtClean="0"/>
              <a:t>là một tập hợp gồm nhiều máy tính hoặc thiết bị xử lý thông tin được kết nối với nhau</a:t>
            </a:r>
            <a:r>
              <a:rPr lang="en-US" smtClean="0"/>
              <a:t> qua các phương tiện truyền dẫn.</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91A5CE6-302B-49CD-8A22-CDE09A67A3DF}" type="datetime1">
              <a:rPr lang="en-US" smtClean="0">
                <a:latin typeface="Tahoma" pitchFamily="34" charset="0"/>
              </a:rPr>
              <a:t>10/2/2012</a:t>
            </a:fld>
            <a:endParaRPr lang="en-US">
              <a:latin typeface="Tahoma" pitchFamily="34" charset="0"/>
            </a:endParaRPr>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9E3822B-6419-4FED-B7E0-A4584E50E9B7}" type="slidenum">
              <a:rPr lang="en-US">
                <a:latin typeface="Tahoma" pitchFamily="34" charset="0"/>
              </a:rPr>
              <a:pPr/>
              <a:t>4</a:t>
            </a:fld>
            <a:endParaRPr lang="en-US">
              <a:latin typeface="Tahoma" pitchFamily="34" charset="0"/>
            </a:endParaRPr>
          </a:p>
        </p:txBody>
      </p:sp>
      <p:sp>
        <p:nvSpPr>
          <p:cNvPr id="12294"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pic>
        <p:nvPicPr>
          <p:cNvPr id="12295" name="Picture 6" descr="computer-hardware-and-networking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657600"/>
            <a:ext cx="5080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Mục</a:t>
            </a:r>
            <a:r>
              <a:rPr lang="en-US" dirty="0" smtClean="0"/>
              <a:t> </a:t>
            </a:r>
            <a:r>
              <a:rPr lang="en-US" dirty="0" err="1" smtClean="0"/>
              <a:t>đích</a:t>
            </a:r>
            <a:endParaRPr lang="en-US" dirty="0"/>
          </a:p>
        </p:txBody>
      </p:sp>
      <p:sp>
        <p:nvSpPr>
          <p:cNvPr id="13315" name="Content Placeholder 2"/>
          <p:cNvSpPr>
            <a:spLocks noGrp="1"/>
          </p:cNvSpPr>
          <p:nvPr>
            <p:ph idx="1"/>
          </p:nvPr>
        </p:nvSpPr>
        <p:spPr/>
        <p:txBody>
          <a:bodyPr/>
          <a:lstStyle/>
          <a:p>
            <a:r>
              <a:rPr lang="en-US" smtClean="0"/>
              <a:t>Trao đổi thông tin giữa các máy tính.</a:t>
            </a:r>
          </a:p>
          <a:p>
            <a:r>
              <a:rPr lang="en-US" smtClean="0"/>
              <a:t>Chia sẻ tài nguyên.</a:t>
            </a:r>
          </a:p>
        </p:txBody>
      </p:sp>
      <p:sp>
        <p:nvSpPr>
          <p:cNvPr id="1331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E6EDBB94-F82A-42E2-BBB6-19A07F305E34}" type="datetime1">
              <a:rPr lang="en-US" smtClean="0">
                <a:latin typeface="Tahoma" pitchFamily="34" charset="0"/>
              </a:rPr>
              <a:t>10/2/2012</a:t>
            </a:fld>
            <a:endParaRPr lang="en-US">
              <a:latin typeface="Tahoma" pitchFamily="34" charset="0"/>
            </a:endParaRPr>
          </a:p>
        </p:txBody>
      </p:sp>
      <p:sp>
        <p:nvSpPr>
          <p:cNvPr id="133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133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9E0318D-AB6A-4E23-BDF9-81BA8F863774}" type="slidenum">
              <a:rPr lang="en-US">
                <a:latin typeface="Tahoma" pitchFamily="34" charset="0"/>
              </a:rPr>
              <a:pPr/>
              <a:t>5</a:t>
            </a:fld>
            <a:endParaRPr lang="en-US">
              <a:latin typeface="Tahoma" pitchFamily="34" charset="0"/>
            </a:endParaRPr>
          </a:p>
        </p:txBody>
      </p:sp>
      <p:pic>
        <p:nvPicPr>
          <p:cNvPr id="13319" name="Picture 6" descr="8738375-graph-depicting-computer-networks-purposes-and-advantag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95600"/>
            <a:ext cx="7162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Các</a:t>
            </a:r>
            <a:r>
              <a:rPr lang="en-US" dirty="0" smtClean="0"/>
              <a:t> </a:t>
            </a:r>
            <a:r>
              <a:rPr lang="en-US" dirty="0" err="1" smtClean="0"/>
              <a:t>thành</a:t>
            </a:r>
            <a:r>
              <a:rPr lang="en-US" dirty="0" smtClean="0"/>
              <a:t> </a:t>
            </a:r>
            <a:r>
              <a:rPr lang="en-US" dirty="0" err="1" smtClean="0"/>
              <a:t>phần</a:t>
            </a:r>
            <a:endParaRPr lang="en-US" dirty="0"/>
          </a:p>
        </p:txBody>
      </p:sp>
      <p:sp>
        <p:nvSpPr>
          <p:cNvPr id="1043" name="Slide Number Placeholder 6"/>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atin typeface="Tahoma" pitchFamily="34" charset="0"/>
              </a:rPr>
              <a:t>1-</a:t>
            </a:r>
            <a:fld id="{E73C3DF6-3283-42D7-AF96-25DACE4E75B2}" type="slidenum">
              <a:rPr lang="en-US">
                <a:latin typeface="Tahoma" pitchFamily="34" charset="0"/>
              </a:rPr>
              <a:pPr/>
              <a:t>6</a:t>
            </a:fld>
            <a:endParaRPr lang="en-US">
              <a:latin typeface="Tahoma" pitchFamily="34" charset="0"/>
            </a:endParaRPr>
          </a:p>
        </p:txBody>
      </p:sp>
      <p:sp>
        <p:nvSpPr>
          <p:cNvPr id="423" name="Rectangle 3"/>
          <p:cNvSpPr txBox="1">
            <a:spLocks noChangeArrowheads="1"/>
          </p:cNvSpPr>
          <p:nvPr/>
        </p:nvSpPr>
        <p:spPr>
          <a:xfrm>
            <a:off x="1320800" y="1300163"/>
            <a:ext cx="3779838" cy="1062037"/>
          </a:xfrm>
          <a:prstGeom prst="rect">
            <a:avLst/>
          </a:prstGeom>
          <a:ln/>
        </p:spPr>
        <p:txBody>
          <a:bodyPr>
            <a:normAutofit/>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Clr>
                <a:schemeClr val="accent2"/>
              </a:buClr>
              <a:buSzPct val="85000"/>
              <a:buFont typeface="Wingdings" pitchFamily="2" charset="2"/>
              <a:buChar char="q"/>
            </a:pPr>
            <a:r>
              <a:rPr lang="en-US" sz="2800" b="1" i="1">
                <a:solidFill>
                  <a:srgbClr val="FF0000"/>
                </a:solidFill>
                <a:cs typeface="Tahoma" pitchFamily="34" charset="0"/>
              </a:rPr>
              <a:t>Thiết bị đầu cuối</a:t>
            </a:r>
          </a:p>
          <a:p>
            <a:pPr lvl="1">
              <a:spcBef>
                <a:spcPct val="20000"/>
              </a:spcBef>
              <a:buClr>
                <a:schemeClr val="accent2"/>
              </a:buClr>
              <a:buSzPct val="75000"/>
              <a:buFont typeface="Wingdings" pitchFamily="2" charset="2"/>
              <a:buChar char="v"/>
            </a:pPr>
            <a:r>
              <a:rPr lang="en-US" sz="2400">
                <a:latin typeface="Comic Sans MS" pitchFamily="66" charset="0"/>
                <a:cs typeface="Tahoma" pitchFamily="34" charset="0"/>
              </a:rPr>
              <a:t> chạy ứng dụng mạng</a:t>
            </a:r>
          </a:p>
        </p:txBody>
      </p:sp>
      <p:grpSp>
        <p:nvGrpSpPr>
          <p:cNvPr id="1045" name="Group 262"/>
          <p:cNvGrpSpPr>
            <a:grpSpLocks/>
          </p:cNvGrpSpPr>
          <p:nvPr/>
        </p:nvGrpSpPr>
        <p:grpSpPr bwMode="auto">
          <a:xfrm>
            <a:off x="5157788" y="1768475"/>
            <a:ext cx="3757612" cy="4168775"/>
            <a:chOff x="2996" y="1267"/>
            <a:chExt cx="2367" cy="2626"/>
          </a:xfrm>
        </p:grpSpPr>
        <p:sp>
          <p:nvSpPr>
            <p:cNvPr id="1133" name="Freeform 263"/>
            <p:cNvSpPr>
              <a:spLocks/>
            </p:cNvSpPr>
            <p:nvPr/>
          </p:nvSpPr>
          <p:spPr bwMode="auto">
            <a:xfrm>
              <a:off x="4261" y="2412"/>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 name="Freeform 264"/>
            <p:cNvSpPr>
              <a:spLocks/>
            </p:cNvSpPr>
            <p:nvPr/>
          </p:nvSpPr>
          <p:spPr bwMode="auto">
            <a:xfrm>
              <a:off x="4273" y="1451"/>
              <a:ext cx="1090" cy="658"/>
            </a:xfrm>
            <a:custGeom>
              <a:avLst/>
              <a:gdLst>
                <a:gd name="T0" fmla="*/ 424 w 765"/>
                <a:gd name="T1" fmla="*/ 10 h 459"/>
                <a:gd name="T2" fmla="*/ 288 w 765"/>
                <a:gd name="T3" fmla="*/ 70 h 459"/>
                <a:gd name="T4" fmla="*/ 96 w 765"/>
                <a:gd name="T5" fmla="*/ 100 h 459"/>
                <a:gd name="T6" fmla="*/ 14 w 765"/>
                <a:gd name="T7" fmla="*/ 336 h 459"/>
                <a:gd name="T8" fmla="*/ 180 w 765"/>
                <a:gd name="T9" fmla="*/ 444 h 459"/>
                <a:gd name="T10" fmla="*/ 346 w 765"/>
                <a:gd name="T11" fmla="*/ 426 h 459"/>
                <a:gd name="T12" fmla="*/ 584 w 765"/>
                <a:gd name="T13" fmla="*/ 444 h 459"/>
                <a:gd name="T14" fmla="*/ 698 w 765"/>
                <a:gd name="T15" fmla="*/ 434 h 459"/>
                <a:gd name="T16" fmla="*/ 752 w 765"/>
                <a:gd name="T17" fmla="*/ 372 h 459"/>
                <a:gd name="T18" fmla="*/ 750 w 765"/>
                <a:gd name="T19" fmla="*/ 158 h 459"/>
                <a:gd name="T20" fmla="*/ 662 w 765"/>
                <a:gd name="T21" fmla="*/ 34 h 459"/>
                <a:gd name="T22" fmla="*/ 424 w 765"/>
                <a:gd name="T23" fmla="*/ 10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 name="Freeform 265"/>
            <p:cNvSpPr>
              <a:spLocks/>
            </p:cNvSpPr>
            <p:nvPr/>
          </p:nvSpPr>
          <p:spPr bwMode="auto">
            <a:xfrm>
              <a:off x="3177" y="1267"/>
              <a:ext cx="1036" cy="675"/>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36" name="Group 266"/>
            <p:cNvGrpSpPr>
              <a:grpSpLocks/>
            </p:cNvGrpSpPr>
            <p:nvPr/>
          </p:nvGrpSpPr>
          <p:grpSpPr bwMode="auto">
            <a:xfrm>
              <a:off x="3232" y="2108"/>
              <a:ext cx="919" cy="588"/>
              <a:chOff x="2889" y="1631"/>
              <a:chExt cx="980" cy="743"/>
            </a:xfrm>
          </p:grpSpPr>
          <p:sp>
            <p:nvSpPr>
              <p:cNvPr id="1433" name="Rectangle 267"/>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sp>
            <p:nvSpPr>
              <p:cNvPr id="1434" name="AutoShape 268"/>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solidFill>
                    <a:srgbClr val="00CCFF"/>
                  </a:solidFill>
                  <a:latin typeface="Calibri" pitchFamily="34" charset="0"/>
                </a:endParaRPr>
              </a:p>
            </p:txBody>
          </p:sp>
        </p:grpSp>
        <p:grpSp>
          <p:nvGrpSpPr>
            <p:cNvPr id="1137" name="Group 269"/>
            <p:cNvGrpSpPr>
              <a:grpSpLocks/>
            </p:cNvGrpSpPr>
            <p:nvPr/>
          </p:nvGrpSpPr>
          <p:grpSpPr bwMode="auto">
            <a:xfrm>
              <a:off x="2996" y="1267"/>
              <a:ext cx="1581" cy="956"/>
              <a:chOff x="1018" y="599"/>
              <a:chExt cx="6421" cy="3541"/>
            </a:xfrm>
          </p:grpSpPr>
          <p:sp>
            <p:nvSpPr>
              <p:cNvPr id="1403" name="Line 270"/>
              <p:cNvSpPr>
                <a:spLocks noChangeShapeType="1"/>
              </p:cNvSpPr>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04" name="Line 271"/>
              <p:cNvSpPr>
                <a:spLocks noChangeShapeType="1"/>
              </p:cNvSpPr>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05" name="Line 272"/>
              <p:cNvSpPr>
                <a:spLocks noChangeShapeType="1"/>
              </p:cNvSpPr>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06" name="Line 273"/>
              <p:cNvSpPr>
                <a:spLocks noChangeShapeType="1"/>
              </p:cNvSpPr>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07" name="Line 274"/>
              <p:cNvSpPr>
                <a:spLocks noChangeShapeType="1"/>
              </p:cNvSpPr>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08" name="Line 275"/>
              <p:cNvSpPr>
                <a:spLocks noChangeShapeType="1"/>
              </p:cNvSpPr>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09" name="Line 276"/>
              <p:cNvSpPr>
                <a:spLocks noChangeShapeType="1"/>
              </p:cNvSpPr>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10" name="Line 277"/>
              <p:cNvSpPr>
                <a:spLocks noChangeShapeType="1"/>
              </p:cNvSpPr>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11" name="Line 278"/>
              <p:cNvSpPr>
                <a:spLocks noChangeShapeType="1"/>
              </p:cNvSpPr>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12" name="Line 279"/>
              <p:cNvSpPr>
                <a:spLocks noChangeShapeType="1"/>
              </p:cNvSpPr>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13" name="Line 280"/>
              <p:cNvSpPr>
                <a:spLocks noChangeShapeType="1"/>
              </p:cNvSpPr>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14" name="Line 281"/>
              <p:cNvSpPr>
                <a:spLocks noChangeShapeType="1"/>
              </p:cNvSpPr>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15" name="Line 282"/>
              <p:cNvSpPr>
                <a:spLocks noChangeShapeType="1"/>
              </p:cNvSpPr>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16" name="Line 283"/>
              <p:cNvSpPr>
                <a:spLocks noChangeShapeType="1"/>
              </p:cNvSpPr>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17" name="Line 284"/>
              <p:cNvSpPr>
                <a:spLocks noChangeShapeType="1"/>
              </p:cNvSpPr>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418" name="Group 285"/>
              <p:cNvGrpSpPr>
                <a:grpSpLocks/>
              </p:cNvGrpSpPr>
              <p:nvPr/>
            </p:nvGrpSpPr>
            <p:grpSpPr bwMode="auto">
              <a:xfrm>
                <a:off x="6576" y="2085"/>
                <a:ext cx="863" cy="270"/>
                <a:chOff x="4227" y="1360"/>
                <a:chExt cx="863" cy="270"/>
              </a:xfrm>
            </p:grpSpPr>
            <p:sp>
              <p:nvSpPr>
                <p:cNvPr id="1429" name="Line 286"/>
                <p:cNvSpPr>
                  <a:spLocks noChangeShapeType="1"/>
                </p:cNvSpPr>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0" name="Line 287"/>
                <p:cNvSpPr>
                  <a:spLocks noChangeShapeType="1"/>
                </p:cNvSpPr>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1" name="Line 288"/>
                <p:cNvSpPr>
                  <a:spLocks noChangeShapeType="1"/>
                </p:cNvSpPr>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32" name="Line 289"/>
                <p:cNvSpPr>
                  <a:spLocks noChangeShapeType="1"/>
                </p:cNvSpPr>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419" name="Group 290"/>
              <p:cNvGrpSpPr>
                <a:grpSpLocks/>
              </p:cNvGrpSpPr>
              <p:nvPr/>
            </p:nvGrpSpPr>
            <p:grpSpPr bwMode="auto">
              <a:xfrm rot="5700496">
                <a:off x="2862" y="3574"/>
                <a:ext cx="863" cy="270"/>
                <a:chOff x="4227" y="1360"/>
                <a:chExt cx="863" cy="270"/>
              </a:xfrm>
            </p:grpSpPr>
            <p:sp>
              <p:nvSpPr>
                <p:cNvPr id="1425" name="Line 291"/>
                <p:cNvSpPr>
                  <a:spLocks noChangeShapeType="1"/>
                </p:cNvSpPr>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26" name="Line 292"/>
                <p:cNvSpPr>
                  <a:spLocks noChangeShapeType="1"/>
                </p:cNvSpPr>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27" name="Line 293"/>
                <p:cNvSpPr>
                  <a:spLocks noChangeShapeType="1"/>
                </p:cNvSpPr>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28" name="Line 294"/>
                <p:cNvSpPr>
                  <a:spLocks noChangeShapeType="1"/>
                </p:cNvSpPr>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420" name="Group 295"/>
              <p:cNvGrpSpPr>
                <a:grpSpLocks/>
              </p:cNvGrpSpPr>
              <p:nvPr/>
            </p:nvGrpSpPr>
            <p:grpSpPr bwMode="auto">
              <a:xfrm rot="10800000">
                <a:off x="1018" y="599"/>
                <a:ext cx="863" cy="270"/>
                <a:chOff x="4227" y="1360"/>
                <a:chExt cx="863" cy="270"/>
              </a:xfrm>
            </p:grpSpPr>
            <p:sp>
              <p:nvSpPr>
                <p:cNvPr id="1421" name="Line 296"/>
                <p:cNvSpPr>
                  <a:spLocks noChangeShapeType="1"/>
                </p:cNvSpPr>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22" name="Line 297"/>
                <p:cNvSpPr>
                  <a:spLocks noChangeShapeType="1"/>
                </p:cNvSpPr>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23" name="Line 298"/>
                <p:cNvSpPr>
                  <a:spLocks noChangeShapeType="1"/>
                </p:cNvSpPr>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24" name="Line 299"/>
                <p:cNvSpPr>
                  <a:spLocks noChangeShapeType="1"/>
                </p:cNvSpPr>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1138" name="Group 300"/>
            <p:cNvGrpSpPr>
              <a:grpSpLocks/>
            </p:cNvGrpSpPr>
            <p:nvPr/>
          </p:nvGrpSpPr>
          <p:grpSpPr bwMode="auto">
            <a:xfrm>
              <a:off x="3225" y="1598"/>
              <a:ext cx="436" cy="114"/>
              <a:chOff x="3072" y="739"/>
              <a:chExt cx="652" cy="146"/>
            </a:xfrm>
          </p:grpSpPr>
          <p:pic>
            <p:nvPicPr>
              <p:cNvPr id="1400" name="Picture 301" descr="lgv_fqmg[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1" name="Line 302"/>
              <p:cNvSpPr>
                <a:spLocks noChangeShapeType="1"/>
              </p:cNvSpPr>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2" name="Line 303"/>
              <p:cNvSpPr>
                <a:spLocks noChangeShapeType="1"/>
              </p:cNvSpPr>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139" name="Picture 304" descr="imgyjavg[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9" y="1417"/>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40" name="Group 305"/>
            <p:cNvGrpSpPr>
              <a:grpSpLocks/>
            </p:cNvGrpSpPr>
            <p:nvPr/>
          </p:nvGrpSpPr>
          <p:grpSpPr bwMode="auto">
            <a:xfrm>
              <a:off x="3880" y="1303"/>
              <a:ext cx="256" cy="269"/>
              <a:chOff x="2870" y="1518"/>
              <a:chExt cx="292" cy="320"/>
            </a:xfrm>
          </p:grpSpPr>
          <p:graphicFrame>
            <p:nvGraphicFramePr>
              <p:cNvPr id="1026" name="Object 9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59" name="Clip" r:id="rId6" imgW="826829" imgH="840406" progId="">
                      <p:embed/>
                    </p:oleObj>
                  </mc:Choice>
                  <mc:Fallback>
                    <p:oleObj name="Clip" r:id="rId6" imgW="826829" imgH="840406" progId="">
                      <p:embed/>
                      <p:pic>
                        <p:nvPicPr>
                          <p:cNvPr id="0" name="Object 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Object 9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60" name="Clip" r:id="rId8" imgW="1268295" imgH="1199426" progId="">
                      <p:embed/>
                    </p:oleObj>
                  </mc:Choice>
                  <mc:Fallback>
                    <p:oleObj name="Clip" r:id="rId8" imgW="1268295" imgH="1199426" progId="">
                      <p:embed/>
                      <p:pic>
                        <p:nvPicPr>
                          <p:cNvPr id="0" name="Object 9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41" name="Group 308"/>
            <p:cNvGrpSpPr>
              <a:grpSpLocks/>
            </p:cNvGrpSpPr>
            <p:nvPr/>
          </p:nvGrpSpPr>
          <p:grpSpPr bwMode="auto">
            <a:xfrm>
              <a:off x="4338" y="2412"/>
              <a:ext cx="228" cy="221"/>
              <a:chOff x="3600" y="97"/>
              <a:chExt cx="360" cy="359"/>
            </a:xfrm>
          </p:grpSpPr>
          <p:sp>
            <p:nvSpPr>
              <p:cNvPr id="1387" name="Oval 30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388" name="Line 31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9" name="Line 31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0" name="Rectangle 31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391" name="Oval 3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392" name="Group 314"/>
              <p:cNvGrpSpPr>
                <a:grpSpLocks/>
              </p:cNvGrpSpPr>
              <p:nvPr/>
            </p:nvGrpSpPr>
            <p:grpSpPr bwMode="auto">
              <a:xfrm>
                <a:off x="3666" y="97"/>
                <a:ext cx="176" cy="49"/>
                <a:chOff x="2848" y="848"/>
                <a:chExt cx="140" cy="98"/>
              </a:xfrm>
            </p:grpSpPr>
            <p:sp>
              <p:nvSpPr>
                <p:cNvPr id="1397" name="Line 3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8" name="Line 3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9" name="Line 3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3" name="Group 318"/>
              <p:cNvGrpSpPr>
                <a:grpSpLocks/>
              </p:cNvGrpSpPr>
              <p:nvPr/>
            </p:nvGrpSpPr>
            <p:grpSpPr bwMode="auto">
              <a:xfrm flipV="1">
                <a:off x="3666" y="407"/>
                <a:ext cx="176" cy="49"/>
                <a:chOff x="2848" y="848"/>
                <a:chExt cx="140" cy="98"/>
              </a:xfrm>
            </p:grpSpPr>
            <p:sp>
              <p:nvSpPr>
                <p:cNvPr id="1394" name="Line 3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5" name="Line 3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6" name="Line 3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42" name="Group 322"/>
            <p:cNvGrpSpPr>
              <a:grpSpLocks/>
            </p:cNvGrpSpPr>
            <p:nvPr/>
          </p:nvGrpSpPr>
          <p:grpSpPr bwMode="auto">
            <a:xfrm>
              <a:off x="4562" y="2588"/>
              <a:ext cx="228" cy="221"/>
              <a:chOff x="3600" y="97"/>
              <a:chExt cx="360" cy="359"/>
            </a:xfrm>
          </p:grpSpPr>
          <p:sp>
            <p:nvSpPr>
              <p:cNvPr id="1374" name="Oval 32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375" name="Line 32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6" name="Line 32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7" name="Rectangle 32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378" name="Oval 32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379" name="Group 328"/>
              <p:cNvGrpSpPr>
                <a:grpSpLocks/>
              </p:cNvGrpSpPr>
              <p:nvPr/>
            </p:nvGrpSpPr>
            <p:grpSpPr bwMode="auto">
              <a:xfrm>
                <a:off x="3666" y="97"/>
                <a:ext cx="176" cy="49"/>
                <a:chOff x="2848" y="848"/>
                <a:chExt cx="140" cy="98"/>
              </a:xfrm>
            </p:grpSpPr>
            <p:sp>
              <p:nvSpPr>
                <p:cNvPr id="1384" name="Line 32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5" name="Line 33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6" name="Line 33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80" name="Group 332"/>
              <p:cNvGrpSpPr>
                <a:grpSpLocks/>
              </p:cNvGrpSpPr>
              <p:nvPr/>
            </p:nvGrpSpPr>
            <p:grpSpPr bwMode="auto">
              <a:xfrm flipV="1">
                <a:off x="3666" y="407"/>
                <a:ext cx="176" cy="49"/>
                <a:chOff x="2848" y="848"/>
                <a:chExt cx="140" cy="98"/>
              </a:xfrm>
            </p:grpSpPr>
            <p:sp>
              <p:nvSpPr>
                <p:cNvPr id="1381" name="Line 3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 name="Line 3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3" name="Line 3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43" name="Group 336"/>
            <p:cNvGrpSpPr>
              <a:grpSpLocks/>
            </p:cNvGrpSpPr>
            <p:nvPr/>
          </p:nvGrpSpPr>
          <p:grpSpPr bwMode="auto">
            <a:xfrm>
              <a:off x="4738" y="2420"/>
              <a:ext cx="228" cy="221"/>
              <a:chOff x="3600" y="97"/>
              <a:chExt cx="360" cy="359"/>
            </a:xfrm>
          </p:grpSpPr>
          <p:sp>
            <p:nvSpPr>
              <p:cNvPr id="1361" name="Oval 33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362" name="Line 33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3" name="Line 33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4" name="Rectangle 34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365" name="Oval 34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366" name="Group 342"/>
              <p:cNvGrpSpPr>
                <a:grpSpLocks/>
              </p:cNvGrpSpPr>
              <p:nvPr/>
            </p:nvGrpSpPr>
            <p:grpSpPr bwMode="auto">
              <a:xfrm>
                <a:off x="3666" y="97"/>
                <a:ext cx="176" cy="49"/>
                <a:chOff x="2848" y="848"/>
                <a:chExt cx="140" cy="98"/>
              </a:xfrm>
            </p:grpSpPr>
            <p:sp>
              <p:nvSpPr>
                <p:cNvPr id="1371" name="Line 3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2" name="Line 3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3" name="Line 3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67" name="Group 346"/>
              <p:cNvGrpSpPr>
                <a:grpSpLocks/>
              </p:cNvGrpSpPr>
              <p:nvPr/>
            </p:nvGrpSpPr>
            <p:grpSpPr bwMode="auto">
              <a:xfrm flipV="1">
                <a:off x="3666" y="407"/>
                <a:ext cx="176" cy="49"/>
                <a:chOff x="2848" y="848"/>
                <a:chExt cx="140" cy="98"/>
              </a:xfrm>
            </p:grpSpPr>
            <p:sp>
              <p:nvSpPr>
                <p:cNvPr id="1368" name="Line 3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9" name="Line 3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0" name="Line 3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44" name="Group 350"/>
            <p:cNvGrpSpPr>
              <a:grpSpLocks/>
            </p:cNvGrpSpPr>
            <p:nvPr/>
          </p:nvGrpSpPr>
          <p:grpSpPr bwMode="auto">
            <a:xfrm>
              <a:off x="4401" y="1696"/>
              <a:ext cx="221" cy="209"/>
              <a:chOff x="3600" y="97"/>
              <a:chExt cx="360" cy="359"/>
            </a:xfrm>
          </p:grpSpPr>
          <p:sp>
            <p:nvSpPr>
              <p:cNvPr id="1348" name="Oval 35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349" name="Line 35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0" name="Line 35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 name="Rectangle 35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352" name="Oval 35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353" name="Group 356"/>
              <p:cNvGrpSpPr>
                <a:grpSpLocks/>
              </p:cNvGrpSpPr>
              <p:nvPr/>
            </p:nvGrpSpPr>
            <p:grpSpPr bwMode="auto">
              <a:xfrm>
                <a:off x="3666" y="97"/>
                <a:ext cx="176" cy="49"/>
                <a:chOff x="2848" y="848"/>
                <a:chExt cx="140" cy="98"/>
              </a:xfrm>
            </p:grpSpPr>
            <p:sp>
              <p:nvSpPr>
                <p:cNvPr id="1358" name="Line 35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9" name="Line 35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0" name="Line 35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54" name="Group 360"/>
              <p:cNvGrpSpPr>
                <a:grpSpLocks/>
              </p:cNvGrpSpPr>
              <p:nvPr/>
            </p:nvGrpSpPr>
            <p:grpSpPr bwMode="auto">
              <a:xfrm flipV="1">
                <a:off x="3666" y="407"/>
                <a:ext cx="176" cy="49"/>
                <a:chOff x="2848" y="848"/>
                <a:chExt cx="140" cy="98"/>
              </a:xfrm>
            </p:grpSpPr>
            <p:sp>
              <p:nvSpPr>
                <p:cNvPr id="1355" name="Line 36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6" name="Line 36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7" name="Line 36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45" name="Group 364"/>
            <p:cNvGrpSpPr>
              <a:grpSpLocks/>
            </p:cNvGrpSpPr>
            <p:nvPr/>
          </p:nvGrpSpPr>
          <p:grpSpPr bwMode="auto">
            <a:xfrm>
              <a:off x="4400" y="1852"/>
              <a:ext cx="228" cy="221"/>
              <a:chOff x="3600" y="97"/>
              <a:chExt cx="360" cy="359"/>
            </a:xfrm>
          </p:grpSpPr>
          <p:sp>
            <p:nvSpPr>
              <p:cNvPr id="1335" name="Oval 36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336" name="Line 36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 name="Line 36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 name="Rectangle 36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339" name="Oval 36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340" name="Group 370"/>
              <p:cNvGrpSpPr>
                <a:grpSpLocks/>
              </p:cNvGrpSpPr>
              <p:nvPr/>
            </p:nvGrpSpPr>
            <p:grpSpPr bwMode="auto">
              <a:xfrm>
                <a:off x="3666" y="97"/>
                <a:ext cx="176" cy="49"/>
                <a:chOff x="2848" y="848"/>
                <a:chExt cx="140" cy="98"/>
              </a:xfrm>
            </p:grpSpPr>
            <p:sp>
              <p:nvSpPr>
                <p:cNvPr id="1345" name="Line 37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6" name="Line 37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7" name="Line 37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41" name="Group 374"/>
              <p:cNvGrpSpPr>
                <a:grpSpLocks/>
              </p:cNvGrpSpPr>
              <p:nvPr/>
            </p:nvGrpSpPr>
            <p:grpSpPr bwMode="auto">
              <a:xfrm flipV="1">
                <a:off x="3666" y="407"/>
                <a:ext cx="176" cy="49"/>
                <a:chOff x="2848" y="848"/>
                <a:chExt cx="140" cy="98"/>
              </a:xfrm>
            </p:grpSpPr>
            <p:sp>
              <p:nvSpPr>
                <p:cNvPr id="1342" name="Line 37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 name="Line 37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4" name="Line 37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46" name="Group 378"/>
            <p:cNvGrpSpPr>
              <a:grpSpLocks/>
            </p:cNvGrpSpPr>
            <p:nvPr/>
          </p:nvGrpSpPr>
          <p:grpSpPr bwMode="auto">
            <a:xfrm>
              <a:off x="4700" y="1638"/>
              <a:ext cx="210" cy="195"/>
              <a:chOff x="3600" y="97"/>
              <a:chExt cx="360" cy="359"/>
            </a:xfrm>
          </p:grpSpPr>
          <p:sp>
            <p:nvSpPr>
              <p:cNvPr id="1322" name="Oval 37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323" name="Line 38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4" name="Line 38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5" name="Rectangle 38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326" name="Oval 38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327" name="Group 384"/>
              <p:cNvGrpSpPr>
                <a:grpSpLocks/>
              </p:cNvGrpSpPr>
              <p:nvPr/>
            </p:nvGrpSpPr>
            <p:grpSpPr bwMode="auto">
              <a:xfrm>
                <a:off x="3666" y="97"/>
                <a:ext cx="176" cy="49"/>
                <a:chOff x="2848" y="848"/>
                <a:chExt cx="140" cy="98"/>
              </a:xfrm>
            </p:grpSpPr>
            <p:sp>
              <p:nvSpPr>
                <p:cNvPr id="1332" name="Line 38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 name="Line 38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 name="Line 38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28" name="Group 388"/>
              <p:cNvGrpSpPr>
                <a:grpSpLocks/>
              </p:cNvGrpSpPr>
              <p:nvPr/>
            </p:nvGrpSpPr>
            <p:grpSpPr bwMode="auto">
              <a:xfrm flipV="1">
                <a:off x="3666" y="407"/>
                <a:ext cx="176" cy="49"/>
                <a:chOff x="2848" y="848"/>
                <a:chExt cx="140" cy="98"/>
              </a:xfrm>
            </p:grpSpPr>
            <p:sp>
              <p:nvSpPr>
                <p:cNvPr id="1329" name="Line 38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0" name="Line 39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 name="Line 39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47" name="Group 392"/>
            <p:cNvGrpSpPr>
              <a:grpSpLocks/>
            </p:cNvGrpSpPr>
            <p:nvPr/>
          </p:nvGrpSpPr>
          <p:grpSpPr bwMode="auto">
            <a:xfrm>
              <a:off x="4754" y="1852"/>
              <a:ext cx="228" cy="221"/>
              <a:chOff x="3600" y="97"/>
              <a:chExt cx="360" cy="359"/>
            </a:xfrm>
          </p:grpSpPr>
          <p:sp>
            <p:nvSpPr>
              <p:cNvPr id="1309" name="Oval 39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310" name="Line 39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1" name="Line 39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2" name="Rectangle 39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313" name="Oval 39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314" name="Group 398"/>
              <p:cNvGrpSpPr>
                <a:grpSpLocks/>
              </p:cNvGrpSpPr>
              <p:nvPr/>
            </p:nvGrpSpPr>
            <p:grpSpPr bwMode="auto">
              <a:xfrm>
                <a:off x="3666" y="97"/>
                <a:ext cx="176" cy="49"/>
                <a:chOff x="2848" y="848"/>
                <a:chExt cx="140" cy="98"/>
              </a:xfrm>
            </p:grpSpPr>
            <p:sp>
              <p:nvSpPr>
                <p:cNvPr id="1319" name="Line 3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0" name="Line 4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 name="Line 4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15" name="Group 402"/>
              <p:cNvGrpSpPr>
                <a:grpSpLocks/>
              </p:cNvGrpSpPr>
              <p:nvPr/>
            </p:nvGrpSpPr>
            <p:grpSpPr bwMode="auto">
              <a:xfrm flipV="1">
                <a:off x="3666" y="407"/>
                <a:ext cx="176" cy="49"/>
                <a:chOff x="2848" y="848"/>
                <a:chExt cx="140" cy="98"/>
              </a:xfrm>
            </p:grpSpPr>
            <p:sp>
              <p:nvSpPr>
                <p:cNvPr id="1316" name="Line 4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7" name="Line 4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8" name="Line 4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48" name="Group 406"/>
            <p:cNvGrpSpPr>
              <a:grpSpLocks/>
            </p:cNvGrpSpPr>
            <p:nvPr/>
          </p:nvGrpSpPr>
          <p:grpSpPr bwMode="auto">
            <a:xfrm>
              <a:off x="3866" y="1693"/>
              <a:ext cx="220" cy="205"/>
              <a:chOff x="3600" y="97"/>
              <a:chExt cx="360" cy="359"/>
            </a:xfrm>
          </p:grpSpPr>
          <p:sp>
            <p:nvSpPr>
              <p:cNvPr id="1296" name="Oval 40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297" name="Line 40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8" name="Line 40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9" name="Rectangle 41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300" name="Oval 4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301" name="Group 412"/>
              <p:cNvGrpSpPr>
                <a:grpSpLocks/>
              </p:cNvGrpSpPr>
              <p:nvPr/>
            </p:nvGrpSpPr>
            <p:grpSpPr bwMode="auto">
              <a:xfrm>
                <a:off x="3666" y="97"/>
                <a:ext cx="176" cy="49"/>
                <a:chOff x="2848" y="848"/>
                <a:chExt cx="140" cy="98"/>
              </a:xfrm>
            </p:grpSpPr>
            <p:sp>
              <p:nvSpPr>
                <p:cNvPr id="1306" name="Line 41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7" name="Line 41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8" name="Line 41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02" name="Group 416"/>
              <p:cNvGrpSpPr>
                <a:grpSpLocks/>
              </p:cNvGrpSpPr>
              <p:nvPr/>
            </p:nvGrpSpPr>
            <p:grpSpPr bwMode="auto">
              <a:xfrm flipV="1">
                <a:off x="3666" y="407"/>
                <a:ext cx="176" cy="49"/>
                <a:chOff x="2848" y="848"/>
                <a:chExt cx="140" cy="98"/>
              </a:xfrm>
            </p:grpSpPr>
            <p:sp>
              <p:nvSpPr>
                <p:cNvPr id="1303" name="Line 4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4" name="Line 4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05" name="Line 4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49" name="Group 420"/>
            <p:cNvGrpSpPr>
              <a:grpSpLocks/>
            </p:cNvGrpSpPr>
            <p:nvPr/>
          </p:nvGrpSpPr>
          <p:grpSpPr bwMode="auto">
            <a:xfrm>
              <a:off x="3673" y="2417"/>
              <a:ext cx="220" cy="205"/>
              <a:chOff x="3600" y="97"/>
              <a:chExt cx="360" cy="359"/>
            </a:xfrm>
          </p:grpSpPr>
          <p:sp>
            <p:nvSpPr>
              <p:cNvPr id="1283" name="Oval 42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284" name="Line 42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5" name="Line 42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6" name="Rectangle 42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287" name="Oval 42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288" name="Group 426"/>
              <p:cNvGrpSpPr>
                <a:grpSpLocks/>
              </p:cNvGrpSpPr>
              <p:nvPr/>
            </p:nvGrpSpPr>
            <p:grpSpPr bwMode="auto">
              <a:xfrm>
                <a:off x="3666" y="97"/>
                <a:ext cx="176" cy="49"/>
                <a:chOff x="2848" y="848"/>
                <a:chExt cx="140" cy="98"/>
              </a:xfrm>
            </p:grpSpPr>
            <p:sp>
              <p:nvSpPr>
                <p:cNvPr id="1293" name="Line 42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4" name="Line 42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5" name="Line 42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89" name="Group 430"/>
              <p:cNvGrpSpPr>
                <a:grpSpLocks/>
              </p:cNvGrpSpPr>
              <p:nvPr/>
            </p:nvGrpSpPr>
            <p:grpSpPr bwMode="auto">
              <a:xfrm flipV="1">
                <a:off x="3666" y="407"/>
                <a:ext cx="176" cy="49"/>
                <a:chOff x="2848" y="848"/>
                <a:chExt cx="140" cy="98"/>
              </a:xfrm>
            </p:grpSpPr>
            <p:sp>
              <p:nvSpPr>
                <p:cNvPr id="1290" name="Line 43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1" name="Line 43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2" name="Line 43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50" name="Line 434"/>
            <p:cNvSpPr>
              <a:spLocks noChangeShapeType="1"/>
            </p:cNvSpPr>
            <p:nvPr/>
          </p:nvSpPr>
          <p:spPr bwMode="auto">
            <a:xfrm flipV="1">
              <a:off x="4430" y="2757"/>
              <a:ext cx="143" cy="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1" name="Line 435"/>
            <p:cNvSpPr>
              <a:spLocks noChangeShapeType="1"/>
            </p:cNvSpPr>
            <p:nvPr/>
          </p:nvSpPr>
          <p:spPr bwMode="auto">
            <a:xfrm>
              <a:off x="4508" y="2592"/>
              <a:ext cx="103" cy="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2" name="Line 436"/>
            <p:cNvSpPr>
              <a:spLocks noChangeShapeType="1"/>
            </p:cNvSpPr>
            <p:nvPr/>
          </p:nvSpPr>
          <p:spPr bwMode="auto">
            <a:xfrm>
              <a:off x="4569" y="2542"/>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3" name="Line 437"/>
            <p:cNvSpPr>
              <a:spLocks noChangeShapeType="1"/>
            </p:cNvSpPr>
            <p:nvPr/>
          </p:nvSpPr>
          <p:spPr bwMode="auto">
            <a:xfrm flipV="1">
              <a:off x="4718" y="2596"/>
              <a:ext cx="85" cy="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 name="Line 438"/>
            <p:cNvSpPr>
              <a:spLocks noChangeShapeType="1"/>
            </p:cNvSpPr>
            <p:nvPr/>
          </p:nvSpPr>
          <p:spPr bwMode="auto">
            <a:xfrm>
              <a:off x="3898" y="2546"/>
              <a:ext cx="4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55" name="Group 439"/>
            <p:cNvGrpSpPr>
              <a:grpSpLocks/>
            </p:cNvGrpSpPr>
            <p:nvPr/>
          </p:nvGrpSpPr>
          <p:grpSpPr bwMode="auto">
            <a:xfrm>
              <a:off x="3424" y="2213"/>
              <a:ext cx="209" cy="224"/>
              <a:chOff x="2870" y="1518"/>
              <a:chExt cx="292" cy="320"/>
            </a:xfrm>
          </p:grpSpPr>
          <p:graphicFrame>
            <p:nvGraphicFramePr>
              <p:cNvPr id="1028" name="Object 10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61" name="Clip" r:id="rId10" imgW="826829" imgH="840406" progId="">
                      <p:embed/>
                    </p:oleObj>
                  </mc:Choice>
                  <mc:Fallback>
                    <p:oleObj name="Clip" r:id="rId10" imgW="826829" imgH="840406" progId="">
                      <p:embed/>
                      <p:pic>
                        <p:nvPicPr>
                          <p:cNvPr id="0" name="Object 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9" name="Object 10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62" name="Clip" r:id="rId11" imgW="1268295" imgH="1199426" progId="">
                      <p:embed/>
                    </p:oleObj>
                  </mc:Choice>
                  <mc:Fallback>
                    <p:oleObj name="Clip" r:id="rId11" imgW="1268295" imgH="1199426" progId="">
                      <p:embed/>
                      <p:pic>
                        <p:nvPicPr>
                          <p:cNvPr id="0" name="Object 1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56" name="Group 442"/>
            <p:cNvGrpSpPr>
              <a:grpSpLocks/>
            </p:cNvGrpSpPr>
            <p:nvPr/>
          </p:nvGrpSpPr>
          <p:grpSpPr bwMode="auto">
            <a:xfrm>
              <a:off x="3452" y="2447"/>
              <a:ext cx="139" cy="194"/>
              <a:chOff x="2556" y="2689"/>
              <a:chExt cx="183" cy="255"/>
            </a:xfrm>
          </p:grpSpPr>
          <p:pic>
            <p:nvPicPr>
              <p:cNvPr id="1266" name="Picture 443" descr="31u_bnrz[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9" y="2770"/>
                <a:ext cx="1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7" name="Freeform 444"/>
              <p:cNvSpPr>
                <a:spLocks/>
              </p:cNvSpPr>
              <p:nvPr/>
            </p:nvSpPr>
            <p:spPr bwMode="auto">
              <a:xfrm>
                <a:off x="2605" y="2702"/>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8" name="Freeform 445"/>
              <p:cNvSpPr>
                <a:spLocks/>
              </p:cNvSpPr>
              <p:nvPr/>
            </p:nvSpPr>
            <p:spPr bwMode="auto">
              <a:xfrm>
                <a:off x="2661" y="2701"/>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9" name="Freeform 446"/>
              <p:cNvSpPr>
                <a:spLocks/>
              </p:cNvSpPr>
              <p:nvPr/>
            </p:nvSpPr>
            <p:spPr bwMode="auto">
              <a:xfrm>
                <a:off x="2584" y="2694"/>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0" name="Freeform 447"/>
              <p:cNvSpPr>
                <a:spLocks/>
              </p:cNvSpPr>
              <p:nvPr/>
            </p:nvSpPr>
            <p:spPr bwMode="auto">
              <a:xfrm>
                <a:off x="2660" y="2692"/>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1" name="Freeform 448"/>
              <p:cNvSpPr>
                <a:spLocks/>
              </p:cNvSpPr>
              <p:nvPr/>
            </p:nvSpPr>
            <p:spPr bwMode="auto">
              <a:xfrm>
                <a:off x="2564" y="2712"/>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2" name="Freeform 449"/>
              <p:cNvSpPr>
                <a:spLocks/>
              </p:cNvSpPr>
              <p:nvPr/>
            </p:nvSpPr>
            <p:spPr bwMode="auto">
              <a:xfrm>
                <a:off x="2698" y="2689"/>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3" name="Freeform 450"/>
              <p:cNvSpPr>
                <a:spLocks/>
              </p:cNvSpPr>
              <p:nvPr/>
            </p:nvSpPr>
            <p:spPr bwMode="auto">
              <a:xfrm>
                <a:off x="2653" y="2750"/>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4" name="Freeform 451"/>
              <p:cNvSpPr>
                <a:spLocks/>
              </p:cNvSpPr>
              <p:nvPr/>
            </p:nvSpPr>
            <p:spPr bwMode="auto">
              <a:xfrm>
                <a:off x="2647" y="2733"/>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5" name="Freeform 452"/>
              <p:cNvSpPr>
                <a:spLocks/>
              </p:cNvSpPr>
              <p:nvPr/>
            </p:nvSpPr>
            <p:spPr bwMode="auto">
              <a:xfrm>
                <a:off x="2641" y="2722"/>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6" name="Freeform 453"/>
              <p:cNvSpPr>
                <a:spLocks/>
              </p:cNvSpPr>
              <p:nvPr/>
            </p:nvSpPr>
            <p:spPr bwMode="auto">
              <a:xfrm>
                <a:off x="2636" y="2714"/>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7" name="Freeform 454"/>
              <p:cNvSpPr>
                <a:spLocks/>
              </p:cNvSpPr>
              <p:nvPr/>
            </p:nvSpPr>
            <p:spPr bwMode="auto">
              <a:xfrm>
                <a:off x="2596" y="2704"/>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8" name="Freeform 455"/>
              <p:cNvSpPr>
                <a:spLocks/>
              </p:cNvSpPr>
              <p:nvPr/>
            </p:nvSpPr>
            <p:spPr bwMode="auto">
              <a:xfrm>
                <a:off x="2652" y="2704"/>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9" name="Freeform 456"/>
              <p:cNvSpPr>
                <a:spLocks/>
              </p:cNvSpPr>
              <p:nvPr/>
            </p:nvSpPr>
            <p:spPr bwMode="auto">
              <a:xfrm>
                <a:off x="2575" y="2697"/>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0" name="Freeform 457"/>
              <p:cNvSpPr>
                <a:spLocks/>
              </p:cNvSpPr>
              <p:nvPr/>
            </p:nvSpPr>
            <p:spPr bwMode="auto">
              <a:xfrm>
                <a:off x="2650" y="2695"/>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1" name="Freeform 458"/>
              <p:cNvSpPr>
                <a:spLocks/>
              </p:cNvSpPr>
              <p:nvPr/>
            </p:nvSpPr>
            <p:spPr bwMode="auto">
              <a:xfrm>
                <a:off x="2556" y="2718"/>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2" name="Freeform 459"/>
              <p:cNvSpPr>
                <a:spLocks/>
              </p:cNvSpPr>
              <p:nvPr/>
            </p:nvSpPr>
            <p:spPr bwMode="auto">
              <a:xfrm>
                <a:off x="2689" y="2692"/>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aphicFrame>
          <p:nvGraphicFramePr>
            <p:cNvPr id="1030" name="Object 102"/>
            <p:cNvGraphicFramePr>
              <a:graphicFrameLocks noChangeAspect="1"/>
            </p:cNvGraphicFramePr>
            <p:nvPr/>
          </p:nvGraphicFramePr>
          <p:xfrm>
            <a:off x="3694" y="2240"/>
            <a:ext cx="207" cy="173"/>
          </p:xfrm>
          <a:graphic>
            <a:graphicData uri="http://schemas.openxmlformats.org/presentationml/2006/ole">
              <mc:AlternateContent xmlns:mc="http://schemas.openxmlformats.org/markup-compatibility/2006">
                <mc:Choice xmlns:v="urn:schemas-microsoft-com:vml" Requires="v">
                  <p:oleObj spid="_x0000_s1663" name="Clip" r:id="rId13" imgW="1307263" imgH="1084139" progId="">
                    <p:embed/>
                  </p:oleObj>
                </mc:Choice>
                <mc:Fallback>
                  <p:oleObj name="Clip" r:id="rId13" imgW="1307263" imgH="1084139" progId="">
                    <p:embed/>
                    <p:pic>
                      <p:nvPicPr>
                        <p:cNvPr id="0" name="Object 1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4" y="2240"/>
                          <a:ext cx="2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 name="Line 461"/>
            <p:cNvSpPr>
              <a:spLocks noChangeShapeType="1"/>
            </p:cNvSpPr>
            <p:nvPr/>
          </p:nvSpPr>
          <p:spPr bwMode="auto">
            <a:xfrm>
              <a:off x="4084" y="1820"/>
              <a:ext cx="3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8" name="Line 462"/>
            <p:cNvSpPr>
              <a:spLocks noChangeShapeType="1"/>
            </p:cNvSpPr>
            <p:nvPr/>
          </p:nvSpPr>
          <p:spPr bwMode="auto">
            <a:xfrm>
              <a:off x="3811" y="1712"/>
              <a:ext cx="96" cy="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9" name="Freeform 463"/>
            <p:cNvSpPr>
              <a:spLocks/>
            </p:cNvSpPr>
            <p:nvPr/>
          </p:nvSpPr>
          <p:spPr bwMode="auto">
            <a:xfrm>
              <a:off x="3382" y="2976"/>
              <a:ext cx="1877" cy="917"/>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0" name="Line 464"/>
            <p:cNvSpPr>
              <a:spLocks noChangeShapeType="1"/>
            </p:cNvSpPr>
            <p:nvPr/>
          </p:nvSpPr>
          <p:spPr bwMode="auto">
            <a:xfrm rot="-5400000">
              <a:off x="4791" y="3440"/>
              <a:ext cx="33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61" name="Group 465"/>
            <p:cNvGrpSpPr>
              <a:grpSpLocks/>
            </p:cNvGrpSpPr>
            <p:nvPr/>
          </p:nvGrpSpPr>
          <p:grpSpPr bwMode="auto">
            <a:xfrm>
              <a:off x="4736" y="3523"/>
              <a:ext cx="125" cy="229"/>
              <a:chOff x="4180" y="783"/>
              <a:chExt cx="150" cy="307"/>
            </a:xfrm>
          </p:grpSpPr>
          <p:sp>
            <p:nvSpPr>
              <p:cNvPr id="1258" name="AutoShape 466"/>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sp>
            <p:nvSpPr>
              <p:cNvPr id="1259" name="Rectangle 467"/>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sp>
            <p:nvSpPr>
              <p:cNvPr id="1260" name="Rectangle 46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atin typeface="Calibri" pitchFamily="34" charset="0"/>
                </a:endParaRPr>
              </a:p>
            </p:txBody>
          </p:sp>
          <p:sp>
            <p:nvSpPr>
              <p:cNvPr id="1261" name="AutoShape 46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atin typeface="Calibri" pitchFamily="34" charset="0"/>
                </a:endParaRPr>
              </a:p>
            </p:txBody>
          </p:sp>
          <p:sp>
            <p:nvSpPr>
              <p:cNvPr id="1262" name="Line 470"/>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3" name="Line 471"/>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4" name="Rectangle 47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atin typeface="Calibri" pitchFamily="34" charset="0"/>
                </a:endParaRPr>
              </a:p>
            </p:txBody>
          </p:sp>
          <p:sp>
            <p:nvSpPr>
              <p:cNvPr id="1265" name="Rectangle 473"/>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grpSp>
        <p:sp>
          <p:nvSpPr>
            <p:cNvPr id="1162" name="Line 474"/>
            <p:cNvSpPr>
              <a:spLocks noChangeShapeType="1"/>
            </p:cNvSpPr>
            <p:nvPr/>
          </p:nvSpPr>
          <p:spPr bwMode="auto">
            <a:xfrm rot="5400000" flipV="1">
              <a:off x="4883" y="3617"/>
              <a:ext cx="2" cy="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3" name="Line 475"/>
            <p:cNvSpPr>
              <a:spLocks noChangeShapeType="1"/>
            </p:cNvSpPr>
            <p:nvPr/>
          </p:nvSpPr>
          <p:spPr bwMode="auto">
            <a:xfrm rot="-5400000">
              <a:off x="5000" y="3413"/>
              <a:ext cx="0"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64" name="Group 476"/>
            <p:cNvGrpSpPr>
              <a:grpSpLocks/>
            </p:cNvGrpSpPr>
            <p:nvPr/>
          </p:nvGrpSpPr>
          <p:grpSpPr bwMode="auto">
            <a:xfrm>
              <a:off x="4735" y="3127"/>
              <a:ext cx="316" cy="303"/>
              <a:chOff x="3600" y="97"/>
              <a:chExt cx="360" cy="359"/>
            </a:xfrm>
          </p:grpSpPr>
          <p:sp>
            <p:nvSpPr>
              <p:cNvPr id="1245" name="Oval 47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246" name="Line 47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7" name="Line 47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8" name="Rectangle 48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249" name="Oval 48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250" name="Group 482"/>
              <p:cNvGrpSpPr>
                <a:grpSpLocks/>
              </p:cNvGrpSpPr>
              <p:nvPr/>
            </p:nvGrpSpPr>
            <p:grpSpPr bwMode="auto">
              <a:xfrm>
                <a:off x="3666" y="97"/>
                <a:ext cx="176" cy="49"/>
                <a:chOff x="2848" y="848"/>
                <a:chExt cx="140" cy="98"/>
              </a:xfrm>
            </p:grpSpPr>
            <p:sp>
              <p:nvSpPr>
                <p:cNvPr id="1255" name="Line 4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6" name="Line 4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7" name="Line 4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51" name="Group 486"/>
              <p:cNvGrpSpPr>
                <a:grpSpLocks/>
              </p:cNvGrpSpPr>
              <p:nvPr/>
            </p:nvGrpSpPr>
            <p:grpSpPr bwMode="auto">
              <a:xfrm flipV="1">
                <a:off x="3666" y="407"/>
                <a:ext cx="176" cy="49"/>
                <a:chOff x="2848" y="848"/>
                <a:chExt cx="140" cy="98"/>
              </a:xfrm>
            </p:grpSpPr>
            <p:sp>
              <p:nvSpPr>
                <p:cNvPr id="1252" name="Line 4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3" name="Line 4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4" name="Line 4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65" name="Group 490"/>
            <p:cNvGrpSpPr>
              <a:grpSpLocks/>
            </p:cNvGrpSpPr>
            <p:nvPr/>
          </p:nvGrpSpPr>
          <p:grpSpPr bwMode="auto">
            <a:xfrm>
              <a:off x="4221" y="2953"/>
              <a:ext cx="316" cy="303"/>
              <a:chOff x="3600" y="97"/>
              <a:chExt cx="360" cy="359"/>
            </a:xfrm>
          </p:grpSpPr>
          <p:sp>
            <p:nvSpPr>
              <p:cNvPr id="1232" name="Oval 49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233" name="Line 49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 name="Line 49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 name="Rectangle 49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236" name="Oval 49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237" name="Group 496"/>
              <p:cNvGrpSpPr>
                <a:grpSpLocks/>
              </p:cNvGrpSpPr>
              <p:nvPr/>
            </p:nvGrpSpPr>
            <p:grpSpPr bwMode="auto">
              <a:xfrm>
                <a:off x="3666" y="97"/>
                <a:ext cx="176" cy="49"/>
                <a:chOff x="2848" y="848"/>
                <a:chExt cx="140" cy="98"/>
              </a:xfrm>
            </p:grpSpPr>
            <p:sp>
              <p:nvSpPr>
                <p:cNvPr id="1242" name="Line 4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3" name="Line 4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4" name="Line 4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38" name="Group 500"/>
              <p:cNvGrpSpPr>
                <a:grpSpLocks/>
              </p:cNvGrpSpPr>
              <p:nvPr/>
            </p:nvGrpSpPr>
            <p:grpSpPr bwMode="auto">
              <a:xfrm flipV="1">
                <a:off x="3666" y="407"/>
                <a:ext cx="176" cy="49"/>
                <a:chOff x="2848" y="848"/>
                <a:chExt cx="140" cy="98"/>
              </a:xfrm>
            </p:grpSpPr>
            <p:sp>
              <p:nvSpPr>
                <p:cNvPr id="1239" name="Line 5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 name="Line 5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1" name="Line 5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66" name="Group 504"/>
            <p:cNvGrpSpPr>
              <a:grpSpLocks/>
            </p:cNvGrpSpPr>
            <p:nvPr/>
          </p:nvGrpSpPr>
          <p:grpSpPr bwMode="auto">
            <a:xfrm>
              <a:off x="3802" y="3145"/>
              <a:ext cx="316" cy="303"/>
              <a:chOff x="3600" y="97"/>
              <a:chExt cx="360" cy="359"/>
            </a:xfrm>
          </p:grpSpPr>
          <p:sp>
            <p:nvSpPr>
              <p:cNvPr id="1219" name="Oval 50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220" name="Line 50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1" name="Line 50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2" name="Rectangle 50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223" name="Oval 50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224" name="Group 510"/>
              <p:cNvGrpSpPr>
                <a:grpSpLocks/>
              </p:cNvGrpSpPr>
              <p:nvPr/>
            </p:nvGrpSpPr>
            <p:grpSpPr bwMode="auto">
              <a:xfrm>
                <a:off x="3666" y="97"/>
                <a:ext cx="176" cy="49"/>
                <a:chOff x="2848" y="848"/>
                <a:chExt cx="140" cy="98"/>
              </a:xfrm>
            </p:grpSpPr>
            <p:sp>
              <p:nvSpPr>
                <p:cNvPr id="1229" name="Line 5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 name="Line 5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 name="Line 5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25" name="Group 514"/>
              <p:cNvGrpSpPr>
                <a:grpSpLocks/>
              </p:cNvGrpSpPr>
              <p:nvPr/>
            </p:nvGrpSpPr>
            <p:grpSpPr bwMode="auto">
              <a:xfrm flipV="1">
                <a:off x="3666" y="407"/>
                <a:ext cx="176" cy="49"/>
                <a:chOff x="2848" y="848"/>
                <a:chExt cx="140" cy="98"/>
              </a:xfrm>
            </p:grpSpPr>
            <p:sp>
              <p:nvSpPr>
                <p:cNvPr id="1226" name="Line 5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7" name="Line 5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8" name="Line 5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67" name="Line 518"/>
            <p:cNvSpPr>
              <a:spLocks noChangeShapeType="1"/>
            </p:cNvSpPr>
            <p:nvPr/>
          </p:nvSpPr>
          <p:spPr bwMode="auto">
            <a:xfrm>
              <a:off x="4504" y="3189"/>
              <a:ext cx="226" cy="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 name="Line 519"/>
            <p:cNvSpPr>
              <a:spLocks noChangeShapeType="1"/>
            </p:cNvSpPr>
            <p:nvPr/>
          </p:nvSpPr>
          <p:spPr bwMode="auto">
            <a:xfrm flipV="1">
              <a:off x="4093" y="3197"/>
              <a:ext cx="175"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9" name="Line 520"/>
            <p:cNvSpPr>
              <a:spLocks noChangeShapeType="1"/>
            </p:cNvSpPr>
            <p:nvPr/>
          </p:nvSpPr>
          <p:spPr bwMode="auto">
            <a:xfrm flipV="1">
              <a:off x="4120" y="3325"/>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0" name="Line 521"/>
            <p:cNvSpPr>
              <a:spLocks noChangeShapeType="1"/>
            </p:cNvSpPr>
            <p:nvPr/>
          </p:nvSpPr>
          <p:spPr bwMode="auto">
            <a:xfrm flipH="1">
              <a:off x="3676" y="3165"/>
              <a:ext cx="16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1" name="Line 522"/>
            <p:cNvSpPr>
              <a:spLocks noChangeShapeType="1"/>
            </p:cNvSpPr>
            <p:nvPr/>
          </p:nvSpPr>
          <p:spPr bwMode="auto">
            <a:xfrm>
              <a:off x="3692" y="3197"/>
              <a:ext cx="1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2" name="Line 523"/>
            <p:cNvSpPr>
              <a:spLocks noChangeShapeType="1"/>
            </p:cNvSpPr>
            <p:nvPr/>
          </p:nvSpPr>
          <p:spPr bwMode="auto">
            <a:xfrm>
              <a:off x="3604" y="3409"/>
              <a:ext cx="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3" name="Line 524"/>
            <p:cNvSpPr>
              <a:spLocks noChangeShapeType="1"/>
            </p:cNvSpPr>
            <p:nvPr/>
          </p:nvSpPr>
          <p:spPr bwMode="auto">
            <a:xfrm>
              <a:off x="3763" y="3459"/>
              <a:ext cx="3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4" name="Line 525"/>
            <p:cNvSpPr>
              <a:spLocks noChangeShapeType="1"/>
            </p:cNvSpPr>
            <p:nvPr/>
          </p:nvSpPr>
          <p:spPr bwMode="auto">
            <a:xfrm flipH="1">
              <a:off x="3914" y="3401"/>
              <a:ext cx="34" cy="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5" name="Line 526"/>
            <p:cNvSpPr>
              <a:spLocks noChangeShapeType="1"/>
            </p:cNvSpPr>
            <p:nvPr/>
          </p:nvSpPr>
          <p:spPr bwMode="auto">
            <a:xfrm>
              <a:off x="3796" y="3457"/>
              <a:ext cx="1" cy="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6" name="Line 527"/>
            <p:cNvSpPr>
              <a:spLocks noChangeShapeType="1"/>
            </p:cNvSpPr>
            <p:nvPr/>
          </p:nvSpPr>
          <p:spPr bwMode="auto">
            <a:xfrm flipH="1" flipV="1">
              <a:off x="4046" y="346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31" name="Object 103"/>
            <p:cNvGraphicFramePr>
              <a:graphicFrameLocks noChangeAspect="1"/>
            </p:cNvGraphicFramePr>
            <p:nvPr/>
          </p:nvGraphicFramePr>
          <p:xfrm>
            <a:off x="3451" y="3335"/>
            <a:ext cx="216" cy="180"/>
          </p:xfrm>
          <a:graphic>
            <a:graphicData uri="http://schemas.openxmlformats.org/presentationml/2006/ole">
              <mc:AlternateContent xmlns:mc="http://schemas.openxmlformats.org/markup-compatibility/2006">
                <mc:Choice xmlns:v="urn:schemas-microsoft-com:vml" Requires="v">
                  <p:oleObj spid="_x0000_s1664" name="Clip" r:id="rId15" imgW="1307263" imgH="1084139" progId="">
                    <p:embed/>
                  </p:oleObj>
                </mc:Choice>
                <mc:Fallback>
                  <p:oleObj name="Clip" r:id="rId15" imgW="1307263" imgH="1084139" progId="">
                    <p:embed/>
                    <p:pic>
                      <p:nvPicPr>
                        <p:cNvPr id="0" name="Object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1" y="3335"/>
                          <a:ext cx="21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2" name="Object 104"/>
            <p:cNvGraphicFramePr>
              <a:graphicFrameLocks noChangeAspect="1"/>
            </p:cNvGraphicFramePr>
            <p:nvPr/>
          </p:nvGraphicFramePr>
          <p:xfrm>
            <a:off x="3555" y="3135"/>
            <a:ext cx="216" cy="180"/>
          </p:xfrm>
          <a:graphic>
            <a:graphicData uri="http://schemas.openxmlformats.org/presentationml/2006/ole">
              <mc:AlternateContent xmlns:mc="http://schemas.openxmlformats.org/markup-compatibility/2006">
                <mc:Choice xmlns:v="urn:schemas-microsoft-com:vml" Requires="v">
                  <p:oleObj spid="_x0000_s1665" name="Clip" r:id="rId16" imgW="1307263" imgH="1084139" progId="">
                    <p:embed/>
                  </p:oleObj>
                </mc:Choice>
                <mc:Fallback>
                  <p:oleObj name="Clip" r:id="rId16" imgW="1307263" imgH="1084139" progId="">
                    <p:embed/>
                    <p:pic>
                      <p:nvPicPr>
                        <p:cNvPr id="0" name="Object 1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5" y="3135"/>
                          <a:ext cx="21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3" name="Object 105"/>
            <p:cNvGraphicFramePr>
              <a:graphicFrameLocks noChangeAspect="1"/>
            </p:cNvGraphicFramePr>
            <p:nvPr/>
          </p:nvGraphicFramePr>
          <p:xfrm>
            <a:off x="3723" y="3495"/>
            <a:ext cx="216" cy="180"/>
          </p:xfrm>
          <a:graphic>
            <a:graphicData uri="http://schemas.openxmlformats.org/presentationml/2006/ole">
              <mc:AlternateContent xmlns:mc="http://schemas.openxmlformats.org/markup-compatibility/2006">
                <mc:Choice xmlns:v="urn:schemas-microsoft-com:vml" Requires="v">
                  <p:oleObj spid="_x0000_s1666" name="Clip" r:id="rId17" imgW="1307263" imgH="1084139" progId="">
                    <p:embed/>
                  </p:oleObj>
                </mc:Choice>
                <mc:Fallback>
                  <p:oleObj name="Clip" r:id="rId17" imgW="1307263" imgH="1084139" progId="">
                    <p:embed/>
                    <p:pic>
                      <p:nvPicPr>
                        <p:cNvPr id="0" name="Object 10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3" y="3495"/>
                          <a:ext cx="21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 name="Object 106"/>
            <p:cNvGraphicFramePr>
              <a:graphicFrameLocks noChangeAspect="1"/>
            </p:cNvGraphicFramePr>
            <p:nvPr/>
          </p:nvGraphicFramePr>
          <p:xfrm>
            <a:off x="3937" y="3497"/>
            <a:ext cx="216" cy="180"/>
          </p:xfrm>
          <a:graphic>
            <a:graphicData uri="http://schemas.openxmlformats.org/presentationml/2006/ole">
              <mc:AlternateContent xmlns:mc="http://schemas.openxmlformats.org/markup-compatibility/2006">
                <mc:Choice xmlns:v="urn:schemas-microsoft-com:vml" Requires="v">
                  <p:oleObj spid="_x0000_s1667" name="Clip" r:id="rId18" imgW="1307263" imgH="1084139" progId="">
                    <p:embed/>
                  </p:oleObj>
                </mc:Choice>
                <mc:Fallback>
                  <p:oleObj name="Clip" r:id="rId18" imgW="1307263" imgH="1084139" progId="">
                    <p:embed/>
                    <p:pic>
                      <p:nvPicPr>
                        <p:cNvPr id="0" name="Object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7" y="3497"/>
                          <a:ext cx="21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77" name="Group 532"/>
            <p:cNvGrpSpPr>
              <a:grpSpLocks/>
            </p:cNvGrpSpPr>
            <p:nvPr/>
          </p:nvGrpSpPr>
          <p:grpSpPr bwMode="auto">
            <a:xfrm>
              <a:off x="4509" y="3571"/>
              <a:ext cx="172" cy="214"/>
              <a:chOff x="2870" y="1518"/>
              <a:chExt cx="292" cy="320"/>
            </a:xfrm>
          </p:grpSpPr>
          <p:graphicFrame>
            <p:nvGraphicFramePr>
              <p:cNvPr id="1035" name="Object 10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68" name="Clip" r:id="rId19" imgW="826829" imgH="840406" progId="">
                      <p:embed/>
                    </p:oleObj>
                  </mc:Choice>
                  <mc:Fallback>
                    <p:oleObj name="Clip" r:id="rId19" imgW="826829" imgH="840406" progId="">
                      <p:embed/>
                      <p:pic>
                        <p:nvPicPr>
                          <p:cNvPr id="0" name="Object 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6" name="Object 10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69" name="Clip" r:id="rId20" imgW="1268295" imgH="1199426" progId="">
                      <p:embed/>
                    </p:oleObj>
                  </mc:Choice>
                  <mc:Fallback>
                    <p:oleObj name="Clip" r:id="rId20" imgW="1268295" imgH="1199426" progId="">
                      <p:embed/>
                      <p:pic>
                        <p:nvPicPr>
                          <p:cNvPr id="0" name="Object 1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78" name="Group 535"/>
            <p:cNvGrpSpPr>
              <a:grpSpLocks/>
            </p:cNvGrpSpPr>
            <p:nvPr/>
          </p:nvGrpSpPr>
          <p:grpSpPr bwMode="auto">
            <a:xfrm>
              <a:off x="4225" y="3608"/>
              <a:ext cx="220" cy="203"/>
              <a:chOff x="2870" y="1518"/>
              <a:chExt cx="292" cy="320"/>
            </a:xfrm>
          </p:grpSpPr>
          <p:graphicFrame>
            <p:nvGraphicFramePr>
              <p:cNvPr id="1037" name="Object 10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70" name="Clip" r:id="rId21" imgW="826829" imgH="840406" progId="">
                      <p:embed/>
                    </p:oleObj>
                  </mc:Choice>
                  <mc:Fallback>
                    <p:oleObj name="Clip" r:id="rId21" imgW="826829" imgH="840406" progId="">
                      <p:embed/>
                      <p:pic>
                        <p:nvPicPr>
                          <p:cNvPr id="0" name="Object 1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8" name="Object 11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71" name="Clip" r:id="rId22" imgW="1268295" imgH="1199426" progId="">
                      <p:embed/>
                    </p:oleObj>
                  </mc:Choice>
                  <mc:Fallback>
                    <p:oleObj name="Clip" r:id="rId22" imgW="1268295" imgH="1199426" progId="">
                      <p:embed/>
                      <p:pic>
                        <p:nvPicPr>
                          <p:cNvPr id="0" name="Object 1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79" name="Group 538"/>
            <p:cNvGrpSpPr>
              <a:grpSpLocks/>
            </p:cNvGrpSpPr>
            <p:nvPr/>
          </p:nvGrpSpPr>
          <p:grpSpPr bwMode="auto">
            <a:xfrm>
              <a:off x="4324" y="3364"/>
              <a:ext cx="183" cy="255"/>
              <a:chOff x="2556" y="2689"/>
              <a:chExt cx="183" cy="255"/>
            </a:xfrm>
          </p:grpSpPr>
          <p:pic>
            <p:nvPicPr>
              <p:cNvPr id="1202" name="Picture 539" descr="31u_bnrz[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9" y="2770"/>
                <a:ext cx="1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3" name="Freeform 540"/>
              <p:cNvSpPr>
                <a:spLocks/>
              </p:cNvSpPr>
              <p:nvPr/>
            </p:nvSpPr>
            <p:spPr bwMode="auto">
              <a:xfrm>
                <a:off x="2605" y="2702"/>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4" name="Freeform 541"/>
              <p:cNvSpPr>
                <a:spLocks/>
              </p:cNvSpPr>
              <p:nvPr/>
            </p:nvSpPr>
            <p:spPr bwMode="auto">
              <a:xfrm>
                <a:off x="2661" y="2701"/>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5" name="Freeform 542"/>
              <p:cNvSpPr>
                <a:spLocks/>
              </p:cNvSpPr>
              <p:nvPr/>
            </p:nvSpPr>
            <p:spPr bwMode="auto">
              <a:xfrm>
                <a:off x="2584" y="2694"/>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6" name="Freeform 543"/>
              <p:cNvSpPr>
                <a:spLocks/>
              </p:cNvSpPr>
              <p:nvPr/>
            </p:nvSpPr>
            <p:spPr bwMode="auto">
              <a:xfrm>
                <a:off x="2660" y="2692"/>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7" name="Freeform 544"/>
              <p:cNvSpPr>
                <a:spLocks/>
              </p:cNvSpPr>
              <p:nvPr/>
            </p:nvSpPr>
            <p:spPr bwMode="auto">
              <a:xfrm>
                <a:off x="2564" y="2712"/>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8" name="Freeform 545"/>
              <p:cNvSpPr>
                <a:spLocks/>
              </p:cNvSpPr>
              <p:nvPr/>
            </p:nvSpPr>
            <p:spPr bwMode="auto">
              <a:xfrm>
                <a:off x="2698" y="2689"/>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9" name="Freeform 546"/>
              <p:cNvSpPr>
                <a:spLocks/>
              </p:cNvSpPr>
              <p:nvPr/>
            </p:nvSpPr>
            <p:spPr bwMode="auto">
              <a:xfrm>
                <a:off x="2653" y="2750"/>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0" name="Freeform 547"/>
              <p:cNvSpPr>
                <a:spLocks/>
              </p:cNvSpPr>
              <p:nvPr/>
            </p:nvSpPr>
            <p:spPr bwMode="auto">
              <a:xfrm>
                <a:off x="2647" y="2733"/>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1" name="Freeform 548"/>
              <p:cNvSpPr>
                <a:spLocks/>
              </p:cNvSpPr>
              <p:nvPr/>
            </p:nvSpPr>
            <p:spPr bwMode="auto">
              <a:xfrm>
                <a:off x="2641" y="2722"/>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2" name="Freeform 549"/>
              <p:cNvSpPr>
                <a:spLocks/>
              </p:cNvSpPr>
              <p:nvPr/>
            </p:nvSpPr>
            <p:spPr bwMode="auto">
              <a:xfrm>
                <a:off x="2636" y="2714"/>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3" name="Freeform 550"/>
              <p:cNvSpPr>
                <a:spLocks/>
              </p:cNvSpPr>
              <p:nvPr/>
            </p:nvSpPr>
            <p:spPr bwMode="auto">
              <a:xfrm>
                <a:off x="2596" y="2704"/>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4" name="Freeform 551"/>
              <p:cNvSpPr>
                <a:spLocks/>
              </p:cNvSpPr>
              <p:nvPr/>
            </p:nvSpPr>
            <p:spPr bwMode="auto">
              <a:xfrm>
                <a:off x="2652" y="2704"/>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5" name="Freeform 552"/>
              <p:cNvSpPr>
                <a:spLocks/>
              </p:cNvSpPr>
              <p:nvPr/>
            </p:nvSpPr>
            <p:spPr bwMode="auto">
              <a:xfrm>
                <a:off x="2575" y="2697"/>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6" name="Freeform 553"/>
              <p:cNvSpPr>
                <a:spLocks/>
              </p:cNvSpPr>
              <p:nvPr/>
            </p:nvSpPr>
            <p:spPr bwMode="auto">
              <a:xfrm>
                <a:off x="2650" y="2695"/>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7" name="Freeform 554"/>
              <p:cNvSpPr>
                <a:spLocks/>
              </p:cNvSpPr>
              <p:nvPr/>
            </p:nvSpPr>
            <p:spPr bwMode="auto">
              <a:xfrm>
                <a:off x="2556" y="2718"/>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 name="Freeform 555"/>
              <p:cNvSpPr>
                <a:spLocks/>
              </p:cNvSpPr>
              <p:nvPr/>
            </p:nvSpPr>
            <p:spPr bwMode="auto">
              <a:xfrm>
                <a:off x="2689" y="2692"/>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80" name="Line 556"/>
            <p:cNvSpPr>
              <a:spLocks noChangeShapeType="1"/>
            </p:cNvSpPr>
            <p:nvPr/>
          </p:nvSpPr>
          <p:spPr bwMode="auto">
            <a:xfrm>
              <a:off x="4097" y="3373"/>
              <a:ext cx="317"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1" name="Line 557"/>
            <p:cNvSpPr>
              <a:spLocks noChangeShapeType="1"/>
            </p:cNvSpPr>
            <p:nvPr/>
          </p:nvSpPr>
          <p:spPr bwMode="auto">
            <a:xfrm>
              <a:off x="3750" y="3332"/>
              <a:ext cx="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82" name="Group 558"/>
            <p:cNvGrpSpPr>
              <a:grpSpLocks/>
            </p:cNvGrpSpPr>
            <p:nvPr/>
          </p:nvGrpSpPr>
          <p:grpSpPr bwMode="auto">
            <a:xfrm>
              <a:off x="4995" y="3375"/>
              <a:ext cx="131" cy="260"/>
              <a:chOff x="4180" y="783"/>
              <a:chExt cx="150" cy="307"/>
            </a:xfrm>
          </p:grpSpPr>
          <p:sp>
            <p:nvSpPr>
              <p:cNvPr id="1194" name="AutoShape 55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sp>
            <p:nvSpPr>
              <p:cNvPr id="1195" name="Rectangle 56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sp>
            <p:nvSpPr>
              <p:cNvPr id="1196" name="Rectangle 56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atin typeface="Calibri" pitchFamily="34" charset="0"/>
                </a:endParaRPr>
              </a:p>
            </p:txBody>
          </p:sp>
          <p:sp>
            <p:nvSpPr>
              <p:cNvPr id="1197" name="AutoShape 56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atin typeface="Calibri" pitchFamily="34" charset="0"/>
                </a:endParaRPr>
              </a:p>
            </p:txBody>
          </p:sp>
          <p:sp>
            <p:nvSpPr>
              <p:cNvPr id="1198" name="Line 56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9" name="Line 56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0" name="Rectangle 56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atin typeface="Calibri" pitchFamily="34" charset="0"/>
                </a:endParaRPr>
              </a:p>
            </p:txBody>
          </p:sp>
          <p:sp>
            <p:nvSpPr>
              <p:cNvPr id="1201" name="Rectangle 56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grpSp>
        <p:sp>
          <p:nvSpPr>
            <p:cNvPr id="1183" name="Line 567"/>
            <p:cNvSpPr>
              <a:spLocks noChangeShapeType="1"/>
            </p:cNvSpPr>
            <p:nvPr/>
          </p:nvSpPr>
          <p:spPr bwMode="auto">
            <a:xfrm flipH="1">
              <a:off x="3806" y="2401"/>
              <a:ext cx="2"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4" name="Line 568"/>
            <p:cNvSpPr>
              <a:spLocks noChangeShapeType="1"/>
            </p:cNvSpPr>
            <p:nvPr/>
          </p:nvSpPr>
          <p:spPr bwMode="auto">
            <a:xfrm flipV="1">
              <a:off x="4623" y="1760"/>
              <a:ext cx="78"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5" name="Line 569"/>
            <p:cNvSpPr>
              <a:spLocks noChangeShapeType="1"/>
            </p:cNvSpPr>
            <p:nvPr/>
          </p:nvSpPr>
          <p:spPr bwMode="auto">
            <a:xfrm>
              <a:off x="4514" y="1869"/>
              <a:ext cx="0" cy="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6" name="Line 570"/>
            <p:cNvSpPr>
              <a:spLocks noChangeShapeType="1"/>
            </p:cNvSpPr>
            <p:nvPr/>
          </p:nvSpPr>
          <p:spPr bwMode="auto">
            <a:xfrm flipV="1">
              <a:off x="4630" y="1804"/>
              <a:ext cx="166"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 name="Line 571"/>
            <p:cNvSpPr>
              <a:spLocks noChangeShapeType="1"/>
            </p:cNvSpPr>
            <p:nvPr/>
          </p:nvSpPr>
          <p:spPr bwMode="auto">
            <a:xfrm>
              <a:off x="4852" y="1803"/>
              <a:ext cx="0" cy="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 name="Line 572"/>
            <p:cNvSpPr>
              <a:spLocks noChangeShapeType="1"/>
            </p:cNvSpPr>
            <p:nvPr/>
          </p:nvSpPr>
          <p:spPr bwMode="auto">
            <a:xfrm>
              <a:off x="4634" y="1996"/>
              <a:ext cx="1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9" name="Line 573"/>
            <p:cNvSpPr>
              <a:spLocks noChangeShapeType="1"/>
            </p:cNvSpPr>
            <p:nvPr/>
          </p:nvSpPr>
          <p:spPr bwMode="auto">
            <a:xfrm flipV="1">
              <a:off x="3560" y="2542"/>
              <a:ext cx="106"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0" name="Line 574"/>
            <p:cNvSpPr>
              <a:spLocks noChangeShapeType="1"/>
            </p:cNvSpPr>
            <p:nvPr/>
          </p:nvSpPr>
          <p:spPr bwMode="auto">
            <a:xfrm flipV="1">
              <a:off x="4895" y="1614"/>
              <a:ext cx="150" cy="1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1" name="Line 575"/>
            <p:cNvSpPr>
              <a:spLocks noChangeShapeType="1"/>
            </p:cNvSpPr>
            <p:nvPr/>
          </p:nvSpPr>
          <p:spPr bwMode="auto">
            <a:xfrm>
              <a:off x="4983" y="1990"/>
              <a:ext cx="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2" name="Line 576"/>
            <p:cNvSpPr>
              <a:spLocks noChangeShapeType="1"/>
            </p:cNvSpPr>
            <p:nvPr/>
          </p:nvSpPr>
          <p:spPr bwMode="auto">
            <a:xfrm flipH="1">
              <a:off x="4445" y="2038"/>
              <a:ext cx="62" cy="4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3" name="Line 577"/>
            <p:cNvSpPr>
              <a:spLocks noChangeShapeType="1"/>
            </p:cNvSpPr>
            <p:nvPr/>
          </p:nvSpPr>
          <p:spPr bwMode="auto">
            <a:xfrm flipH="1">
              <a:off x="4817" y="2038"/>
              <a:ext cx="70" cy="4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6" name="Group 674"/>
          <p:cNvGrpSpPr>
            <a:grpSpLocks/>
          </p:cNvGrpSpPr>
          <p:nvPr/>
        </p:nvGrpSpPr>
        <p:grpSpPr bwMode="auto">
          <a:xfrm>
            <a:off x="465138" y="5360988"/>
            <a:ext cx="800100" cy="506412"/>
            <a:chOff x="293" y="3442"/>
            <a:chExt cx="504" cy="319"/>
          </a:xfrm>
        </p:grpSpPr>
        <p:grpSp>
          <p:nvGrpSpPr>
            <p:cNvPr id="1118" name="Group 585"/>
            <p:cNvGrpSpPr>
              <a:grpSpLocks/>
            </p:cNvGrpSpPr>
            <p:nvPr/>
          </p:nvGrpSpPr>
          <p:grpSpPr bwMode="auto">
            <a:xfrm>
              <a:off x="383" y="3367"/>
              <a:ext cx="228" cy="221"/>
              <a:chOff x="3600" y="97"/>
              <a:chExt cx="360" cy="359"/>
            </a:xfrm>
          </p:grpSpPr>
          <p:sp>
            <p:nvSpPr>
              <p:cNvPr id="1120" name="Oval 5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sp>
            <p:nvSpPr>
              <p:cNvPr id="1121" name="Line 58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2" name="Line 58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3" name="Rectangle 58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pitchFamily="34" charset="0"/>
                </a:endParaRPr>
              </a:p>
            </p:txBody>
          </p:sp>
          <p:sp>
            <p:nvSpPr>
              <p:cNvPr id="1124" name="Oval 5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Calibri" pitchFamily="34" charset="0"/>
                </a:endParaRPr>
              </a:p>
            </p:txBody>
          </p:sp>
          <p:grpSp>
            <p:nvGrpSpPr>
              <p:cNvPr id="1125" name="Group 591"/>
              <p:cNvGrpSpPr>
                <a:grpSpLocks/>
              </p:cNvGrpSpPr>
              <p:nvPr/>
            </p:nvGrpSpPr>
            <p:grpSpPr bwMode="auto">
              <a:xfrm>
                <a:off x="3666" y="97"/>
                <a:ext cx="176" cy="49"/>
                <a:chOff x="2848" y="848"/>
                <a:chExt cx="140" cy="98"/>
              </a:xfrm>
            </p:grpSpPr>
            <p:sp>
              <p:nvSpPr>
                <p:cNvPr id="1130" name="Line 5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 name="Line 5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 name="Line 5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26" name="Group 595"/>
              <p:cNvGrpSpPr>
                <a:grpSpLocks/>
              </p:cNvGrpSpPr>
              <p:nvPr/>
            </p:nvGrpSpPr>
            <p:grpSpPr bwMode="auto">
              <a:xfrm flipV="1">
                <a:off x="3666" y="407"/>
                <a:ext cx="176" cy="49"/>
                <a:chOff x="2848" y="848"/>
                <a:chExt cx="140" cy="98"/>
              </a:xfrm>
            </p:grpSpPr>
            <p:sp>
              <p:nvSpPr>
                <p:cNvPr id="1127" name="Line 59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 name="Line 59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 name="Line 59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19" name="Text Box 662"/>
            <p:cNvSpPr txBox="1">
              <a:spLocks noChangeArrowheads="1"/>
            </p:cNvSpPr>
            <p:nvPr/>
          </p:nvSpPr>
          <p:spPr bwMode="auto">
            <a:xfrm>
              <a:off x="293" y="3549"/>
              <a:ext cx="5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a:latin typeface="Comic Sans MS" pitchFamily="66" charset="0"/>
                </a:rPr>
                <a:t>router</a:t>
              </a:r>
            </a:p>
          </p:txBody>
        </p:sp>
      </p:grpSp>
      <p:grpSp>
        <p:nvGrpSpPr>
          <p:cNvPr id="1047" name="Group 672"/>
          <p:cNvGrpSpPr>
            <a:grpSpLocks/>
          </p:cNvGrpSpPr>
          <p:nvPr/>
        </p:nvGrpSpPr>
        <p:grpSpPr bwMode="auto">
          <a:xfrm>
            <a:off x="369887" y="1447800"/>
            <a:ext cx="1458913" cy="1893887"/>
            <a:chOff x="92" y="835"/>
            <a:chExt cx="919" cy="1193"/>
          </a:xfrm>
        </p:grpSpPr>
        <p:grpSp>
          <p:nvGrpSpPr>
            <p:cNvPr id="1103" name="Group 599"/>
            <p:cNvGrpSpPr>
              <a:grpSpLocks/>
            </p:cNvGrpSpPr>
            <p:nvPr/>
          </p:nvGrpSpPr>
          <p:grpSpPr bwMode="auto">
            <a:xfrm>
              <a:off x="92" y="1416"/>
              <a:ext cx="220" cy="245"/>
              <a:chOff x="2870" y="1518"/>
              <a:chExt cx="292" cy="320"/>
            </a:xfrm>
          </p:grpSpPr>
          <p:graphicFrame>
            <p:nvGraphicFramePr>
              <p:cNvPr id="1039" name="Object 1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72" name="Clip" r:id="rId23" imgW="826829" imgH="840406" progId="">
                      <p:embed/>
                    </p:oleObj>
                  </mc:Choice>
                  <mc:Fallback>
                    <p:oleObj name="Clip" r:id="rId23" imgW="826829" imgH="840406" progId="">
                      <p:embed/>
                      <p:pic>
                        <p:nvPicPr>
                          <p:cNvPr id="0" name="Object 1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0" name="Object 1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73" name="Clip" r:id="rId24" imgW="1268295" imgH="1199426" progId="">
                      <p:embed/>
                    </p:oleObj>
                  </mc:Choice>
                  <mc:Fallback>
                    <p:oleObj name="Clip" r:id="rId24" imgW="1268295" imgH="1199426" progId="">
                      <p:embed/>
                      <p:pic>
                        <p:nvPicPr>
                          <p:cNvPr id="0" name="Object 1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41" name="Object 113"/>
            <p:cNvGraphicFramePr>
              <a:graphicFrameLocks noChangeAspect="1"/>
            </p:cNvGraphicFramePr>
            <p:nvPr/>
          </p:nvGraphicFramePr>
          <p:xfrm>
            <a:off x="131" y="843"/>
            <a:ext cx="207" cy="173"/>
          </p:xfrm>
          <a:graphic>
            <a:graphicData uri="http://schemas.openxmlformats.org/presentationml/2006/ole">
              <mc:AlternateContent xmlns:mc="http://schemas.openxmlformats.org/markup-compatibility/2006">
                <mc:Choice xmlns:v="urn:schemas-microsoft-com:vml" Requires="v">
                  <p:oleObj spid="_x0000_s1674" name="Clip" r:id="rId25" imgW="1307263" imgH="1084139" progId="">
                    <p:embed/>
                  </p:oleObj>
                </mc:Choice>
                <mc:Fallback>
                  <p:oleObj name="Clip" r:id="rId25" imgW="1307263" imgH="1084139" progId="">
                    <p:embed/>
                    <p:pic>
                      <p:nvPicPr>
                        <p:cNvPr id="0" name="Object 1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1" y="843"/>
                          <a:ext cx="2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04" name="Group 603"/>
            <p:cNvGrpSpPr>
              <a:grpSpLocks/>
            </p:cNvGrpSpPr>
            <p:nvPr/>
          </p:nvGrpSpPr>
          <p:grpSpPr bwMode="auto">
            <a:xfrm>
              <a:off x="171" y="1110"/>
              <a:ext cx="148" cy="243"/>
              <a:chOff x="4180" y="783"/>
              <a:chExt cx="150" cy="307"/>
            </a:xfrm>
          </p:grpSpPr>
          <p:sp>
            <p:nvSpPr>
              <p:cNvPr id="1110" name="AutoShape 60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sp>
            <p:nvSpPr>
              <p:cNvPr id="1111" name="Rectangle 60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sp>
            <p:nvSpPr>
              <p:cNvPr id="1112" name="Rectangle 60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atin typeface="Calibri" pitchFamily="34" charset="0"/>
                </a:endParaRPr>
              </a:p>
            </p:txBody>
          </p:sp>
          <p:sp>
            <p:nvSpPr>
              <p:cNvPr id="1113" name="AutoShape 60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atin typeface="Calibri" pitchFamily="34" charset="0"/>
                </a:endParaRPr>
              </a:p>
            </p:txBody>
          </p:sp>
          <p:sp>
            <p:nvSpPr>
              <p:cNvPr id="1114" name="Line 60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5" name="Line 60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 name="Rectangle 61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atin typeface="Calibri" pitchFamily="34" charset="0"/>
                </a:endParaRPr>
              </a:p>
            </p:txBody>
          </p:sp>
          <p:sp>
            <p:nvSpPr>
              <p:cNvPr id="1117" name="Rectangle 61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endParaRPr>
              </a:p>
            </p:txBody>
          </p:sp>
        </p:grpSp>
        <p:pic>
          <p:nvPicPr>
            <p:cNvPr id="1105" name="Picture 661" descr="imgyjavg[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 y="1763"/>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 name="Text Box 663"/>
            <p:cNvSpPr txBox="1">
              <a:spLocks noChangeArrowheads="1"/>
            </p:cNvSpPr>
            <p:nvPr/>
          </p:nvSpPr>
          <p:spPr bwMode="auto">
            <a:xfrm>
              <a:off x="348" y="835"/>
              <a:ext cx="2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a:latin typeface="Comic Sans MS" pitchFamily="66" charset="0"/>
                </a:rPr>
                <a:t>PC</a:t>
              </a:r>
            </a:p>
          </p:txBody>
        </p:sp>
        <p:sp>
          <p:nvSpPr>
            <p:cNvPr id="1107" name="Text Box 664"/>
            <p:cNvSpPr txBox="1">
              <a:spLocks noChangeArrowheads="1"/>
            </p:cNvSpPr>
            <p:nvPr/>
          </p:nvSpPr>
          <p:spPr bwMode="auto">
            <a:xfrm>
              <a:off x="334" y="1107"/>
              <a:ext cx="5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a:latin typeface="Comic Sans MS" pitchFamily="66" charset="0"/>
                </a:rPr>
                <a:t>server</a:t>
              </a:r>
            </a:p>
          </p:txBody>
        </p:sp>
        <p:sp>
          <p:nvSpPr>
            <p:cNvPr id="1108" name="Text Box 665"/>
            <p:cNvSpPr txBox="1">
              <a:spLocks noChangeArrowheads="1"/>
            </p:cNvSpPr>
            <p:nvPr/>
          </p:nvSpPr>
          <p:spPr bwMode="auto">
            <a:xfrm>
              <a:off x="345" y="1437"/>
              <a:ext cx="60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75000"/>
                </a:lnSpc>
              </a:pPr>
              <a:r>
                <a:rPr lang="en-US" sz="1600">
                  <a:latin typeface="Comic Sans MS" pitchFamily="66" charset="0"/>
                </a:rPr>
                <a:t>wireless</a:t>
              </a:r>
            </a:p>
            <a:p>
              <a:pPr>
                <a:lnSpc>
                  <a:spcPct val="75000"/>
                </a:lnSpc>
              </a:pPr>
              <a:r>
                <a:rPr lang="en-US" sz="1600">
                  <a:latin typeface="Comic Sans MS" pitchFamily="66" charset="0"/>
                </a:rPr>
                <a:t>laptop</a:t>
              </a:r>
            </a:p>
          </p:txBody>
        </p:sp>
        <p:sp>
          <p:nvSpPr>
            <p:cNvPr id="1109" name="Text Box 667"/>
            <p:cNvSpPr txBox="1">
              <a:spLocks noChangeArrowheads="1"/>
            </p:cNvSpPr>
            <p:nvPr/>
          </p:nvSpPr>
          <p:spPr bwMode="auto">
            <a:xfrm>
              <a:off x="359" y="1738"/>
              <a:ext cx="65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75000"/>
                </a:lnSpc>
              </a:pPr>
              <a:r>
                <a:rPr lang="en-US" sz="1600">
                  <a:latin typeface="Comic Sans MS" pitchFamily="66" charset="0"/>
                </a:rPr>
                <a:t>cellular </a:t>
              </a:r>
            </a:p>
            <a:p>
              <a:pPr>
                <a:lnSpc>
                  <a:spcPct val="75000"/>
                </a:lnSpc>
              </a:pPr>
              <a:r>
                <a:rPr lang="en-US" sz="1600">
                  <a:latin typeface="Comic Sans MS" pitchFamily="66" charset="0"/>
                </a:rPr>
                <a:t>handheld</a:t>
              </a:r>
            </a:p>
          </p:txBody>
        </p:sp>
      </p:grpSp>
      <p:grpSp>
        <p:nvGrpSpPr>
          <p:cNvPr id="1048" name="Group 673"/>
          <p:cNvGrpSpPr>
            <a:grpSpLocks/>
          </p:cNvGrpSpPr>
          <p:nvPr/>
        </p:nvGrpSpPr>
        <p:grpSpPr bwMode="auto">
          <a:xfrm>
            <a:off x="0" y="3525837"/>
            <a:ext cx="1744663" cy="1122363"/>
            <a:chOff x="76" y="2353"/>
            <a:chExt cx="1099" cy="707"/>
          </a:xfrm>
        </p:grpSpPr>
        <p:grpSp>
          <p:nvGrpSpPr>
            <p:cNvPr id="1051" name="Group 612"/>
            <p:cNvGrpSpPr>
              <a:grpSpLocks/>
            </p:cNvGrpSpPr>
            <p:nvPr/>
          </p:nvGrpSpPr>
          <p:grpSpPr bwMode="auto">
            <a:xfrm>
              <a:off x="185" y="2467"/>
              <a:ext cx="147" cy="215"/>
              <a:chOff x="2556" y="2689"/>
              <a:chExt cx="183" cy="255"/>
            </a:xfrm>
          </p:grpSpPr>
          <p:pic>
            <p:nvPicPr>
              <p:cNvPr id="1086" name="Picture 613" descr="31u_bnrz[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9" y="2770"/>
                <a:ext cx="1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7" name="Freeform 614"/>
              <p:cNvSpPr>
                <a:spLocks/>
              </p:cNvSpPr>
              <p:nvPr/>
            </p:nvSpPr>
            <p:spPr bwMode="auto">
              <a:xfrm>
                <a:off x="2605" y="2702"/>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8" name="Freeform 615"/>
              <p:cNvSpPr>
                <a:spLocks/>
              </p:cNvSpPr>
              <p:nvPr/>
            </p:nvSpPr>
            <p:spPr bwMode="auto">
              <a:xfrm>
                <a:off x="2661" y="2701"/>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9" name="Freeform 616"/>
              <p:cNvSpPr>
                <a:spLocks/>
              </p:cNvSpPr>
              <p:nvPr/>
            </p:nvSpPr>
            <p:spPr bwMode="auto">
              <a:xfrm>
                <a:off x="2584" y="2694"/>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0" name="Freeform 617"/>
              <p:cNvSpPr>
                <a:spLocks/>
              </p:cNvSpPr>
              <p:nvPr/>
            </p:nvSpPr>
            <p:spPr bwMode="auto">
              <a:xfrm>
                <a:off x="2660" y="2692"/>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1" name="Freeform 618"/>
              <p:cNvSpPr>
                <a:spLocks/>
              </p:cNvSpPr>
              <p:nvPr/>
            </p:nvSpPr>
            <p:spPr bwMode="auto">
              <a:xfrm>
                <a:off x="2564" y="2712"/>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2" name="Freeform 619"/>
              <p:cNvSpPr>
                <a:spLocks/>
              </p:cNvSpPr>
              <p:nvPr/>
            </p:nvSpPr>
            <p:spPr bwMode="auto">
              <a:xfrm>
                <a:off x="2698" y="2689"/>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3" name="Freeform 620"/>
              <p:cNvSpPr>
                <a:spLocks/>
              </p:cNvSpPr>
              <p:nvPr/>
            </p:nvSpPr>
            <p:spPr bwMode="auto">
              <a:xfrm>
                <a:off x="2653" y="2750"/>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4" name="Freeform 621"/>
              <p:cNvSpPr>
                <a:spLocks/>
              </p:cNvSpPr>
              <p:nvPr/>
            </p:nvSpPr>
            <p:spPr bwMode="auto">
              <a:xfrm>
                <a:off x="2647" y="2733"/>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 name="Freeform 622"/>
              <p:cNvSpPr>
                <a:spLocks/>
              </p:cNvSpPr>
              <p:nvPr/>
            </p:nvSpPr>
            <p:spPr bwMode="auto">
              <a:xfrm>
                <a:off x="2641" y="2722"/>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6" name="Freeform 623"/>
              <p:cNvSpPr>
                <a:spLocks/>
              </p:cNvSpPr>
              <p:nvPr/>
            </p:nvSpPr>
            <p:spPr bwMode="auto">
              <a:xfrm>
                <a:off x="2636" y="2714"/>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7" name="Freeform 624"/>
              <p:cNvSpPr>
                <a:spLocks/>
              </p:cNvSpPr>
              <p:nvPr/>
            </p:nvSpPr>
            <p:spPr bwMode="auto">
              <a:xfrm>
                <a:off x="2596" y="2704"/>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8" name="Freeform 625"/>
              <p:cNvSpPr>
                <a:spLocks/>
              </p:cNvSpPr>
              <p:nvPr/>
            </p:nvSpPr>
            <p:spPr bwMode="auto">
              <a:xfrm>
                <a:off x="2652" y="2704"/>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9" name="Freeform 626"/>
              <p:cNvSpPr>
                <a:spLocks/>
              </p:cNvSpPr>
              <p:nvPr/>
            </p:nvSpPr>
            <p:spPr bwMode="auto">
              <a:xfrm>
                <a:off x="2575" y="2697"/>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0" name="Freeform 627"/>
              <p:cNvSpPr>
                <a:spLocks/>
              </p:cNvSpPr>
              <p:nvPr/>
            </p:nvSpPr>
            <p:spPr bwMode="auto">
              <a:xfrm>
                <a:off x="2650" y="2695"/>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1" name="Freeform 628"/>
              <p:cNvSpPr>
                <a:spLocks/>
              </p:cNvSpPr>
              <p:nvPr/>
            </p:nvSpPr>
            <p:spPr bwMode="auto">
              <a:xfrm>
                <a:off x="2556" y="2718"/>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2" name="Freeform 629"/>
              <p:cNvSpPr>
                <a:spLocks/>
              </p:cNvSpPr>
              <p:nvPr/>
            </p:nvSpPr>
            <p:spPr bwMode="auto">
              <a:xfrm>
                <a:off x="2689" y="2692"/>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52" name="Group 630"/>
            <p:cNvGrpSpPr>
              <a:grpSpLocks/>
            </p:cNvGrpSpPr>
            <p:nvPr/>
          </p:nvGrpSpPr>
          <p:grpSpPr bwMode="auto">
            <a:xfrm>
              <a:off x="76" y="2353"/>
              <a:ext cx="896" cy="669"/>
              <a:chOff x="1881" y="625"/>
              <a:chExt cx="5558" cy="3515"/>
            </a:xfrm>
          </p:grpSpPr>
          <p:sp>
            <p:nvSpPr>
              <p:cNvPr id="1056" name="Line 631"/>
              <p:cNvSpPr>
                <a:spLocks noChangeShapeType="1"/>
              </p:cNvSpPr>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7" name="Line 632"/>
              <p:cNvSpPr>
                <a:spLocks noChangeShapeType="1"/>
              </p:cNvSpPr>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8" name="Line 633"/>
              <p:cNvSpPr>
                <a:spLocks noChangeShapeType="1"/>
              </p:cNvSpPr>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9" name="Line 634"/>
              <p:cNvSpPr>
                <a:spLocks noChangeShapeType="1"/>
              </p:cNvSpPr>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0" name="Line 635"/>
              <p:cNvSpPr>
                <a:spLocks noChangeShapeType="1"/>
              </p:cNvSpPr>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1" name="Line 636"/>
              <p:cNvSpPr>
                <a:spLocks noChangeShapeType="1"/>
              </p:cNvSpPr>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2" name="Line 637"/>
              <p:cNvSpPr>
                <a:spLocks noChangeShapeType="1"/>
              </p:cNvSpPr>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3" name="Line 638"/>
              <p:cNvSpPr>
                <a:spLocks noChangeShapeType="1"/>
              </p:cNvSpPr>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4" name="Line 639"/>
              <p:cNvSpPr>
                <a:spLocks noChangeShapeType="1"/>
              </p:cNvSpPr>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5" name="Line 640"/>
              <p:cNvSpPr>
                <a:spLocks noChangeShapeType="1"/>
              </p:cNvSpPr>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6" name="Line 641"/>
              <p:cNvSpPr>
                <a:spLocks noChangeShapeType="1"/>
              </p:cNvSpPr>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7" name="Line 642"/>
              <p:cNvSpPr>
                <a:spLocks noChangeShapeType="1"/>
              </p:cNvSpPr>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8" name="Line 643"/>
              <p:cNvSpPr>
                <a:spLocks noChangeShapeType="1"/>
              </p:cNvSpPr>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9" name="Line 644"/>
              <p:cNvSpPr>
                <a:spLocks noChangeShapeType="1"/>
              </p:cNvSpPr>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70" name="Line 645"/>
              <p:cNvSpPr>
                <a:spLocks noChangeShapeType="1"/>
              </p:cNvSpPr>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71" name="Group 646"/>
              <p:cNvGrpSpPr>
                <a:grpSpLocks/>
              </p:cNvGrpSpPr>
              <p:nvPr/>
            </p:nvGrpSpPr>
            <p:grpSpPr bwMode="auto">
              <a:xfrm>
                <a:off x="6576" y="2085"/>
                <a:ext cx="863" cy="270"/>
                <a:chOff x="4227" y="1360"/>
                <a:chExt cx="863" cy="270"/>
              </a:xfrm>
            </p:grpSpPr>
            <p:sp>
              <p:nvSpPr>
                <p:cNvPr id="1082" name="Line 647"/>
                <p:cNvSpPr>
                  <a:spLocks noChangeShapeType="1"/>
                </p:cNvSpPr>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83" name="Line 648"/>
                <p:cNvSpPr>
                  <a:spLocks noChangeShapeType="1"/>
                </p:cNvSpPr>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84" name="Line 649"/>
                <p:cNvSpPr>
                  <a:spLocks noChangeShapeType="1"/>
                </p:cNvSpPr>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85" name="Line 650"/>
                <p:cNvSpPr>
                  <a:spLocks noChangeShapeType="1"/>
                </p:cNvSpPr>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072" name="Group 651"/>
              <p:cNvGrpSpPr>
                <a:grpSpLocks/>
              </p:cNvGrpSpPr>
              <p:nvPr/>
            </p:nvGrpSpPr>
            <p:grpSpPr bwMode="auto">
              <a:xfrm rot="5700496">
                <a:off x="2862" y="3574"/>
                <a:ext cx="863" cy="270"/>
                <a:chOff x="4227" y="1360"/>
                <a:chExt cx="863" cy="270"/>
              </a:xfrm>
            </p:grpSpPr>
            <p:sp>
              <p:nvSpPr>
                <p:cNvPr id="1078" name="Line 652"/>
                <p:cNvSpPr>
                  <a:spLocks noChangeShapeType="1"/>
                </p:cNvSpPr>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79" name="Line 653"/>
                <p:cNvSpPr>
                  <a:spLocks noChangeShapeType="1"/>
                </p:cNvSpPr>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80" name="Line 654"/>
                <p:cNvSpPr>
                  <a:spLocks noChangeShapeType="1"/>
                </p:cNvSpPr>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81" name="Line 655"/>
                <p:cNvSpPr>
                  <a:spLocks noChangeShapeType="1"/>
                </p:cNvSpPr>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074" name="Line 657"/>
              <p:cNvSpPr>
                <a:spLocks noChangeShapeType="1"/>
              </p:cNvSpPr>
              <p:nvPr/>
            </p:nvSpPr>
            <p:spPr bwMode="auto">
              <a:xfrm rot="10800000">
                <a:off x="1881" y="62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053" name="Text Box 666"/>
            <p:cNvSpPr txBox="1">
              <a:spLocks noChangeArrowheads="1"/>
            </p:cNvSpPr>
            <p:nvPr/>
          </p:nvSpPr>
          <p:spPr bwMode="auto">
            <a:xfrm>
              <a:off x="564" y="2770"/>
              <a:ext cx="44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75000"/>
                </a:lnSpc>
              </a:pPr>
              <a:r>
                <a:rPr lang="en-US" sz="1600">
                  <a:latin typeface="Comic Sans MS" pitchFamily="66" charset="0"/>
                </a:rPr>
                <a:t>wired</a:t>
              </a:r>
            </a:p>
            <a:p>
              <a:pPr>
                <a:lnSpc>
                  <a:spcPct val="75000"/>
                </a:lnSpc>
              </a:pPr>
              <a:r>
                <a:rPr lang="en-US" sz="1600">
                  <a:latin typeface="Comic Sans MS" pitchFamily="66" charset="0"/>
                </a:rPr>
                <a:t>links</a:t>
              </a:r>
            </a:p>
          </p:txBody>
        </p:sp>
        <p:sp>
          <p:nvSpPr>
            <p:cNvPr id="1054" name="Line 668"/>
            <p:cNvSpPr>
              <a:spLocks noChangeShapeType="1"/>
            </p:cNvSpPr>
            <p:nvPr/>
          </p:nvSpPr>
          <p:spPr bwMode="auto">
            <a:xfrm>
              <a:off x="243" y="2838"/>
              <a:ext cx="27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 name="Text Box 669"/>
            <p:cNvSpPr txBox="1">
              <a:spLocks noChangeArrowheads="1"/>
            </p:cNvSpPr>
            <p:nvPr/>
          </p:nvSpPr>
          <p:spPr bwMode="auto">
            <a:xfrm>
              <a:off x="569" y="2465"/>
              <a:ext cx="60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75000"/>
                </a:lnSpc>
              </a:pPr>
              <a:r>
                <a:rPr lang="en-US" sz="1600">
                  <a:latin typeface="Comic Sans MS" pitchFamily="66" charset="0"/>
                </a:rPr>
                <a:t>wireless</a:t>
              </a:r>
            </a:p>
          </p:txBody>
        </p:sp>
      </p:grpSp>
      <p:sp>
        <p:nvSpPr>
          <p:cNvPr id="1049" name="Rectangle 670"/>
          <p:cNvSpPr>
            <a:spLocks noChangeArrowheads="1"/>
          </p:cNvSpPr>
          <p:nvPr/>
        </p:nvSpPr>
        <p:spPr bwMode="auto">
          <a:xfrm>
            <a:off x="1381125" y="3200400"/>
            <a:ext cx="3800475"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Wingdings" pitchFamily="2" charset="2"/>
              <a:buChar char="q"/>
            </a:pPr>
            <a:r>
              <a:rPr lang="en-US" sz="2800" b="1" i="1">
                <a:solidFill>
                  <a:srgbClr val="FF0000"/>
                </a:solidFill>
                <a:latin typeface="Calibri" pitchFamily="34" charset="0"/>
              </a:rPr>
              <a:t>Phương tiện kết nối</a:t>
            </a:r>
          </a:p>
          <a:p>
            <a:pPr marL="742950" lvl="1" indent="-285750">
              <a:spcBef>
                <a:spcPct val="20000"/>
              </a:spcBef>
              <a:buClr>
                <a:schemeClr val="accent2"/>
              </a:buClr>
              <a:buSzPct val="75000"/>
              <a:buFont typeface="Wingdings" pitchFamily="2" charset="2"/>
              <a:buChar char="v"/>
            </a:pPr>
            <a:r>
              <a:rPr lang="en-US" sz="2400">
                <a:latin typeface="Comic Sans MS" pitchFamily="66" charset="0"/>
              </a:rPr>
              <a:t>cáp, sóng vô tuyến</a:t>
            </a:r>
          </a:p>
        </p:txBody>
      </p:sp>
      <p:sp>
        <p:nvSpPr>
          <p:cNvPr id="1050" name="Rectangle 671"/>
          <p:cNvSpPr>
            <a:spLocks noChangeArrowheads="1"/>
          </p:cNvSpPr>
          <p:nvPr/>
        </p:nvSpPr>
        <p:spPr bwMode="auto">
          <a:xfrm>
            <a:off x="1439863" y="5029200"/>
            <a:ext cx="4046537"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Wingdings" pitchFamily="2" charset="2"/>
              <a:buChar char="q"/>
            </a:pPr>
            <a:r>
              <a:rPr lang="en-US" sz="2800" b="1" i="1">
                <a:solidFill>
                  <a:srgbClr val="FF0000"/>
                </a:solidFill>
                <a:latin typeface="Calibri" pitchFamily="34" charset="0"/>
              </a:rPr>
              <a:t>Thiết bị liên mạng </a:t>
            </a:r>
          </a:p>
          <a:p>
            <a:pPr marL="742950" lvl="1" indent="-285750">
              <a:spcBef>
                <a:spcPct val="20000"/>
              </a:spcBef>
              <a:buClr>
                <a:schemeClr val="accent2"/>
              </a:buClr>
              <a:buSzPct val="75000"/>
              <a:buFont typeface="Wingdings" pitchFamily="2" charset="2"/>
              <a:buChar char="v"/>
            </a:pPr>
            <a:r>
              <a:rPr lang="en-US" sz="2400">
                <a:latin typeface="Comic Sans MS" pitchFamily="66" charset="0"/>
              </a:rPr>
              <a:t>Routers, switch,hub…</a:t>
            </a:r>
          </a:p>
          <a:p>
            <a:pPr marL="742950" lvl="1" indent="-285750">
              <a:spcBef>
                <a:spcPct val="20000"/>
              </a:spcBef>
              <a:buClr>
                <a:schemeClr val="accent2"/>
              </a:buClr>
              <a:buSzPct val="75000"/>
              <a:buFont typeface="Wingdings" pitchFamily="2" charset="2"/>
              <a:buChar char="v"/>
            </a:pPr>
            <a:r>
              <a:rPr lang="en-US" sz="2400">
                <a:latin typeface="Comic Sans MS" pitchFamily="66" charset="0"/>
              </a:rPr>
              <a:t>Chuyển tiếp dữ liệu</a:t>
            </a:r>
          </a:p>
        </p:txBody>
      </p:sp>
      <p:sp>
        <p:nvSpPr>
          <p:cNvPr id="3" name="Date Placeholder 2"/>
          <p:cNvSpPr>
            <a:spLocks noGrp="1"/>
          </p:cNvSpPr>
          <p:nvPr>
            <p:ph type="dt" sz="half" idx="10"/>
          </p:nvPr>
        </p:nvSpPr>
        <p:spPr/>
        <p:txBody>
          <a:bodyPr/>
          <a:lstStyle/>
          <a:p>
            <a:fld id="{7980F3CC-F933-43FA-9624-54AFD0359CFD}" type="datetime1">
              <a:rPr lang="en-US" smtClean="0"/>
              <a:t>10/2/2012</a:t>
            </a:fld>
            <a:endParaRPr lang="en-US"/>
          </a:p>
        </p:txBody>
      </p:sp>
      <p:sp>
        <p:nvSpPr>
          <p:cNvPr id="4" name="Footer Placeholder 3"/>
          <p:cNvSpPr>
            <a:spLocks noGrp="1"/>
          </p:cNvSpPr>
          <p:nvPr>
            <p:ph type="ftr" sz="quarter" idx="11"/>
          </p:nvPr>
        </p:nvSpPr>
        <p:spPr/>
        <p:txBody>
          <a:bodyPr/>
          <a:lstStyle/>
          <a:p>
            <a:r>
              <a:rPr lang="vi-VN" smtClean="0"/>
              <a:t>Khoa CNTT - ĐH Khoa học Tự nhiên</a:t>
            </a: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smtClean="0"/>
              <a:t>Phân</a:t>
            </a:r>
            <a:r>
              <a:rPr lang="en-US" dirty="0" smtClean="0"/>
              <a:t> </a:t>
            </a:r>
            <a:r>
              <a:rPr lang="en-US" dirty="0" err="1" smtClean="0"/>
              <a:t>loại</a:t>
            </a:r>
            <a:r>
              <a:rPr lang="en-US" dirty="0" smtClean="0"/>
              <a:t> </a:t>
            </a:r>
            <a:r>
              <a:rPr lang="en-US" dirty="0" err="1" smtClean="0"/>
              <a:t>mạng</a:t>
            </a:r>
            <a:r>
              <a:rPr lang="en-US" dirty="0" smtClean="0"/>
              <a:t> </a:t>
            </a:r>
            <a:r>
              <a:rPr lang="en-US" dirty="0" err="1" smtClean="0"/>
              <a:t>theo</a:t>
            </a:r>
            <a:r>
              <a:rPr lang="en-US" dirty="0" smtClean="0"/>
              <a:t> </a:t>
            </a:r>
            <a:r>
              <a:rPr lang="en-US" dirty="0" err="1" smtClean="0"/>
              <a:t>chức</a:t>
            </a:r>
            <a:r>
              <a:rPr lang="en-US" dirty="0" smtClean="0"/>
              <a:t> </a:t>
            </a:r>
            <a:r>
              <a:rPr lang="en-US" dirty="0" err="1" smtClean="0"/>
              <a:t>năng</a:t>
            </a:r>
            <a:endParaRPr lang="en-US" dirty="0"/>
          </a:p>
        </p:txBody>
      </p:sp>
      <p:sp>
        <p:nvSpPr>
          <p:cNvPr id="3" name="Content Placeholder 2"/>
          <p:cNvSpPr>
            <a:spLocks noGrp="1"/>
          </p:cNvSpPr>
          <p:nvPr>
            <p:ph idx="1"/>
          </p:nvPr>
        </p:nvSpPr>
        <p:spPr/>
        <p:txBody>
          <a:bodyPr>
            <a:normAutofit/>
          </a:bodyPr>
          <a:lstStyle/>
          <a:p>
            <a:pPr marL="0" indent="0">
              <a:buFont typeface="Arial" charset="0"/>
              <a:buNone/>
            </a:pPr>
            <a:r>
              <a:rPr lang="en-US" smtClean="0"/>
              <a:t>Mạng ngang hàng (peer to peer): Các máy tính có vai trò như nhau.</a:t>
            </a:r>
          </a:p>
          <a:p>
            <a:pPr marL="0" indent="0"/>
            <a:endParaRPr lang="en-US" smtClean="0"/>
          </a:p>
        </p:txBody>
      </p:sp>
      <p:sp>
        <p:nvSpPr>
          <p:cNvPr id="1434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3592C376-BA5D-4D30-9746-C6B2147FEAD5}" type="datetime1">
              <a:rPr lang="en-US" smtClean="0">
                <a:latin typeface="Tahoma" pitchFamily="34" charset="0"/>
              </a:rPr>
              <a:t>10/2/2012</a:t>
            </a:fld>
            <a:endParaRPr lang="en-US">
              <a:latin typeface="Tahoma" pitchFamily="34" charset="0"/>
            </a:endParaRPr>
          </a:p>
        </p:txBody>
      </p:sp>
      <p:sp>
        <p:nvSpPr>
          <p:cNvPr id="143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143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196A0E3-92F2-494D-A9F9-543B6DFB8E4E}" type="slidenum">
              <a:rPr lang="en-US">
                <a:latin typeface="Tahoma" pitchFamily="34" charset="0"/>
              </a:rPr>
              <a:pPr/>
              <a:t>7</a:t>
            </a:fld>
            <a:endParaRPr lang="en-US">
              <a:latin typeface="Tahoma" pitchFamily="34" charset="0"/>
            </a:endParaRPr>
          </a:p>
        </p:txBody>
      </p:sp>
      <p:pic>
        <p:nvPicPr>
          <p:cNvPr id="14343" name="Picture 6" descr="imag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743200"/>
            <a:ext cx="50292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smtClean="0"/>
              <a:t>Phân</a:t>
            </a:r>
            <a:r>
              <a:rPr lang="en-US" dirty="0" smtClean="0"/>
              <a:t> </a:t>
            </a:r>
            <a:r>
              <a:rPr lang="en-US" dirty="0" err="1" smtClean="0"/>
              <a:t>loại</a:t>
            </a:r>
            <a:r>
              <a:rPr lang="en-US" dirty="0" smtClean="0"/>
              <a:t> </a:t>
            </a:r>
            <a:r>
              <a:rPr lang="en-US" dirty="0" err="1" smtClean="0"/>
              <a:t>mạng</a:t>
            </a:r>
            <a:r>
              <a:rPr lang="en-US" dirty="0" smtClean="0"/>
              <a:t> </a:t>
            </a:r>
            <a:r>
              <a:rPr lang="en-US" dirty="0" err="1" smtClean="0"/>
              <a:t>theo</a:t>
            </a:r>
            <a:r>
              <a:rPr lang="en-US" dirty="0" smtClean="0"/>
              <a:t> </a:t>
            </a:r>
            <a:r>
              <a:rPr lang="en-US" dirty="0" err="1" smtClean="0"/>
              <a:t>chức</a:t>
            </a:r>
            <a:r>
              <a:rPr lang="en-US" dirty="0" smtClean="0"/>
              <a:t> </a:t>
            </a:r>
            <a:r>
              <a:rPr lang="en-US" dirty="0" err="1" smtClean="0"/>
              <a:t>năng</a:t>
            </a:r>
            <a:endParaRPr lang="en-US" dirty="0"/>
          </a:p>
        </p:txBody>
      </p:sp>
      <p:sp>
        <p:nvSpPr>
          <p:cNvPr id="15363" name="Content Placeholder 2"/>
          <p:cNvSpPr>
            <a:spLocks noGrp="1"/>
          </p:cNvSpPr>
          <p:nvPr>
            <p:ph idx="1"/>
          </p:nvPr>
        </p:nvSpPr>
        <p:spPr>
          <a:xfrm>
            <a:off x="533400" y="1524000"/>
            <a:ext cx="8382000" cy="4525963"/>
          </a:xfrm>
        </p:spPr>
        <p:txBody>
          <a:bodyPr/>
          <a:lstStyle/>
          <a:p>
            <a:pPr marL="0" indent="0">
              <a:buFont typeface="Arial" charset="0"/>
              <a:buNone/>
            </a:pPr>
            <a:r>
              <a:rPr lang="en-US" smtClean="0"/>
              <a:t>Mạng khách-chủ (client/server): Một số máy tính là máy phục vụ chuyên phục vụ các máy khách (client).</a:t>
            </a:r>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62C4D26-D71C-4D49-99BB-3CADC642679B}" type="datetime1">
              <a:rPr lang="en-US" smtClean="0">
                <a:latin typeface="Tahoma" pitchFamily="34" charset="0"/>
              </a:rPr>
              <a:t>10/2/2012</a:t>
            </a:fld>
            <a:endParaRPr lang="en-US">
              <a:latin typeface="Tahoma" pitchFamily="34" charset="0"/>
            </a:endParaRPr>
          </a:p>
        </p:txBody>
      </p:sp>
      <p:sp>
        <p:nvSpPr>
          <p:cNvPr id="153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153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EBAB9896-C238-4668-8E62-C893448FC29E}" type="slidenum">
              <a:rPr lang="en-US">
                <a:latin typeface="Tahoma" pitchFamily="34" charset="0"/>
              </a:rPr>
              <a:pPr/>
              <a:t>8</a:t>
            </a:fld>
            <a:endParaRPr lang="en-US">
              <a:latin typeface="Tahoma" pitchFamily="34" charset="0"/>
            </a:endParaRPr>
          </a:p>
        </p:txBody>
      </p:sp>
      <p:pic>
        <p:nvPicPr>
          <p:cNvPr id="15367" name="Picture 7" descr="c91174b486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124200"/>
            <a:ext cx="5867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t>Phân</a:t>
            </a:r>
            <a:r>
              <a:rPr lang="en-US" dirty="0" smtClean="0"/>
              <a:t> </a:t>
            </a:r>
            <a:r>
              <a:rPr lang="en-US" dirty="0" err="1" smtClean="0"/>
              <a:t>loại</a:t>
            </a:r>
            <a:r>
              <a:rPr lang="en-US" dirty="0" smtClean="0"/>
              <a:t> </a:t>
            </a:r>
            <a:r>
              <a:rPr lang="en-US" dirty="0" err="1" smtClean="0"/>
              <a:t>mạng</a:t>
            </a:r>
            <a:r>
              <a:rPr lang="en-US" dirty="0" smtClean="0"/>
              <a:t> </a:t>
            </a:r>
            <a:r>
              <a:rPr lang="en-US" dirty="0" err="1" smtClean="0"/>
              <a:t>theo</a:t>
            </a:r>
            <a:r>
              <a:rPr lang="en-US" dirty="0" smtClean="0"/>
              <a:t> </a:t>
            </a:r>
            <a:r>
              <a:rPr lang="en-US" dirty="0" err="1" smtClean="0"/>
              <a:t>phạm</a:t>
            </a:r>
            <a:r>
              <a:rPr lang="en-US" dirty="0" smtClean="0"/>
              <a:t> vi</a:t>
            </a:r>
            <a:endParaRPr lang="en-US" dirty="0"/>
          </a:p>
        </p:txBody>
      </p:sp>
      <p:sp>
        <p:nvSpPr>
          <p:cNvPr id="16387" name="Content Placeholder 2"/>
          <p:cNvSpPr>
            <a:spLocks noGrp="1"/>
          </p:cNvSpPr>
          <p:nvPr>
            <p:ph idx="1"/>
          </p:nvPr>
        </p:nvSpPr>
        <p:spPr>
          <a:xfrm>
            <a:off x="457200" y="1600200"/>
            <a:ext cx="8686800" cy="4525963"/>
          </a:xfrm>
        </p:spPr>
        <p:txBody>
          <a:bodyPr/>
          <a:lstStyle/>
          <a:p>
            <a:pPr marL="0" indent="0">
              <a:buFont typeface="Arial" charset="0"/>
              <a:buNone/>
            </a:pPr>
            <a:r>
              <a:rPr lang="en-US" smtClean="0"/>
              <a:t>Mạng LAN (Local Area Network) là mạng cục bộ kết nối các máy tính ở phạm vi nhỏ (nhà ở, trường học, phòng làm việc…)</a:t>
            </a:r>
          </a:p>
        </p:txBody>
      </p:sp>
      <p:sp>
        <p:nvSpPr>
          <p:cNvPr id="163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F39A88F3-8636-4FC6-AB0F-175FB2C99803}" type="datetime1">
              <a:rPr lang="en-US" smtClean="0">
                <a:latin typeface="Tahoma" pitchFamily="34" charset="0"/>
              </a:rPr>
              <a:t>10/2/2012</a:t>
            </a:fld>
            <a:endParaRPr lang="en-US">
              <a:latin typeface="Tahoma" pitchFamily="34" charset="0"/>
            </a:endParaRPr>
          </a:p>
        </p:txBody>
      </p:sp>
      <p:sp>
        <p:nvSpPr>
          <p:cNvPr id="163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vi-VN" smtClean="0">
                <a:latin typeface="Tahoma" pitchFamily="34" charset="0"/>
              </a:rPr>
              <a:t>Khoa CNTT - ĐH Khoa học Tự nhiên</a:t>
            </a:r>
            <a:endParaRPr lang="en-US">
              <a:latin typeface="Tahoma" pitchFamily="34" charset="0"/>
            </a:endParaRPr>
          </a:p>
        </p:txBody>
      </p:sp>
      <p:sp>
        <p:nvSpPr>
          <p:cNvPr id="163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8FF17A8-DC10-4313-A263-EB8DD40601C9}" type="slidenum">
              <a:rPr lang="en-US">
                <a:latin typeface="Tahoma" pitchFamily="34" charset="0"/>
              </a:rPr>
              <a:pPr/>
              <a:t>9</a:t>
            </a:fld>
            <a:endParaRPr lang="en-US">
              <a:latin typeface="Tahoma" pitchFamily="34" charset="0"/>
            </a:endParaRPr>
          </a:p>
        </p:txBody>
      </p:sp>
      <p:pic>
        <p:nvPicPr>
          <p:cNvPr id="16391" name="Picture 6" descr="imag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429000"/>
            <a:ext cx="5791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2ddd1522f311f2a556f3bccf5183cca28b8fd"/>
</p:tagLst>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2262</Words>
  <Application>Microsoft Office PowerPoint</Application>
  <PresentationFormat>On-screen Show (4:3)</PresentationFormat>
  <Paragraphs>281</Paragraphs>
  <Slides>40</Slides>
  <Notes>40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Orange</vt:lpstr>
      <vt:lpstr>Clip</vt:lpstr>
      <vt:lpstr>Tin học phổ thông</vt:lpstr>
      <vt:lpstr>Nội dung</vt:lpstr>
      <vt:lpstr>Mạng máy tính và Internet</vt:lpstr>
      <vt:lpstr>Khái niệm</vt:lpstr>
      <vt:lpstr>Mục đích</vt:lpstr>
      <vt:lpstr>Các thành phần</vt:lpstr>
      <vt:lpstr>Phân loại mạng theo chức năng</vt:lpstr>
      <vt:lpstr>Phân loại mạng theo chức năng</vt:lpstr>
      <vt:lpstr>Phân loại mạng theo phạm vi</vt:lpstr>
      <vt:lpstr>Phân loại mạng theo phạm vi</vt:lpstr>
      <vt:lpstr>Phân loại mạng theo phạm vi</vt:lpstr>
      <vt:lpstr>Mạng Internet</vt:lpstr>
      <vt:lpstr>Lịch sử phát triển Internet</vt:lpstr>
      <vt:lpstr>Lịch sử phát triển Internet</vt:lpstr>
      <vt:lpstr>Lịch sử phát triển Internet</vt:lpstr>
      <vt:lpstr>Lịch sử phát triển Internet</vt:lpstr>
      <vt:lpstr>Lịch sử phát triển Internet</vt:lpstr>
      <vt:lpstr>Lịch sử phát triển Internet</vt:lpstr>
      <vt:lpstr>Lịch sử phát triển Internet</vt:lpstr>
      <vt:lpstr>Các ứng dụng mạng</vt:lpstr>
      <vt:lpstr>Word Wide Web</vt:lpstr>
      <vt:lpstr>Thư điện tử</vt:lpstr>
      <vt:lpstr>Chia sẻ tập tin</vt:lpstr>
      <vt:lpstr>Tin nhắn tức thời</vt:lpstr>
      <vt:lpstr>Một số ứng dụng khác</vt:lpstr>
      <vt:lpstr>Virus máy tính và phần mềm chống virus</vt:lpstr>
      <vt:lpstr>Khái niệm</vt:lpstr>
      <vt:lpstr>Tác hại</vt:lpstr>
      <vt:lpstr>Các hình thức lây nhiễm</vt:lpstr>
      <vt:lpstr>Phân loại</vt:lpstr>
      <vt:lpstr>Phân loại</vt:lpstr>
      <vt:lpstr>Một số loại khác</vt:lpstr>
      <vt:lpstr>Một số loại khác</vt:lpstr>
      <vt:lpstr>Một số loại khác</vt:lpstr>
      <vt:lpstr>Một số loại khác</vt:lpstr>
      <vt:lpstr>Một số loại khác</vt:lpstr>
      <vt:lpstr>Phần mềm chống virus </vt:lpstr>
      <vt:lpstr>Một số phần mềm diệt virus</vt:lpstr>
      <vt:lpstr>Một số phần mềm diệt virus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NMCNTT1</dc:title>
  <dc:creator>FIT.HCMUS.EDU.VN</dc:creator>
  <cp:lastModifiedBy>VITCONBUNGBU</cp:lastModifiedBy>
  <cp:revision>242</cp:revision>
  <dcterms:created xsi:type="dcterms:W3CDTF">2010-02-17T03:02:53Z</dcterms:created>
  <dcterms:modified xsi:type="dcterms:W3CDTF">2012-10-02T13:20:52Z</dcterms:modified>
</cp:coreProperties>
</file>