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1" r:id="rId4"/>
    <p:sldId id="272" r:id="rId5"/>
    <p:sldId id="288" r:id="rId6"/>
    <p:sldId id="291" r:id="rId7"/>
    <p:sldId id="294" r:id="rId8"/>
    <p:sldId id="295" r:id="rId9"/>
    <p:sldId id="299" r:id="rId10"/>
    <p:sldId id="296" r:id="rId11"/>
    <p:sldId id="320" r:id="rId12"/>
    <p:sldId id="297" r:id="rId13"/>
    <p:sldId id="319" r:id="rId14"/>
    <p:sldId id="29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59" r:id="rId27"/>
    <p:sldId id="312" r:id="rId28"/>
    <p:sldId id="313" r:id="rId29"/>
    <p:sldId id="314" r:id="rId30"/>
    <p:sldId id="315" r:id="rId31"/>
    <p:sldId id="316" r:id="rId32"/>
    <p:sldId id="317" r:id="rId33"/>
    <p:sldId id="322" r:id="rId34"/>
    <p:sldId id="321" r:id="rId35"/>
    <p:sldId id="258" r:id="rId36"/>
    <p:sldId id="318" r:id="rId37"/>
  </p:sldIdLst>
  <p:sldSz cx="9144000" cy="6858000" type="screen4x3"/>
  <p:notesSz cx="10234613" cy="7102475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5" autoAdjust="0"/>
    <p:restoredTop sz="93728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5A71E-4002-482C-AF27-B9E640BA78D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BCC2CC-B67E-4F2C-8489-4173D6BC0678}">
      <dgm:prSet phldrT="[Text]" phldr="1"/>
      <dgm:spPr/>
      <dgm:t>
        <a:bodyPr/>
        <a:lstStyle/>
        <a:p>
          <a:endParaRPr lang="fr-FR"/>
        </a:p>
      </dgm:t>
    </dgm:pt>
    <dgm:pt modelId="{F9BA3CA1-4BAB-49AA-A53A-5C7FA31415D4}" type="parTrans" cxnId="{C287EA1C-EDF0-46A1-A341-E4F658ADF814}">
      <dgm:prSet/>
      <dgm:spPr/>
      <dgm:t>
        <a:bodyPr/>
        <a:lstStyle/>
        <a:p>
          <a:endParaRPr lang="fr-FR"/>
        </a:p>
      </dgm:t>
    </dgm:pt>
    <dgm:pt modelId="{0558C3FB-38EB-458E-96EB-8AEE3B4A9152}" type="sibTrans" cxnId="{C287EA1C-EDF0-46A1-A341-E4F658ADF814}">
      <dgm:prSet/>
      <dgm:spPr/>
      <dgm:t>
        <a:bodyPr/>
        <a:lstStyle/>
        <a:p>
          <a:endParaRPr lang="fr-FR"/>
        </a:p>
      </dgm:t>
    </dgm:pt>
    <dgm:pt modelId="{DBAEC1A3-0D9B-481D-B148-95FF2293084F}">
      <dgm:prSet phldrT="[Text]"/>
      <dgm:spPr/>
      <dgm:t>
        <a:bodyPr/>
        <a:lstStyle/>
        <a:p>
          <a:r>
            <a:rPr lang="fr-FR" dirty="0" err="1" smtClean="0"/>
            <a:t>Trước</a:t>
          </a:r>
          <a:r>
            <a:rPr lang="fr-FR" dirty="0" smtClean="0"/>
            <a:t> khi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BFECB4D2-FCB9-4EC2-B023-1599F684A7A7}" type="parTrans" cxnId="{A591426C-8C4A-4D3A-8A49-36CF7090591F}">
      <dgm:prSet/>
      <dgm:spPr/>
      <dgm:t>
        <a:bodyPr/>
        <a:lstStyle/>
        <a:p>
          <a:endParaRPr lang="fr-FR"/>
        </a:p>
      </dgm:t>
    </dgm:pt>
    <dgm:pt modelId="{657BB9D2-DFFE-46C5-B281-9FF259571D82}" type="sibTrans" cxnId="{A591426C-8C4A-4D3A-8A49-36CF7090591F}">
      <dgm:prSet/>
      <dgm:spPr/>
      <dgm:t>
        <a:bodyPr/>
        <a:lstStyle/>
        <a:p>
          <a:endParaRPr lang="fr-FR"/>
        </a:p>
      </dgm:t>
    </dgm:pt>
    <dgm:pt modelId="{D5AC0FE3-7532-49C6-B4D4-8FFB808599D5}">
      <dgm:prSet phldrT="[Text]" phldr="1"/>
      <dgm:spPr/>
      <dgm:t>
        <a:bodyPr/>
        <a:lstStyle/>
        <a:p>
          <a:endParaRPr lang="fr-FR"/>
        </a:p>
      </dgm:t>
    </dgm:pt>
    <dgm:pt modelId="{77A84783-18A4-4183-A312-D0EF27B91E9A}" type="parTrans" cxnId="{3E603DF7-35D0-4C09-B1A0-282AE0BE5806}">
      <dgm:prSet/>
      <dgm:spPr/>
      <dgm:t>
        <a:bodyPr/>
        <a:lstStyle/>
        <a:p>
          <a:endParaRPr lang="fr-FR"/>
        </a:p>
      </dgm:t>
    </dgm:pt>
    <dgm:pt modelId="{8835A405-8EAA-4CE4-882B-C70876087D3E}" type="sibTrans" cxnId="{3E603DF7-35D0-4C09-B1A0-282AE0BE5806}">
      <dgm:prSet/>
      <dgm:spPr/>
      <dgm:t>
        <a:bodyPr/>
        <a:lstStyle/>
        <a:p>
          <a:endParaRPr lang="fr-FR"/>
        </a:p>
      </dgm:t>
    </dgm:pt>
    <dgm:pt modelId="{F908FA60-2BA1-4D0C-A3EF-C4B8BEBE0D2F}">
      <dgm:prSet phldrT="[Text]"/>
      <dgm:spPr/>
      <dgm:t>
        <a:bodyPr/>
        <a:lstStyle/>
        <a:p>
          <a:r>
            <a:rPr lang="fr-FR" dirty="0" err="1" smtClean="0"/>
            <a:t>Trong</a:t>
          </a:r>
          <a:r>
            <a:rPr lang="fr-FR" dirty="0" smtClean="0"/>
            <a:t> khi </a:t>
          </a:r>
          <a:r>
            <a:rPr lang="fr-FR" dirty="0" err="1" smtClean="0"/>
            <a:t>tiến</a:t>
          </a:r>
          <a:r>
            <a:rPr lang="fr-FR" dirty="0" smtClean="0"/>
            <a:t> </a:t>
          </a:r>
          <a:r>
            <a:rPr lang="fr-FR" dirty="0" err="1" smtClean="0"/>
            <a:t>hành</a:t>
          </a:r>
          <a:r>
            <a:rPr lang="fr-FR" dirty="0" smtClean="0"/>
            <a:t>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D8341819-69FD-4F4C-B3DE-0CFB0D0B134F}" type="parTrans" cxnId="{DF4E09F3-03B2-49A3-979D-324223C37186}">
      <dgm:prSet/>
      <dgm:spPr/>
      <dgm:t>
        <a:bodyPr/>
        <a:lstStyle/>
        <a:p>
          <a:endParaRPr lang="fr-FR"/>
        </a:p>
      </dgm:t>
    </dgm:pt>
    <dgm:pt modelId="{0DD24B7C-2A30-40B1-B135-3C6C782661B3}" type="sibTrans" cxnId="{DF4E09F3-03B2-49A3-979D-324223C37186}">
      <dgm:prSet/>
      <dgm:spPr/>
      <dgm:t>
        <a:bodyPr/>
        <a:lstStyle/>
        <a:p>
          <a:endParaRPr lang="fr-FR"/>
        </a:p>
      </dgm:t>
    </dgm:pt>
    <dgm:pt modelId="{80E3D5AB-C9C1-4D8F-B612-546872D8D311}">
      <dgm:prSet phldrT="[Text]" phldr="1"/>
      <dgm:spPr/>
      <dgm:t>
        <a:bodyPr/>
        <a:lstStyle/>
        <a:p>
          <a:endParaRPr lang="fr-FR"/>
        </a:p>
      </dgm:t>
    </dgm:pt>
    <dgm:pt modelId="{1CA4B326-C457-4CE6-A0F8-B2EF607943C2}" type="parTrans" cxnId="{05FB5E20-4EF6-48B9-84E7-462F53F4D31B}">
      <dgm:prSet/>
      <dgm:spPr/>
      <dgm:t>
        <a:bodyPr/>
        <a:lstStyle/>
        <a:p>
          <a:endParaRPr lang="fr-FR"/>
        </a:p>
      </dgm:t>
    </dgm:pt>
    <dgm:pt modelId="{9C1DD809-91A5-4C86-8949-DBAA57F9B852}" type="sibTrans" cxnId="{05FB5E20-4EF6-48B9-84E7-462F53F4D31B}">
      <dgm:prSet/>
      <dgm:spPr/>
      <dgm:t>
        <a:bodyPr/>
        <a:lstStyle/>
        <a:p>
          <a:endParaRPr lang="fr-FR"/>
        </a:p>
      </dgm:t>
    </dgm:pt>
    <dgm:pt modelId="{EA54711A-AF8C-4A3D-A672-0CF2D3F4FA89}">
      <dgm:prSet phldrT="[Text]"/>
      <dgm:spPr/>
      <dgm:t>
        <a:bodyPr/>
        <a:lstStyle/>
        <a:p>
          <a:r>
            <a:rPr lang="fr-FR" dirty="0" err="1" smtClean="0"/>
            <a:t>Kết</a:t>
          </a:r>
          <a:r>
            <a:rPr lang="fr-FR" dirty="0" smtClean="0"/>
            <a:t> </a:t>
          </a:r>
          <a:r>
            <a:rPr lang="fr-FR" dirty="0" err="1" smtClean="0"/>
            <a:t>thúc</a:t>
          </a:r>
          <a:r>
            <a:rPr lang="fr-FR" dirty="0" smtClean="0"/>
            <a:t> </a:t>
          </a:r>
          <a:r>
            <a:rPr lang="fr-FR" dirty="0" err="1" smtClean="0"/>
            <a:t>buổi</a:t>
          </a:r>
          <a:r>
            <a:rPr lang="fr-FR" dirty="0" smtClean="0"/>
            <a:t>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B99B82AE-89E1-4779-BB32-A78E295FE608}" type="parTrans" cxnId="{E4549B3A-FAC2-4DD0-B3B8-D7D8BA820BA1}">
      <dgm:prSet/>
      <dgm:spPr/>
      <dgm:t>
        <a:bodyPr/>
        <a:lstStyle/>
        <a:p>
          <a:endParaRPr lang="fr-FR"/>
        </a:p>
      </dgm:t>
    </dgm:pt>
    <dgm:pt modelId="{A9721399-E7E0-401A-8A92-4F7C878E566C}" type="sibTrans" cxnId="{E4549B3A-FAC2-4DD0-B3B8-D7D8BA820BA1}">
      <dgm:prSet/>
      <dgm:spPr/>
      <dgm:t>
        <a:bodyPr/>
        <a:lstStyle/>
        <a:p>
          <a:endParaRPr lang="fr-FR"/>
        </a:p>
      </dgm:t>
    </dgm:pt>
    <dgm:pt modelId="{1FFBF119-F245-4D94-8AD0-C3931634880B}">
      <dgm:prSet phldrT="[Text]"/>
      <dgm:spPr/>
      <dgm:t>
        <a:bodyPr/>
        <a:lstStyle/>
        <a:p>
          <a:endParaRPr lang="fr-FR" dirty="0"/>
        </a:p>
      </dgm:t>
    </dgm:pt>
    <dgm:pt modelId="{1B56FA18-63F5-4C78-AED2-570399C6A933}" type="parTrans" cxnId="{6FAD5134-AD05-4869-94B2-5242CC33723B}">
      <dgm:prSet/>
      <dgm:spPr/>
      <dgm:t>
        <a:bodyPr/>
        <a:lstStyle/>
        <a:p>
          <a:endParaRPr lang="fr-FR"/>
        </a:p>
      </dgm:t>
    </dgm:pt>
    <dgm:pt modelId="{CDD5022B-5008-47F1-A212-F08C0EB5F01D}" type="sibTrans" cxnId="{6FAD5134-AD05-4869-94B2-5242CC33723B}">
      <dgm:prSet/>
      <dgm:spPr/>
      <dgm:t>
        <a:bodyPr/>
        <a:lstStyle/>
        <a:p>
          <a:endParaRPr lang="fr-FR"/>
        </a:p>
      </dgm:t>
    </dgm:pt>
    <dgm:pt modelId="{89A7797D-18B5-4662-8679-C8527FFB1428}">
      <dgm:prSet/>
      <dgm:spPr/>
      <dgm:t>
        <a:bodyPr/>
        <a:lstStyle/>
        <a:p>
          <a:r>
            <a:rPr lang="fr-FR" dirty="0" err="1" smtClean="0"/>
            <a:t>Sau</a:t>
          </a:r>
          <a:r>
            <a:rPr lang="fr-FR" dirty="0" smtClean="0"/>
            <a:t> khi </a:t>
          </a:r>
          <a:r>
            <a:rPr lang="fr-FR" dirty="0" err="1" smtClean="0"/>
            <a:t>tiến</a:t>
          </a:r>
          <a:r>
            <a:rPr lang="fr-FR" dirty="0" smtClean="0"/>
            <a:t> </a:t>
          </a:r>
          <a:r>
            <a:rPr lang="fr-FR" dirty="0" err="1" smtClean="0"/>
            <a:t>hành</a:t>
          </a:r>
          <a:r>
            <a:rPr lang="fr-FR" dirty="0" smtClean="0"/>
            <a:t>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0075A43A-7261-48F8-A73C-FB7CACFDB0BD}" type="parTrans" cxnId="{2709DBAB-FCAB-4C1F-B8E8-01E578F5391D}">
      <dgm:prSet/>
      <dgm:spPr/>
      <dgm:t>
        <a:bodyPr/>
        <a:lstStyle/>
        <a:p>
          <a:endParaRPr lang="fr-FR"/>
        </a:p>
      </dgm:t>
    </dgm:pt>
    <dgm:pt modelId="{95ED11FD-99BF-460C-BCA0-3D6016C2315C}" type="sibTrans" cxnId="{2709DBAB-FCAB-4C1F-B8E8-01E578F5391D}">
      <dgm:prSet/>
      <dgm:spPr/>
      <dgm:t>
        <a:bodyPr/>
        <a:lstStyle/>
        <a:p>
          <a:endParaRPr lang="fr-FR"/>
        </a:p>
      </dgm:t>
    </dgm:pt>
    <dgm:pt modelId="{07B5F005-AB0F-4B6E-933D-5E1B2E0D984E}" type="pres">
      <dgm:prSet presAssocID="{8485A71E-4002-482C-AF27-B9E640BA78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339D466-9C5F-433D-B9C1-5B06C808041D}" type="pres">
      <dgm:prSet presAssocID="{62BCC2CC-B67E-4F2C-8489-4173D6BC0678}" presName="composite" presStyleCnt="0"/>
      <dgm:spPr/>
    </dgm:pt>
    <dgm:pt modelId="{92FBB268-F501-4BB2-B9DA-8F9C90FA8CDA}" type="pres">
      <dgm:prSet presAssocID="{62BCC2CC-B67E-4F2C-8489-4173D6BC067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ED1303-92E9-434B-8B1F-F15B68E47DA5}" type="pres">
      <dgm:prSet presAssocID="{62BCC2CC-B67E-4F2C-8489-4173D6BC067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23EA23-E12E-4A5E-B567-923F69BFD132}" type="pres">
      <dgm:prSet presAssocID="{0558C3FB-38EB-458E-96EB-8AEE3B4A9152}" presName="sp" presStyleCnt="0"/>
      <dgm:spPr/>
    </dgm:pt>
    <dgm:pt modelId="{8A7C97AA-ED34-4D9B-BD80-419660068E1D}" type="pres">
      <dgm:prSet presAssocID="{D5AC0FE3-7532-49C6-B4D4-8FFB808599D5}" presName="composite" presStyleCnt="0"/>
      <dgm:spPr/>
    </dgm:pt>
    <dgm:pt modelId="{B1F38557-0CBF-4590-9F89-2C950EB4DB6D}" type="pres">
      <dgm:prSet presAssocID="{D5AC0FE3-7532-49C6-B4D4-8FFB808599D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D30BC9-65C3-4375-B036-3B7E669ADED2}" type="pres">
      <dgm:prSet presAssocID="{D5AC0FE3-7532-49C6-B4D4-8FFB808599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F172A-365C-4F93-A191-10E23C7F13EA}" type="pres">
      <dgm:prSet presAssocID="{8835A405-8EAA-4CE4-882B-C70876087D3E}" presName="sp" presStyleCnt="0"/>
      <dgm:spPr/>
    </dgm:pt>
    <dgm:pt modelId="{D678C1A0-A558-412D-AB88-97104E71ED11}" type="pres">
      <dgm:prSet presAssocID="{80E3D5AB-C9C1-4D8F-B612-546872D8D311}" presName="composite" presStyleCnt="0"/>
      <dgm:spPr/>
    </dgm:pt>
    <dgm:pt modelId="{52945440-7155-434E-852A-72E945A2E14B}" type="pres">
      <dgm:prSet presAssocID="{80E3D5AB-C9C1-4D8F-B612-546872D8D31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57D81-E96B-44F2-A060-EC7A5EFC7346}" type="pres">
      <dgm:prSet presAssocID="{80E3D5AB-C9C1-4D8F-B612-546872D8D31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D3976B-1FB8-4408-A42C-06713CA5E5DE}" type="pres">
      <dgm:prSet presAssocID="{9C1DD809-91A5-4C86-8949-DBAA57F9B852}" presName="sp" presStyleCnt="0"/>
      <dgm:spPr/>
    </dgm:pt>
    <dgm:pt modelId="{1C03C171-F1B9-4136-857F-1053BA41CEFB}" type="pres">
      <dgm:prSet presAssocID="{1FFBF119-F245-4D94-8AD0-C3931634880B}" presName="composite" presStyleCnt="0"/>
      <dgm:spPr/>
    </dgm:pt>
    <dgm:pt modelId="{610E0A46-94ED-4F48-A49C-2616410135B0}" type="pres">
      <dgm:prSet presAssocID="{1FFBF119-F245-4D94-8AD0-C3931634880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C45F9D-E7EC-4AA3-9AD4-AAC6A47D7498}" type="pres">
      <dgm:prSet presAssocID="{1FFBF119-F245-4D94-8AD0-C3931634880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4E09F3-03B2-49A3-979D-324223C37186}" srcId="{D5AC0FE3-7532-49C6-B4D4-8FFB808599D5}" destId="{F908FA60-2BA1-4D0C-A3EF-C4B8BEBE0D2F}" srcOrd="0" destOrd="0" parTransId="{D8341819-69FD-4F4C-B3DE-0CFB0D0B134F}" sibTransId="{0DD24B7C-2A30-40B1-B135-3C6C782661B3}"/>
    <dgm:cxn modelId="{A591426C-8C4A-4D3A-8A49-36CF7090591F}" srcId="{62BCC2CC-B67E-4F2C-8489-4173D6BC0678}" destId="{DBAEC1A3-0D9B-481D-B148-95FF2293084F}" srcOrd="0" destOrd="0" parTransId="{BFECB4D2-FCB9-4EC2-B023-1599F684A7A7}" sibTransId="{657BB9D2-DFFE-46C5-B281-9FF259571D82}"/>
    <dgm:cxn modelId="{C287EA1C-EDF0-46A1-A341-E4F658ADF814}" srcId="{8485A71E-4002-482C-AF27-B9E640BA78D3}" destId="{62BCC2CC-B67E-4F2C-8489-4173D6BC0678}" srcOrd="0" destOrd="0" parTransId="{F9BA3CA1-4BAB-49AA-A53A-5C7FA31415D4}" sibTransId="{0558C3FB-38EB-458E-96EB-8AEE3B4A9152}"/>
    <dgm:cxn modelId="{530E459A-D93E-4AC5-B7DC-B0F29029D0C6}" type="presOf" srcId="{80E3D5AB-C9C1-4D8F-B612-546872D8D311}" destId="{52945440-7155-434E-852A-72E945A2E14B}" srcOrd="0" destOrd="0" presId="urn:microsoft.com/office/officeart/2005/8/layout/chevron2"/>
    <dgm:cxn modelId="{3E603DF7-35D0-4C09-B1A0-282AE0BE5806}" srcId="{8485A71E-4002-482C-AF27-B9E640BA78D3}" destId="{D5AC0FE3-7532-49C6-B4D4-8FFB808599D5}" srcOrd="1" destOrd="0" parTransId="{77A84783-18A4-4183-A312-D0EF27B91E9A}" sibTransId="{8835A405-8EAA-4CE4-882B-C70876087D3E}"/>
    <dgm:cxn modelId="{7BFE0F62-7172-455A-8B26-3E1ABD9EF19B}" type="presOf" srcId="{DBAEC1A3-0D9B-481D-B148-95FF2293084F}" destId="{56ED1303-92E9-434B-8B1F-F15B68E47DA5}" srcOrd="0" destOrd="0" presId="urn:microsoft.com/office/officeart/2005/8/layout/chevron2"/>
    <dgm:cxn modelId="{2709DBAB-FCAB-4C1F-B8E8-01E578F5391D}" srcId="{1FFBF119-F245-4D94-8AD0-C3931634880B}" destId="{89A7797D-18B5-4662-8679-C8527FFB1428}" srcOrd="0" destOrd="0" parTransId="{0075A43A-7261-48F8-A73C-FB7CACFDB0BD}" sibTransId="{95ED11FD-99BF-460C-BCA0-3D6016C2315C}"/>
    <dgm:cxn modelId="{E4549B3A-FAC2-4DD0-B3B8-D7D8BA820BA1}" srcId="{80E3D5AB-C9C1-4D8F-B612-546872D8D311}" destId="{EA54711A-AF8C-4A3D-A672-0CF2D3F4FA89}" srcOrd="0" destOrd="0" parTransId="{B99B82AE-89E1-4779-BB32-A78E295FE608}" sibTransId="{A9721399-E7E0-401A-8A92-4F7C878E566C}"/>
    <dgm:cxn modelId="{A6A744B0-D212-4D7D-8290-F708B37C5927}" type="presOf" srcId="{EA54711A-AF8C-4A3D-A672-0CF2D3F4FA89}" destId="{8A857D81-E96B-44F2-A060-EC7A5EFC7346}" srcOrd="0" destOrd="0" presId="urn:microsoft.com/office/officeart/2005/8/layout/chevron2"/>
    <dgm:cxn modelId="{1A48931C-0721-4C43-82DE-886BEE300E72}" type="presOf" srcId="{1FFBF119-F245-4D94-8AD0-C3931634880B}" destId="{610E0A46-94ED-4F48-A49C-2616410135B0}" srcOrd="0" destOrd="0" presId="urn:microsoft.com/office/officeart/2005/8/layout/chevron2"/>
    <dgm:cxn modelId="{05FB5E20-4EF6-48B9-84E7-462F53F4D31B}" srcId="{8485A71E-4002-482C-AF27-B9E640BA78D3}" destId="{80E3D5AB-C9C1-4D8F-B612-546872D8D311}" srcOrd="2" destOrd="0" parTransId="{1CA4B326-C457-4CE6-A0F8-B2EF607943C2}" sibTransId="{9C1DD809-91A5-4C86-8949-DBAA57F9B852}"/>
    <dgm:cxn modelId="{55F8C7FB-A6BD-428F-9210-D5CED655A56B}" type="presOf" srcId="{8485A71E-4002-482C-AF27-B9E640BA78D3}" destId="{07B5F005-AB0F-4B6E-933D-5E1B2E0D984E}" srcOrd="0" destOrd="0" presId="urn:microsoft.com/office/officeart/2005/8/layout/chevron2"/>
    <dgm:cxn modelId="{A3585931-8C07-434C-99C6-38D15E677CEC}" type="presOf" srcId="{89A7797D-18B5-4662-8679-C8527FFB1428}" destId="{A2C45F9D-E7EC-4AA3-9AD4-AAC6A47D7498}" srcOrd="0" destOrd="0" presId="urn:microsoft.com/office/officeart/2005/8/layout/chevron2"/>
    <dgm:cxn modelId="{6FAD5134-AD05-4869-94B2-5242CC33723B}" srcId="{8485A71E-4002-482C-AF27-B9E640BA78D3}" destId="{1FFBF119-F245-4D94-8AD0-C3931634880B}" srcOrd="3" destOrd="0" parTransId="{1B56FA18-63F5-4C78-AED2-570399C6A933}" sibTransId="{CDD5022B-5008-47F1-A212-F08C0EB5F01D}"/>
    <dgm:cxn modelId="{DF4DE44E-D32F-47D6-AE8C-898C2F93291D}" type="presOf" srcId="{F908FA60-2BA1-4D0C-A3EF-C4B8BEBE0D2F}" destId="{D0D30BC9-65C3-4375-B036-3B7E669ADED2}" srcOrd="0" destOrd="0" presId="urn:microsoft.com/office/officeart/2005/8/layout/chevron2"/>
    <dgm:cxn modelId="{2B63F586-23C0-44D9-A8FF-326BC10FEC6C}" type="presOf" srcId="{62BCC2CC-B67E-4F2C-8489-4173D6BC0678}" destId="{92FBB268-F501-4BB2-B9DA-8F9C90FA8CDA}" srcOrd="0" destOrd="0" presId="urn:microsoft.com/office/officeart/2005/8/layout/chevron2"/>
    <dgm:cxn modelId="{8D2F2ACD-1394-4B87-9CBA-3F0C6313A05F}" type="presOf" srcId="{D5AC0FE3-7532-49C6-B4D4-8FFB808599D5}" destId="{B1F38557-0CBF-4590-9F89-2C950EB4DB6D}" srcOrd="0" destOrd="0" presId="urn:microsoft.com/office/officeart/2005/8/layout/chevron2"/>
    <dgm:cxn modelId="{10AD2FBF-ACA9-464E-8AE0-2CFD477F9B0E}" type="presParOf" srcId="{07B5F005-AB0F-4B6E-933D-5E1B2E0D984E}" destId="{B339D466-9C5F-433D-B9C1-5B06C808041D}" srcOrd="0" destOrd="0" presId="urn:microsoft.com/office/officeart/2005/8/layout/chevron2"/>
    <dgm:cxn modelId="{3CD0B98A-6363-46BF-AB52-2701D39C11E6}" type="presParOf" srcId="{B339D466-9C5F-433D-B9C1-5B06C808041D}" destId="{92FBB268-F501-4BB2-B9DA-8F9C90FA8CDA}" srcOrd="0" destOrd="0" presId="urn:microsoft.com/office/officeart/2005/8/layout/chevron2"/>
    <dgm:cxn modelId="{C452ECC3-E1F5-4CB5-9426-1FBFDE04CE79}" type="presParOf" srcId="{B339D466-9C5F-433D-B9C1-5B06C808041D}" destId="{56ED1303-92E9-434B-8B1F-F15B68E47DA5}" srcOrd="1" destOrd="0" presId="urn:microsoft.com/office/officeart/2005/8/layout/chevron2"/>
    <dgm:cxn modelId="{CDE15810-671D-4EE0-A6FF-F9385371C5DA}" type="presParOf" srcId="{07B5F005-AB0F-4B6E-933D-5E1B2E0D984E}" destId="{CA23EA23-E12E-4A5E-B567-923F69BFD132}" srcOrd="1" destOrd="0" presId="urn:microsoft.com/office/officeart/2005/8/layout/chevron2"/>
    <dgm:cxn modelId="{39D020C9-99D4-478F-9E22-0AD0AD593640}" type="presParOf" srcId="{07B5F005-AB0F-4B6E-933D-5E1B2E0D984E}" destId="{8A7C97AA-ED34-4D9B-BD80-419660068E1D}" srcOrd="2" destOrd="0" presId="urn:microsoft.com/office/officeart/2005/8/layout/chevron2"/>
    <dgm:cxn modelId="{B6CAF6A3-C6DD-4996-B6CF-FDE0DFB8CE07}" type="presParOf" srcId="{8A7C97AA-ED34-4D9B-BD80-419660068E1D}" destId="{B1F38557-0CBF-4590-9F89-2C950EB4DB6D}" srcOrd="0" destOrd="0" presId="urn:microsoft.com/office/officeart/2005/8/layout/chevron2"/>
    <dgm:cxn modelId="{9E8CBA2A-6FB4-4EF3-927B-1984C0FAACE3}" type="presParOf" srcId="{8A7C97AA-ED34-4D9B-BD80-419660068E1D}" destId="{D0D30BC9-65C3-4375-B036-3B7E669ADED2}" srcOrd="1" destOrd="0" presId="urn:microsoft.com/office/officeart/2005/8/layout/chevron2"/>
    <dgm:cxn modelId="{C67681BD-0F43-4864-A691-16B7FD7C8F92}" type="presParOf" srcId="{07B5F005-AB0F-4B6E-933D-5E1B2E0D984E}" destId="{DB1F172A-365C-4F93-A191-10E23C7F13EA}" srcOrd="3" destOrd="0" presId="urn:microsoft.com/office/officeart/2005/8/layout/chevron2"/>
    <dgm:cxn modelId="{5316DDEA-9399-4CD4-AEEC-AB5B440C8615}" type="presParOf" srcId="{07B5F005-AB0F-4B6E-933D-5E1B2E0D984E}" destId="{D678C1A0-A558-412D-AB88-97104E71ED11}" srcOrd="4" destOrd="0" presId="urn:microsoft.com/office/officeart/2005/8/layout/chevron2"/>
    <dgm:cxn modelId="{0F3F8FD3-329E-4523-8012-2C766FE6AAC4}" type="presParOf" srcId="{D678C1A0-A558-412D-AB88-97104E71ED11}" destId="{52945440-7155-434E-852A-72E945A2E14B}" srcOrd="0" destOrd="0" presId="urn:microsoft.com/office/officeart/2005/8/layout/chevron2"/>
    <dgm:cxn modelId="{E8EA7BF4-416C-4E93-B0E0-3CF2C0F2508F}" type="presParOf" srcId="{D678C1A0-A558-412D-AB88-97104E71ED11}" destId="{8A857D81-E96B-44F2-A060-EC7A5EFC7346}" srcOrd="1" destOrd="0" presId="urn:microsoft.com/office/officeart/2005/8/layout/chevron2"/>
    <dgm:cxn modelId="{B2FDFB2A-C364-4A3E-BEE6-2A663799179C}" type="presParOf" srcId="{07B5F005-AB0F-4B6E-933D-5E1B2E0D984E}" destId="{39D3976B-1FB8-4408-A42C-06713CA5E5DE}" srcOrd="5" destOrd="0" presId="urn:microsoft.com/office/officeart/2005/8/layout/chevron2"/>
    <dgm:cxn modelId="{1F49542B-49B9-420D-B91F-289DE115F726}" type="presParOf" srcId="{07B5F005-AB0F-4B6E-933D-5E1B2E0D984E}" destId="{1C03C171-F1B9-4136-857F-1053BA41CEFB}" srcOrd="6" destOrd="0" presId="urn:microsoft.com/office/officeart/2005/8/layout/chevron2"/>
    <dgm:cxn modelId="{696BA948-DB51-4A67-BADE-7DF1722A1C5D}" type="presParOf" srcId="{1C03C171-F1B9-4136-857F-1053BA41CEFB}" destId="{610E0A46-94ED-4F48-A49C-2616410135B0}" srcOrd="0" destOrd="0" presId="urn:microsoft.com/office/officeart/2005/8/layout/chevron2"/>
    <dgm:cxn modelId="{1B8EDFB4-5DD1-43F3-8797-57E4CF8671AE}" type="presParOf" srcId="{1C03C171-F1B9-4136-857F-1053BA41CEFB}" destId="{A2C45F9D-E7EC-4AA3-9AD4-AAC6A47D74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751B8-2E36-49BC-948A-0F764904AD6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765D4E1-729D-4FD1-9257-24C9FDCB4A7F}">
      <dgm:prSet phldrT="[Text]"/>
      <dgm:spPr/>
      <dgm:t>
        <a:bodyPr/>
        <a:lstStyle/>
        <a:p>
          <a:r>
            <a:rPr lang="fr-FR" dirty="0" smtClean="0"/>
            <a:t>(1) </a:t>
          </a:r>
          <a:r>
            <a:rPr lang="fr-FR" dirty="0" err="1" smtClean="0"/>
            <a:t>Xác</a:t>
          </a:r>
          <a:r>
            <a:rPr lang="fr-FR" dirty="0" smtClean="0"/>
            <a:t> </a:t>
          </a:r>
          <a:r>
            <a:rPr lang="fr-FR" dirty="0" err="1" smtClean="0"/>
            <a:t>định</a:t>
          </a:r>
          <a:r>
            <a:rPr lang="fr-FR" dirty="0" smtClean="0"/>
            <a:t> </a:t>
          </a:r>
          <a:r>
            <a:rPr lang="fr-FR" dirty="0" err="1" smtClean="0"/>
            <a:t>mục</a:t>
          </a:r>
          <a:r>
            <a:rPr lang="fr-FR" dirty="0" smtClean="0"/>
            <a:t> </a:t>
          </a:r>
          <a:r>
            <a:rPr lang="fr-FR" dirty="0" err="1" smtClean="0"/>
            <a:t>tiêu</a:t>
          </a:r>
          <a:endParaRPr lang="fr-FR" dirty="0"/>
        </a:p>
      </dgm:t>
    </dgm:pt>
    <dgm:pt modelId="{CBDD8112-9949-4642-BB2A-619DEE1A1D72}" type="parTrans" cxnId="{7496A5FF-490A-48A6-92E7-939C66BDC76D}">
      <dgm:prSet/>
      <dgm:spPr/>
      <dgm:t>
        <a:bodyPr/>
        <a:lstStyle/>
        <a:p>
          <a:endParaRPr lang="fr-FR"/>
        </a:p>
      </dgm:t>
    </dgm:pt>
    <dgm:pt modelId="{A341FE0F-C673-4DE8-9969-B4F5B4770334}" type="sibTrans" cxnId="{7496A5FF-490A-48A6-92E7-939C66BDC76D}">
      <dgm:prSet/>
      <dgm:spPr/>
      <dgm:t>
        <a:bodyPr/>
        <a:lstStyle/>
        <a:p>
          <a:endParaRPr lang="fr-FR"/>
        </a:p>
      </dgm:t>
    </dgm:pt>
    <dgm:pt modelId="{71EE85F0-5265-4A80-8BF3-1C30BDC0F601}">
      <dgm:prSet phldrT="[Text]"/>
      <dgm:spPr/>
      <dgm:t>
        <a:bodyPr/>
        <a:lstStyle/>
        <a:p>
          <a:r>
            <a:rPr lang="fr-FR" dirty="0" smtClean="0"/>
            <a:t>(2) </a:t>
          </a:r>
          <a:r>
            <a:rPr lang="fr-FR" dirty="0" err="1" smtClean="0"/>
            <a:t>Chuẩn</a:t>
          </a:r>
          <a:r>
            <a:rPr lang="fr-FR" dirty="0" smtClean="0"/>
            <a:t> </a:t>
          </a:r>
          <a:r>
            <a:rPr lang="fr-FR" dirty="0" err="1" smtClean="0"/>
            <a:t>bị</a:t>
          </a:r>
          <a:r>
            <a:rPr lang="fr-FR" dirty="0" smtClean="0"/>
            <a:t> </a:t>
          </a:r>
          <a:r>
            <a:rPr lang="fr-FR" dirty="0" err="1" smtClean="0"/>
            <a:t>nội</a:t>
          </a:r>
          <a:r>
            <a:rPr lang="fr-FR" dirty="0" smtClean="0"/>
            <a:t> </a:t>
          </a:r>
          <a:r>
            <a:rPr lang="fr-FR" dirty="0" err="1" smtClean="0"/>
            <a:t>dung</a:t>
          </a:r>
          <a:endParaRPr lang="fr-FR" dirty="0"/>
        </a:p>
      </dgm:t>
    </dgm:pt>
    <dgm:pt modelId="{5E91DEF2-AD68-446F-B5FE-6E65939408DA}" type="parTrans" cxnId="{1EAC5770-2AE1-4551-9BC5-54A1ECDE102E}">
      <dgm:prSet/>
      <dgm:spPr/>
      <dgm:t>
        <a:bodyPr/>
        <a:lstStyle/>
        <a:p>
          <a:endParaRPr lang="fr-FR"/>
        </a:p>
      </dgm:t>
    </dgm:pt>
    <dgm:pt modelId="{67D5D03D-E25E-489C-B1F9-B8FEC422FE9D}" type="sibTrans" cxnId="{1EAC5770-2AE1-4551-9BC5-54A1ECDE102E}">
      <dgm:prSet/>
      <dgm:spPr/>
      <dgm:t>
        <a:bodyPr/>
        <a:lstStyle/>
        <a:p>
          <a:endParaRPr lang="fr-FR"/>
        </a:p>
      </dgm:t>
    </dgm:pt>
    <dgm:pt modelId="{9B42F51B-C57B-4761-82DA-2626063BA7AE}">
      <dgm:prSet phldrT="[Text]"/>
      <dgm:spPr/>
      <dgm:t>
        <a:bodyPr/>
        <a:lstStyle/>
        <a:p>
          <a:r>
            <a:rPr lang="fr-FR" dirty="0" smtClean="0"/>
            <a:t>(4) </a:t>
          </a:r>
          <a:r>
            <a:rPr lang="fr-FR" dirty="0" err="1" smtClean="0"/>
            <a:t>Luyện</a:t>
          </a:r>
          <a:r>
            <a:rPr lang="fr-FR" dirty="0" smtClean="0"/>
            <a:t> </a:t>
          </a:r>
          <a:r>
            <a:rPr lang="fr-FR" dirty="0" err="1" smtClean="0"/>
            <a:t>tập</a:t>
          </a:r>
          <a:endParaRPr lang="fr-FR" dirty="0"/>
        </a:p>
      </dgm:t>
    </dgm:pt>
    <dgm:pt modelId="{E4B42BA9-6C7F-4536-983E-1D036096D1BF}" type="parTrans" cxnId="{4092DDBE-31A9-4217-9645-C3DD5FBB89EA}">
      <dgm:prSet/>
      <dgm:spPr/>
      <dgm:t>
        <a:bodyPr/>
        <a:lstStyle/>
        <a:p>
          <a:endParaRPr lang="fr-FR"/>
        </a:p>
      </dgm:t>
    </dgm:pt>
    <dgm:pt modelId="{BF34A935-A6DB-4591-8D3B-5E4AF785CF9A}" type="sibTrans" cxnId="{4092DDBE-31A9-4217-9645-C3DD5FBB89EA}">
      <dgm:prSet/>
      <dgm:spPr/>
      <dgm:t>
        <a:bodyPr/>
        <a:lstStyle/>
        <a:p>
          <a:endParaRPr lang="fr-FR"/>
        </a:p>
      </dgm:t>
    </dgm:pt>
    <dgm:pt modelId="{E17EF726-1F62-4C10-B41D-A3D4DD6D7E93}">
      <dgm:prSet phldrT="[Text]"/>
      <dgm:spPr/>
      <dgm:t>
        <a:bodyPr/>
        <a:lstStyle/>
        <a:p>
          <a:r>
            <a:rPr lang="fr-FR" dirty="0" smtClean="0"/>
            <a:t>(5)</a:t>
          </a:r>
          <a:r>
            <a:rPr lang="fr-FR" dirty="0" err="1" smtClean="0"/>
            <a:t>Tổ</a:t>
          </a:r>
          <a:r>
            <a:rPr lang="fr-FR" dirty="0" smtClean="0"/>
            <a:t> </a:t>
          </a:r>
          <a:r>
            <a:rPr lang="fr-FR" dirty="0" err="1" smtClean="0"/>
            <a:t>chức</a:t>
          </a:r>
          <a:r>
            <a:rPr lang="fr-FR" dirty="0" smtClean="0"/>
            <a:t>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33440172-A4E8-48CF-8B06-779DDD2B1734}" type="parTrans" cxnId="{87E4772A-9EC1-4465-9161-B473952D0777}">
      <dgm:prSet/>
      <dgm:spPr/>
      <dgm:t>
        <a:bodyPr/>
        <a:lstStyle/>
        <a:p>
          <a:endParaRPr lang="fr-FR"/>
        </a:p>
      </dgm:t>
    </dgm:pt>
    <dgm:pt modelId="{00FC36FF-681F-474B-8313-6C4E3A5CF134}" type="sibTrans" cxnId="{87E4772A-9EC1-4465-9161-B473952D0777}">
      <dgm:prSet/>
      <dgm:spPr/>
      <dgm:t>
        <a:bodyPr/>
        <a:lstStyle/>
        <a:p>
          <a:endParaRPr lang="fr-FR"/>
        </a:p>
      </dgm:t>
    </dgm:pt>
    <dgm:pt modelId="{F6453A64-95AB-47E7-87E4-3B2757BDEE5E}">
      <dgm:prSet phldrT="[Text]"/>
      <dgm:spPr/>
      <dgm:t>
        <a:bodyPr/>
        <a:lstStyle/>
        <a:p>
          <a:r>
            <a:rPr lang="fr-FR" dirty="0" smtClean="0"/>
            <a:t>(3) </a:t>
          </a:r>
          <a:r>
            <a:rPr lang="fr-FR" dirty="0" err="1" smtClean="0"/>
            <a:t>Tìm</a:t>
          </a:r>
          <a:r>
            <a:rPr lang="fr-FR" dirty="0" smtClean="0"/>
            <a:t> </a:t>
          </a:r>
          <a:r>
            <a:rPr lang="fr-FR" dirty="0" err="1" smtClean="0"/>
            <a:t>hiểu</a:t>
          </a:r>
          <a:r>
            <a:rPr lang="fr-FR" dirty="0" smtClean="0"/>
            <a:t> </a:t>
          </a:r>
          <a:r>
            <a:rPr lang="fr-FR" dirty="0" err="1" smtClean="0"/>
            <a:t>thính</a:t>
          </a:r>
          <a:r>
            <a:rPr lang="fr-FR" dirty="0" smtClean="0"/>
            <a:t> </a:t>
          </a:r>
          <a:r>
            <a:rPr lang="fr-FR" dirty="0" err="1" smtClean="0"/>
            <a:t>giả</a:t>
          </a:r>
          <a:endParaRPr lang="fr-FR" dirty="0"/>
        </a:p>
      </dgm:t>
    </dgm:pt>
    <dgm:pt modelId="{23CA02C0-44CA-4CC1-A32A-98DC870FED9F}" type="parTrans" cxnId="{3C2BDFFB-74DE-42CC-9F33-02E690DA3E1A}">
      <dgm:prSet/>
      <dgm:spPr/>
      <dgm:t>
        <a:bodyPr/>
        <a:lstStyle/>
        <a:p>
          <a:endParaRPr lang="fr-FR"/>
        </a:p>
      </dgm:t>
    </dgm:pt>
    <dgm:pt modelId="{9495B972-7F46-4DB8-9E6F-84F711362B51}" type="sibTrans" cxnId="{3C2BDFFB-74DE-42CC-9F33-02E690DA3E1A}">
      <dgm:prSet/>
      <dgm:spPr/>
      <dgm:t>
        <a:bodyPr/>
        <a:lstStyle/>
        <a:p>
          <a:endParaRPr lang="fr-FR"/>
        </a:p>
      </dgm:t>
    </dgm:pt>
    <dgm:pt modelId="{EBA4A0BE-CD0A-46A6-9717-DAC17D80AA2A}" type="pres">
      <dgm:prSet presAssocID="{0ED751B8-2E36-49BC-948A-0F764904AD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5FC2B43-EDA9-448B-AE42-2A108D65183F}" type="pres">
      <dgm:prSet presAssocID="{D765D4E1-729D-4FD1-9257-24C9FDCB4A7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56610E-ED80-4AFF-903E-80B916B426F1}" type="pres">
      <dgm:prSet presAssocID="{D765D4E1-729D-4FD1-9257-24C9FDCB4A7F}" presName="spNode" presStyleCnt="0"/>
      <dgm:spPr/>
    </dgm:pt>
    <dgm:pt modelId="{52EE64C3-C94C-4436-B28B-31DEEF7FF217}" type="pres">
      <dgm:prSet presAssocID="{A341FE0F-C673-4DE8-9969-B4F5B4770334}" presName="sibTrans" presStyleLbl="sibTrans1D1" presStyleIdx="0" presStyleCnt="5"/>
      <dgm:spPr/>
      <dgm:t>
        <a:bodyPr/>
        <a:lstStyle/>
        <a:p>
          <a:endParaRPr lang="fr-FR"/>
        </a:p>
      </dgm:t>
    </dgm:pt>
    <dgm:pt modelId="{76FB84CA-DF93-486A-AFAE-4BBD2426162B}" type="pres">
      <dgm:prSet presAssocID="{71EE85F0-5265-4A80-8BF3-1C30BDC0F6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2DB7DD-8E72-426C-AFD1-260F99437D7B}" type="pres">
      <dgm:prSet presAssocID="{71EE85F0-5265-4A80-8BF3-1C30BDC0F601}" presName="spNode" presStyleCnt="0"/>
      <dgm:spPr/>
    </dgm:pt>
    <dgm:pt modelId="{AF87C10C-FF86-45F7-9323-1EFBA4FDB853}" type="pres">
      <dgm:prSet presAssocID="{67D5D03D-E25E-489C-B1F9-B8FEC422FE9D}" presName="sibTrans" presStyleLbl="sibTrans1D1" presStyleIdx="1" presStyleCnt="5"/>
      <dgm:spPr/>
      <dgm:t>
        <a:bodyPr/>
        <a:lstStyle/>
        <a:p>
          <a:endParaRPr lang="fr-FR"/>
        </a:p>
      </dgm:t>
    </dgm:pt>
    <dgm:pt modelId="{BB89A4B5-17F8-4519-85F2-8288FF46D6CE}" type="pres">
      <dgm:prSet presAssocID="{F6453A64-95AB-47E7-87E4-3B2757BDEE5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D099D0-65AD-4322-8510-ACCD5A36E48C}" type="pres">
      <dgm:prSet presAssocID="{F6453A64-95AB-47E7-87E4-3B2757BDEE5E}" presName="spNode" presStyleCnt="0"/>
      <dgm:spPr/>
    </dgm:pt>
    <dgm:pt modelId="{74AB7094-408D-477B-9F84-87C6A975AB66}" type="pres">
      <dgm:prSet presAssocID="{9495B972-7F46-4DB8-9E6F-84F711362B5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365D4CA-946D-4E12-B4C9-38320B0F33D0}" type="pres">
      <dgm:prSet presAssocID="{9B42F51B-C57B-4761-82DA-2626063BA7A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4E4CF5-3FA5-4B9E-9EAB-3F02AEFD1193}" type="pres">
      <dgm:prSet presAssocID="{9B42F51B-C57B-4761-82DA-2626063BA7AE}" presName="spNode" presStyleCnt="0"/>
      <dgm:spPr/>
    </dgm:pt>
    <dgm:pt modelId="{85D40D5E-E9AE-45A9-92F3-DC9B51440D78}" type="pres">
      <dgm:prSet presAssocID="{BF34A935-A6DB-4591-8D3B-5E4AF785CF9A}" presName="sibTrans" presStyleLbl="sibTrans1D1" presStyleIdx="3" presStyleCnt="5"/>
      <dgm:spPr/>
      <dgm:t>
        <a:bodyPr/>
        <a:lstStyle/>
        <a:p>
          <a:endParaRPr lang="fr-FR"/>
        </a:p>
      </dgm:t>
    </dgm:pt>
    <dgm:pt modelId="{1C5CDE4B-9B76-4848-9E6B-DF1D34C1C771}" type="pres">
      <dgm:prSet presAssocID="{E17EF726-1F62-4C10-B41D-A3D4DD6D7E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6B007F-3028-4B46-A31F-43F614E32D65}" type="pres">
      <dgm:prSet presAssocID="{E17EF726-1F62-4C10-B41D-A3D4DD6D7E93}" presName="spNode" presStyleCnt="0"/>
      <dgm:spPr/>
    </dgm:pt>
    <dgm:pt modelId="{8D1BA141-76E6-4014-9D09-FEC46859DC14}" type="pres">
      <dgm:prSet presAssocID="{00FC36FF-681F-474B-8313-6C4E3A5CF134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9A75CCB8-B56F-40B6-A701-675C651DC4CC}" type="presOf" srcId="{9495B972-7F46-4DB8-9E6F-84F711362B51}" destId="{74AB7094-408D-477B-9F84-87C6A975AB66}" srcOrd="0" destOrd="0" presId="urn:microsoft.com/office/officeart/2005/8/layout/cycle6"/>
    <dgm:cxn modelId="{800CC451-3DEC-43AF-8CBD-FFCF107BDEAA}" type="presOf" srcId="{F6453A64-95AB-47E7-87E4-3B2757BDEE5E}" destId="{BB89A4B5-17F8-4519-85F2-8288FF46D6CE}" srcOrd="0" destOrd="0" presId="urn:microsoft.com/office/officeart/2005/8/layout/cycle6"/>
    <dgm:cxn modelId="{2210F845-611F-4EA6-A2CC-A1661BB83B51}" type="presOf" srcId="{0ED751B8-2E36-49BC-948A-0F764904AD60}" destId="{EBA4A0BE-CD0A-46A6-9717-DAC17D80AA2A}" srcOrd="0" destOrd="0" presId="urn:microsoft.com/office/officeart/2005/8/layout/cycle6"/>
    <dgm:cxn modelId="{282840D5-9C03-4D78-8D3C-F5F5754E80B9}" type="presOf" srcId="{A341FE0F-C673-4DE8-9969-B4F5B4770334}" destId="{52EE64C3-C94C-4436-B28B-31DEEF7FF217}" srcOrd="0" destOrd="0" presId="urn:microsoft.com/office/officeart/2005/8/layout/cycle6"/>
    <dgm:cxn modelId="{CFF7E1B8-5230-4EE5-9870-87ED15D54A9A}" type="presOf" srcId="{D765D4E1-729D-4FD1-9257-24C9FDCB4A7F}" destId="{05FC2B43-EDA9-448B-AE42-2A108D65183F}" srcOrd="0" destOrd="0" presId="urn:microsoft.com/office/officeart/2005/8/layout/cycle6"/>
    <dgm:cxn modelId="{24DD3DE2-5702-4214-BDD0-EF74E3C70DDD}" type="presOf" srcId="{9B42F51B-C57B-4761-82DA-2626063BA7AE}" destId="{B365D4CA-946D-4E12-B4C9-38320B0F33D0}" srcOrd="0" destOrd="0" presId="urn:microsoft.com/office/officeart/2005/8/layout/cycle6"/>
    <dgm:cxn modelId="{3C2BDFFB-74DE-42CC-9F33-02E690DA3E1A}" srcId="{0ED751B8-2E36-49BC-948A-0F764904AD60}" destId="{F6453A64-95AB-47E7-87E4-3B2757BDEE5E}" srcOrd="2" destOrd="0" parTransId="{23CA02C0-44CA-4CC1-A32A-98DC870FED9F}" sibTransId="{9495B972-7F46-4DB8-9E6F-84F711362B51}"/>
    <dgm:cxn modelId="{0FFAA291-0118-43BF-87DE-B44C6F2CDCD1}" type="presOf" srcId="{67D5D03D-E25E-489C-B1F9-B8FEC422FE9D}" destId="{AF87C10C-FF86-45F7-9323-1EFBA4FDB853}" srcOrd="0" destOrd="0" presId="urn:microsoft.com/office/officeart/2005/8/layout/cycle6"/>
    <dgm:cxn modelId="{2FDA2416-950F-40AD-BA9C-B54CBC6F8231}" type="presOf" srcId="{BF34A935-A6DB-4591-8D3B-5E4AF785CF9A}" destId="{85D40D5E-E9AE-45A9-92F3-DC9B51440D78}" srcOrd="0" destOrd="0" presId="urn:microsoft.com/office/officeart/2005/8/layout/cycle6"/>
    <dgm:cxn modelId="{87E4772A-9EC1-4465-9161-B473952D0777}" srcId="{0ED751B8-2E36-49BC-948A-0F764904AD60}" destId="{E17EF726-1F62-4C10-B41D-A3D4DD6D7E93}" srcOrd="4" destOrd="0" parTransId="{33440172-A4E8-48CF-8B06-779DDD2B1734}" sibTransId="{00FC36FF-681F-474B-8313-6C4E3A5CF134}"/>
    <dgm:cxn modelId="{7496A5FF-490A-48A6-92E7-939C66BDC76D}" srcId="{0ED751B8-2E36-49BC-948A-0F764904AD60}" destId="{D765D4E1-729D-4FD1-9257-24C9FDCB4A7F}" srcOrd="0" destOrd="0" parTransId="{CBDD8112-9949-4642-BB2A-619DEE1A1D72}" sibTransId="{A341FE0F-C673-4DE8-9969-B4F5B4770334}"/>
    <dgm:cxn modelId="{EC8AFE98-2473-4D76-9485-8F1EA5CDECD5}" type="presOf" srcId="{71EE85F0-5265-4A80-8BF3-1C30BDC0F601}" destId="{76FB84CA-DF93-486A-AFAE-4BBD2426162B}" srcOrd="0" destOrd="0" presId="urn:microsoft.com/office/officeart/2005/8/layout/cycle6"/>
    <dgm:cxn modelId="{DB7C5EB9-9DD4-4EAD-BD46-27AAE8A2CA95}" type="presOf" srcId="{00FC36FF-681F-474B-8313-6C4E3A5CF134}" destId="{8D1BA141-76E6-4014-9D09-FEC46859DC14}" srcOrd="0" destOrd="0" presId="urn:microsoft.com/office/officeart/2005/8/layout/cycle6"/>
    <dgm:cxn modelId="{C555CBD6-5BD9-4BF4-8469-CCA3FD6A6255}" type="presOf" srcId="{E17EF726-1F62-4C10-B41D-A3D4DD6D7E93}" destId="{1C5CDE4B-9B76-4848-9E6B-DF1D34C1C771}" srcOrd="0" destOrd="0" presId="urn:microsoft.com/office/officeart/2005/8/layout/cycle6"/>
    <dgm:cxn modelId="{4092DDBE-31A9-4217-9645-C3DD5FBB89EA}" srcId="{0ED751B8-2E36-49BC-948A-0F764904AD60}" destId="{9B42F51B-C57B-4761-82DA-2626063BA7AE}" srcOrd="3" destOrd="0" parTransId="{E4B42BA9-6C7F-4536-983E-1D036096D1BF}" sibTransId="{BF34A935-A6DB-4591-8D3B-5E4AF785CF9A}"/>
    <dgm:cxn modelId="{1EAC5770-2AE1-4551-9BC5-54A1ECDE102E}" srcId="{0ED751B8-2E36-49BC-948A-0F764904AD60}" destId="{71EE85F0-5265-4A80-8BF3-1C30BDC0F601}" srcOrd="1" destOrd="0" parTransId="{5E91DEF2-AD68-446F-B5FE-6E65939408DA}" sibTransId="{67D5D03D-E25E-489C-B1F9-B8FEC422FE9D}"/>
    <dgm:cxn modelId="{46EDF61B-ADE4-4989-B9B1-ADCC60B77AF2}" type="presParOf" srcId="{EBA4A0BE-CD0A-46A6-9717-DAC17D80AA2A}" destId="{05FC2B43-EDA9-448B-AE42-2A108D65183F}" srcOrd="0" destOrd="0" presId="urn:microsoft.com/office/officeart/2005/8/layout/cycle6"/>
    <dgm:cxn modelId="{4FC40E38-66BA-4ED6-B5C9-D35B6FF8BA7B}" type="presParOf" srcId="{EBA4A0BE-CD0A-46A6-9717-DAC17D80AA2A}" destId="{8D56610E-ED80-4AFF-903E-80B916B426F1}" srcOrd="1" destOrd="0" presId="urn:microsoft.com/office/officeart/2005/8/layout/cycle6"/>
    <dgm:cxn modelId="{F9A7D684-C5C1-4269-9021-D6F66E3AACB6}" type="presParOf" srcId="{EBA4A0BE-CD0A-46A6-9717-DAC17D80AA2A}" destId="{52EE64C3-C94C-4436-B28B-31DEEF7FF217}" srcOrd="2" destOrd="0" presId="urn:microsoft.com/office/officeart/2005/8/layout/cycle6"/>
    <dgm:cxn modelId="{58342927-40BE-47A3-B29E-FD5F30EFD05A}" type="presParOf" srcId="{EBA4A0BE-CD0A-46A6-9717-DAC17D80AA2A}" destId="{76FB84CA-DF93-486A-AFAE-4BBD2426162B}" srcOrd="3" destOrd="0" presId="urn:microsoft.com/office/officeart/2005/8/layout/cycle6"/>
    <dgm:cxn modelId="{94329D0E-DE97-4C38-BED5-FFFC470CDBB9}" type="presParOf" srcId="{EBA4A0BE-CD0A-46A6-9717-DAC17D80AA2A}" destId="{222DB7DD-8E72-426C-AFD1-260F99437D7B}" srcOrd="4" destOrd="0" presId="urn:microsoft.com/office/officeart/2005/8/layout/cycle6"/>
    <dgm:cxn modelId="{41AB21F6-40B4-41F3-85CC-2E4F80F023FE}" type="presParOf" srcId="{EBA4A0BE-CD0A-46A6-9717-DAC17D80AA2A}" destId="{AF87C10C-FF86-45F7-9323-1EFBA4FDB853}" srcOrd="5" destOrd="0" presId="urn:microsoft.com/office/officeart/2005/8/layout/cycle6"/>
    <dgm:cxn modelId="{3A4FA65B-C367-4701-B73A-068F4A59DBD9}" type="presParOf" srcId="{EBA4A0BE-CD0A-46A6-9717-DAC17D80AA2A}" destId="{BB89A4B5-17F8-4519-85F2-8288FF46D6CE}" srcOrd="6" destOrd="0" presId="urn:microsoft.com/office/officeart/2005/8/layout/cycle6"/>
    <dgm:cxn modelId="{D65106D3-FD4D-4158-BDD1-E60F35D227AD}" type="presParOf" srcId="{EBA4A0BE-CD0A-46A6-9717-DAC17D80AA2A}" destId="{C2D099D0-65AD-4322-8510-ACCD5A36E48C}" srcOrd="7" destOrd="0" presId="urn:microsoft.com/office/officeart/2005/8/layout/cycle6"/>
    <dgm:cxn modelId="{7C9510E5-CEFF-40CC-94F0-B0AA5348810E}" type="presParOf" srcId="{EBA4A0BE-CD0A-46A6-9717-DAC17D80AA2A}" destId="{74AB7094-408D-477B-9F84-87C6A975AB66}" srcOrd="8" destOrd="0" presId="urn:microsoft.com/office/officeart/2005/8/layout/cycle6"/>
    <dgm:cxn modelId="{124FD272-49EE-4195-B33F-772A62163848}" type="presParOf" srcId="{EBA4A0BE-CD0A-46A6-9717-DAC17D80AA2A}" destId="{B365D4CA-946D-4E12-B4C9-38320B0F33D0}" srcOrd="9" destOrd="0" presId="urn:microsoft.com/office/officeart/2005/8/layout/cycle6"/>
    <dgm:cxn modelId="{806B0F44-70BA-4840-AD23-F6F64431A826}" type="presParOf" srcId="{EBA4A0BE-CD0A-46A6-9717-DAC17D80AA2A}" destId="{3E4E4CF5-3FA5-4B9E-9EAB-3F02AEFD1193}" srcOrd="10" destOrd="0" presId="urn:microsoft.com/office/officeart/2005/8/layout/cycle6"/>
    <dgm:cxn modelId="{D90D3862-E86F-4348-8545-43B0D1CAD190}" type="presParOf" srcId="{EBA4A0BE-CD0A-46A6-9717-DAC17D80AA2A}" destId="{85D40D5E-E9AE-45A9-92F3-DC9B51440D78}" srcOrd="11" destOrd="0" presId="urn:microsoft.com/office/officeart/2005/8/layout/cycle6"/>
    <dgm:cxn modelId="{3206DF41-560E-4E26-891C-9CF23F6F621F}" type="presParOf" srcId="{EBA4A0BE-CD0A-46A6-9717-DAC17D80AA2A}" destId="{1C5CDE4B-9B76-4848-9E6B-DF1D34C1C771}" srcOrd="12" destOrd="0" presId="urn:microsoft.com/office/officeart/2005/8/layout/cycle6"/>
    <dgm:cxn modelId="{EE6E0E2D-9080-4582-93CF-8B10D51648A5}" type="presParOf" srcId="{EBA4A0BE-CD0A-46A6-9717-DAC17D80AA2A}" destId="{1A6B007F-3028-4B46-A31F-43F614E32D65}" srcOrd="13" destOrd="0" presId="urn:microsoft.com/office/officeart/2005/8/layout/cycle6"/>
    <dgm:cxn modelId="{91028F11-5057-4990-BAA4-0D0C70F7F35A}" type="presParOf" srcId="{EBA4A0BE-CD0A-46A6-9717-DAC17D80AA2A}" destId="{8D1BA141-76E6-4014-9D09-FEC46859DC1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D39B59-8360-4EF8-AB05-3A98530B67A5}" type="doc">
      <dgm:prSet loTypeId="urn:microsoft.com/office/officeart/2005/8/layout/hProcess7#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3B94FF3-4704-4C99-B483-59A6971E19DA}">
      <dgm:prSet phldrT="[Text]"/>
      <dgm:spPr/>
      <dgm:t>
        <a:bodyPr/>
        <a:lstStyle/>
        <a:p>
          <a:r>
            <a:rPr lang="fr-FR" dirty="0" smtClean="0"/>
            <a:t>5%</a:t>
          </a:r>
          <a:endParaRPr lang="fr-FR" dirty="0"/>
        </a:p>
      </dgm:t>
    </dgm:pt>
    <dgm:pt modelId="{C4504025-0EEC-4048-B136-A2102D85A633}" type="parTrans" cxnId="{BA5605F3-1BBD-4E8A-A71F-ED72CCBD3802}">
      <dgm:prSet/>
      <dgm:spPr/>
      <dgm:t>
        <a:bodyPr/>
        <a:lstStyle/>
        <a:p>
          <a:endParaRPr lang="fr-FR"/>
        </a:p>
      </dgm:t>
    </dgm:pt>
    <dgm:pt modelId="{8556F175-E8BB-46BA-A17E-8488C83A9B68}" type="sibTrans" cxnId="{BA5605F3-1BBD-4E8A-A71F-ED72CCBD3802}">
      <dgm:prSet/>
      <dgm:spPr/>
      <dgm:t>
        <a:bodyPr/>
        <a:lstStyle/>
        <a:p>
          <a:endParaRPr lang="fr-FR"/>
        </a:p>
      </dgm:t>
    </dgm:pt>
    <dgm:pt modelId="{6E5542CD-B8DE-435E-90D8-6C7595DA9687}">
      <dgm:prSet phldrT="[Text]"/>
      <dgm:spPr/>
      <dgm:t>
        <a:bodyPr/>
        <a:lstStyle/>
        <a:p>
          <a:r>
            <a:rPr lang="fr-FR" dirty="0" err="1" smtClean="0"/>
            <a:t>Mở</a:t>
          </a:r>
          <a:r>
            <a:rPr lang="fr-FR" dirty="0" smtClean="0"/>
            <a:t> </a:t>
          </a:r>
          <a:r>
            <a:rPr lang="fr-FR" dirty="0" err="1" smtClean="0"/>
            <a:t>đầu</a:t>
          </a:r>
          <a:r>
            <a:rPr lang="fr-FR" dirty="0" smtClean="0"/>
            <a:t> </a:t>
          </a:r>
          <a:endParaRPr lang="fr-FR" dirty="0"/>
        </a:p>
      </dgm:t>
    </dgm:pt>
    <dgm:pt modelId="{DD80A5CB-3682-4467-88E6-93DED011D480}" type="parTrans" cxnId="{1ABF8505-7132-4931-A065-02C116BB8968}">
      <dgm:prSet/>
      <dgm:spPr/>
      <dgm:t>
        <a:bodyPr/>
        <a:lstStyle/>
        <a:p>
          <a:endParaRPr lang="fr-FR"/>
        </a:p>
      </dgm:t>
    </dgm:pt>
    <dgm:pt modelId="{90FB0E65-FB5A-42F5-8153-5C08173B01EA}" type="sibTrans" cxnId="{1ABF8505-7132-4931-A065-02C116BB8968}">
      <dgm:prSet/>
      <dgm:spPr/>
      <dgm:t>
        <a:bodyPr/>
        <a:lstStyle/>
        <a:p>
          <a:endParaRPr lang="fr-FR"/>
        </a:p>
      </dgm:t>
    </dgm:pt>
    <dgm:pt modelId="{A04EF38D-CA7E-48DF-982B-51E6E3DC03B7}">
      <dgm:prSet phldrT="[Text]"/>
      <dgm:spPr/>
      <dgm:t>
        <a:bodyPr/>
        <a:lstStyle/>
        <a:p>
          <a:r>
            <a:rPr lang="fr-FR" dirty="0" smtClean="0"/>
            <a:t>85%</a:t>
          </a:r>
          <a:endParaRPr lang="fr-FR" dirty="0"/>
        </a:p>
      </dgm:t>
    </dgm:pt>
    <dgm:pt modelId="{4AE65C4C-9910-4D56-A2FA-8229F7683BB6}" type="parTrans" cxnId="{005B264F-1982-4447-B758-6F766C3B6BB9}">
      <dgm:prSet/>
      <dgm:spPr/>
      <dgm:t>
        <a:bodyPr/>
        <a:lstStyle/>
        <a:p>
          <a:endParaRPr lang="fr-FR"/>
        </a:p>
      </dgm:t>
    </dgm:pt>
    <dgm:pt modelId="{B3E4783E-D7A2-4653-AB96-D657F858F149}" type="sibTrans" cxnId="{005B264F-1982-4447-B758-6F766C3B6BB9}">
      <dgm:prSet/>
      <dgm:spPr/>
      <dgm:t>
        <a:bodyPr/>
        <a:lstStyle/>
        <a:p>
          <a:endParaRPr lang="fr-FR"/>
        </a:p>
      </dgm:t>
    </dgm:pt>
    <dgm:pt modelId="{80ACE1E7-7B27-44B6-A4B4-2B2684F81C15}">
      <dgm:prSet phldrT="[Text]"/>
      <dgm:spPr/>
      <dgm:t>
        <a:bodyPr/>
        <a:lstStyle/>
        <a:p>
          <a:r>
            <a:rPr lang="fr-FR" dirty="0" err="1" smtClean="0"/>
            <a:t>Nội</a:t>
          </a:r>
          <a:r>
            <a:rPr lang="fr-FR" dirty="0" smtClean="0"/>
            <a:t> </a:t>
          </a:r>
          <a:r>
            <a:rPr lang="fr-FR" dirty="0" err="1" smtClean="0"/>
            <a:t>dung</a:t>
          </a:r>
          <a:endParaRPr lang="fr-FR" dirty="0"/>
        </a:p>
      </dgm:t>
    </dgm:pt>
    <dgm:pt modelId="{4F2D65E9-020E-4675-843C-304B42BF9B5C}" type="parTrans" cxnId="{F067C9E0-F402-4A9F-90D1-28496A84BAF9}">
      <dgm:prSet/>
      <dgm:spPr/>
      <dgm:t>
        <a:bodyPr/>
        <a:lstStyle/>
        <a:p>
          <a:endParaRPr lang="fr-FR"/>
        </a:p>
      </dgm:t>
    </dgm:pt>
    <dgm:pt modelId="{8F2EE937-09EA-4C6D-8BC8-CA8F661237E4}" type="sibTrans" cxnId="{F067C9E0-F402-4A9F-90D1-28496A84BAF9}">
      <dgm:prSet/>
      <dgm:spPr/>
      <dgm:t>
        <a:bodyPr/>
        <a:lstStyle/>
        <a:p>
          <a:endParaRPr lang="fr-FR"/>
        </a:p>
      </dgm:t>
    </dgm:pt>
    <dgm:pt modelId="{13D65311-5C2B-4AFE-BEAC-29F305018890}">
      <dgm:prSet phldrT="[Text]"/>
      <dgm:spPr/>
      <dgm:t>
        <a:bodyPr/>
        <a:lstStyle/>
        <a:p>
          <a:r>
            <a:rPr lang="fr-FR" dirty="0" smtClean="0"/>
            <a:t>10%</a:t>
          </a:r>
          <a:endParaRPr lang="fr-FR" dirty="0"/>
        </a:p>
      </dgm:t>
    </dgm:pt>
    <dgm:pt modelId="{F9FFFA98-CF8E-4263-9019-324E3E034735}" type="parTrans" cxnId="{B2E23C40-8B4D-48D7-9058-B1BB5A03FEF7}">
      <dgm:prSet/>
      <dgm:spPr/>
      <dgm:t>
        <a:bodyPr/>
        <a:lstStyle/>
        <a:p>
          <a:endParaRPr lang="fr-FR"/>
        </a:p>
      </dgm:t>
    </dgm:pt>
    <dgm:pt modelId="{66BED690-7635-4A81-80D1-65C398642742}" type="sibTrans" cxnId="{B2E23C40-8B4D-48D7-9058-B1BB5A03FEF7}">
      <dgm:prSet/>
      <dgm:spPr/>
      <dgm:t>
        <a:bodyPr/>
        <a:lstStyle/>
        <a:p>
          <a:endParaRPr lang="fr-FR"/>
        </a:p>
      </dgm:t>
    </dgm:pt>
    <dgm:pt modelId="{D1667866-3328-4173-8FFA-DE2A78B17D4B}">
      <dgm:prSet phldrT="[Text]"/>
      <dgm:spPr/>
      <dgm:t>
        <a:bodyPr/>
        <a:lstStyle/>
        <a:p>
          <a:r>
            <a:rPr lang="fr-FR" dirty="0" err="1" smtClean="0"/>
            <a:t>Kết</a:t>
          </a:r>
          <a:r>
            <a:rPr lang="fr-FR" dirty="0" smtClean="0"/>
            <a:t> </a:t>
          </a:r>
          <a:r>
            <a:rPr lang="fr-FR" dirty="0" err="1" smtClean="0"/>
            <a:t>luận</a:t>
          </a:r>
          <a:endParaRPr lang="fr-FR" dirty="0"/>
        </a:p>
      </dgm:t>
    </dgm:pt>
    <dgm:pt modelId="{F0024554-4300-461E-9F92-C9CF3F370B57}" type="parTrans" cxnId="{45B69BD6-4D4E-4FA4-A3EE-B4AD5D347AD4}">
      <dgm:prSet/>
      <dgm:spPr/>
      <dgm:t>
        <a:bodyPr/>
        <a:lstStyle/>
        <a:p>
          <a:endParaRPr lang="fr-FR"/>
        </a:p>
      </dgm:t>
    </dgm:pt>
    <dgm:pt modelId="{1930BF1D-1387-47F2-90B5-DB1133868588}" type="sibTrans" cxnId="{45B69BD6-4D4E-4FA4-A3EE-B4AD5D347AD4}">
      <dgm:prSet/>
      <dgm:spPr/>
      <dgm:t>
        <a:bodyPr/>
        <a:lstStyle/>
        <a:p>
          <a:endParaRPr lang="fr-FR"/>
        </a:p>
      </dgm:t>
    </dgm:pt>
    <dgm:pt modelId="{BADAC5BB-B8DB-4D72-A015-6ACE0E25CF2D}" type="pres">
      <dgm:prSet presAssocID="{24D39B59-8360-4EF8-AB05-3A98530B67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0AB145-5A5C-49D8-B1DF-3544615CEE6B}" type="pres">
      <dgm:prSet presAssocID="{B3B94FF3-4704-4C99-B483-59A6971E19DA}" presName="compositeNode" presStyleCnt="0">
        <dgm:presLayoutVars>
          <dgm:bulletEnabled val="1"/>
        </dgm:presLayoutVars>
      </dgm:prSet>
      <dgm:spPr/>
    </dgm:pt>
    <dgm:pt modelId="{1E5CDBF5-0C7C-4716-B2A6-2CC66B3EDD96}" type="pres">
      <dgm:prSet presAssocID="{B3B94FF3-4704-4C99-B483-59A6971E19DA}" presName="bgRect" presStyleLbl="node1" presStyleIdx="0" presStyleCnt="3"/>
      <dgm:spPr/>
      <dgm:t>
        <a:bodyPr/>
        <a:lstStyle/>
        <a:p>
          <a:endParaRPr lang="fr-FR"/>
        </a:p>
      </dgm:t>
    </dgm:pt>
    <dgm:pt modelId="{40FC8188-74BD-4348-A5E7-EF1EFB4DC6AD}" type="pres">
      <dgm:prSet presAssocID="{B3B94FF3-4704-4C99-B483-59A6971E19D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9C8233-E20E-4E89-91EE-A805068ED66E}" type="pres">
      <dgm:prSet presAssocID="{B3B94FF3-4704-4C99-B483-59A6971E19D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EBD3DB-58CC-4567-A225-D3BE79443874}" type="pres">
      <dgm:prSet presAssocID="{8556F175-E8BB-46BA-A17E-8488C83A9B68}" presName="hSp" presStyleCnt="0"/>
      <dgm:spPr/>
    </dgm:pt>
    <dgm:pt modelId="{5359C2EC-F63C-4F84-B2EE-ED17AA469A72}" type="pres">
      <dgm:prSet presAssocID="{8556F175-E8BB-46BA-A17E-8488C83A9B68}" presName="vProcSp" presStyleCnt="0"/>
      <dgm:spPr/>
    </dgm:pt>
    <dgm:pt modelId="{5578367A-CAA5-4FE2-907A-C91626587A22}" type="pres">
      <dgm:prSet presAssocID="{8556F175-E8BB-46BA-A17E-8488C83A9B68}" presName="vSp1" presStyleCnt="0"/>
      <dgm:spPr/>
    </dgm:pt>
    <dgm:pt modelId="{59E4F8E7-3EAB-40B7-8CF8-3352D881EA3E}" type="pres">
      <dgm:prSet presAssocID="{8556F175-E8BB-46BA-A17E-8488C83A9B68}" presName="simulatedConn" presStyleLbl="solidFgAcc1" presStyleIdx="0" presStyleCnt="2"/>
      <dgm:spPr/>
    </dgm:pt>
    <dgm:pt modelId="{4860CF41-DE5C-4FFF-8BDF-30187C35724D}" type="pres">
      <dgm:prSet presAssocID="{8556F175-E8BB-46BA-A17E-8488C83A9B68}" presName="vSp2" presStyleCnt="0"/>
      <dgm:spPr/>
    </dgm:pt>
    <dgm:pt modelId="{739CD237-15DA-4C6E-B8A8-5A38A668DB27}" type="pres">
      <dgm:prSet presAssocID="{8556F175-E8BB-46BA-A17E-8488C83A9B68}" presName="sibTrans" presStyleCnt="0"/>
      <dgm:spPr/>
    </dgm:pt>
    <dgm:pt modelId="{36F466A9-7BCE-4B1E-A5B9-C47368CD16D4}" type="pres">
      <dgm:prSet presAssocID="{A04EF38D-CA7E-48DF-982B-51E6E3DC03B7}" presName="compositeNode" presStyleCnt="0">
        <dgm:presLayoutVars>
          <dgm:bulletEnabled val="1"/>
        </dgm:presLayoutVars>
      </dgm:prSet>
      <dgm:spPr/>
    </dgm:pt>
    <dgm:pt modelId="{6C1D6AD1-8D69-4BD0-8253-A567B92FC5D5}" type="pres">
      <dgm:prSet presAssocID="{A04EF38D-CA7E-48DF-982B-51E6E3DC03B7}" presName="bgRect" presStyleLbl="node1" presStyleIdx="1" presStyleCnt="3"/>
      <dgm:spPr/>
      <dgm:t>
        <a:bodyPr/>
        <a:lstStyle/>
        <a:p>
          <a:endParaRPr lang="en-US"/>
        </a:p>
      </dgm:t>
    </dgm:pt>
    <dgm:pt modelId="{03400294-5984-4F46-84B0-5197454371A2}" type="pres">
      <dgm:prSet presAssocID="{A04EF38D-CA7E-48DF-982B-51E6E3DC03B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B2F23-777F-45CD-8FC7-94E7ACA8030F}" type="pres">
      <dgm:prSet presAssocID="{A04EF38D-CA7E-48DF-982B-51E6E3DC03B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EE6498-D592-46F7-B675-5082557D469A}" type="pres">
      <dgm:prSet presAssocID="{B3E4783E-D7A2-4653-AB96-D657F858F149}" presName="hSp" presStyleCnt="0"/>
      <dgm:spPr/>
    </dgm:pt>
    <dgm:pt modelId="{9A774D69-400A-4B12-8894-85C76B8948E4}" type="pres">
      <dgm:prSet presAssocID="{B3E4783E-D7A2-4653-AB96-D657F858F149}" presName="vProcSp" presStyleCnt="0"/>
      <dgm:spPr/>
    </dgm:pt>
    <dgm:pt modelId="{3B2A6C77-1E8C-42D5-90FA-EF91E6B58198}" type="pres">
      <dgm:prSet presAssocID="{B3E4783E-D7A2-4653-AB96-D657F858F149}" presName="vSp1" presStyleCnt="0"/>
      <dgm:spPr/>
    </dgm:pt>
    <dgm:pt modelId="{975FB810-2B48-48D3-9F2A-5F4D3669A207}" type="pres">
      <dgm:prSet presAssocID="{B3E4783E-D7A2-4653-AB96-D657F858F149}" presName="simulatedConn" presStyleLbl="solidFgAcc1" presStyleIdx="1" presStyleCnt="2"/>
      <dgm:spPr/>
    </dgm:pt>
    <dgm:pt modelId="{B472B435-C740-4C02-86FE-B1441A17FE8B}" type="pres">
      <dgm:prSet presAssocID="{B3E4783E-D7A2-4653-AB96-D657F858F149}" presName="vSp2" presStyleCnt="0"/>
      <dgm:spPr/>
    </dgm:pt>
    <dgm:pt modelId="{97C5A48D-6C4F-4AC5-BCF3-D7A2F80C7EEC}" type="pres">
      <dgm:prSet presAssocID="{B3E4783E-D7A2-4653-AB96-D657F858F149}" presName="sibTrans" presStyleCnt="0"/>
      <dgm:spPr/>
    </dgm:pt>
    <dgm:pt modelId="{89E9B7A9-D996-449C-B088-10830874F30C}" type="pres">
      <dgm:prSet presAssocID="{13D65311-5C2B-4AFE-BEAC-29F305018890}" presName="compositeNode" presStyleCnt="0">
        <dgm:presLayoutVars>
          <dgm:bulletEnabled val="1"/>
        </dgm:presLayoutVars>
      </dgm:prSet>
      <dgm:spPr/>
    </dgm:pt>
    <dgm:pt modelId="{4A1E164B-DC5C-4B9D-89E4-05C5A27DF122}" type="pres">
      <dgm:prSet presAssocID="{13D65311-5C2B-4AFE-BEAC-29F305018890}" presName="bgRect" presStyleLbl="node1" presStyleIdx="2" presStyleCnt="3"/>
      <dgm:spPr/>
      <dgm:t>
        <a:bodyPr/>
        <a:lstStyle/>
        <a:p>
          <a:endParaRPr lang="en-US"/>
        </a:p>
      </dgm:t>
    </dgm:pt>
    <dgm:pt modelId="{2106CA41-0675-4E32-BCD0-27AC8DB2288D}" type="pres">
      <dgm:prSet presAssocID="{13D65311-5C2B-4AFE-BEAC-29F30501889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FEE4B-56A2-47EB-ABEA-163EBB8A70CD}" type="pres">
      <dgm:prSet presAssocID="{13D65311-5C2B-4AFE-BEAC-29F30501889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BE0D43-8BA6-48A6-A034-A2AE0907A888}" type="presOf" srcId="{24D39B59-8360-4EF8-AB05-3A98530B67A5}" destId="{BADAC5BB-B8DB-4D72-A015-6ACE0E25CF2D}" srcOrd="0" destOrd="0" presId="urn:microsoft.com/office/officeart/2005/8/layout/hProcess7#1"/>
    <dgm:cxn modelId="{0E328E1A-9A81-46E2-9F4C-B3BC6186994E}" type="presOf" srcId="{80ACE1E7-7B27-44B6-A4B4-2B2684F81C15}" destId="{D00B2F23-777F-45CD-8FC7-94E7ACA8030F}" srcOrd="0" destOrd="0" presId="urn:microsoft.com/office/officeart/2005/8/layout/hProcess7#1"/>
    <dgm:cxn modelId="{09BEA19B-1B9A-43A3-B0AF-D2262438AE82}" type="presOf" srcId="{D1667866-3328-4173-8FFA-DE2A78B17D4B}" destId="{008FEE4B-56A2-47EB-ABEA-163EBB8A70CD}" srcOrd="0" destOrd="0" presId="urn:microsoft.com/office/officeart/2005/8/layout/hProcess7#1"/>
    <dgm:cxn modelId="{41354974-D571-448A-A52D-DDDDA62BB848}" type="presOf" srcId="{13D65311-5C2B-4AFE-BEAC-29F305018890}" destId="{4A1E164B-DC5C-4B9D-89E4-05C5A27DF122}" srcOrd="0" destOrd="0" presId="urn:microsoft.com/office/officeart/2005/8/layout/hProcess7#1"/>
    <dgm:cxn modelId="{21A06483-9CDF-4079-97C2-CD649F7C9DD1}" type="presOf" srcId="{13D65311-5C2B-4AFE-BEAC-29F305018890}" destId="{2106CA41-0675-4E32-BCD0-27AC8DB2288D}" srcOrd="1" destOrd="0" presId="urn:microsoft.com/office/officeart/2005/8/layout/hProcess7#1"/>
    <dgm:cxn modelId="{B2A3E39F-1899-453C-BBF2-7628309E1A78}" type="presOf" srcId="{B3B94FF3-4704-4C99-B483-59A6971E19DA}" destId="{1E5CDBF5-0C7C-4716-B2A6-2CC66B3EDD96}" srcOrd="0" destOrd="0" presId="urn:microsoft.com/office/officeart/2005/8/layout/hProcess7#1"/>
    <dgm:cxn modelId="{332D44A0-7EC2-45CE-9BA3-7D4003B46A71}" type="presOf" srcId="{A04EF38D-CA7E-48DF-982B-51E6E3DC03B7}" destId="{03400294-5984-4F46-84B0-5197454371A2}" srcOrd="1" destOrd="0" presId="urn:microsoft.com/office/officeart/2005/8/layout/hProcess7#1"/>
    <dgm:cxn modelId="{6D06B972-1553-4A31-BE57-7BF7A0E2466B}" type="presOf" srcId="{6E5542CD-B8DE-435E-90D8-6C7595DA9687}" destId="{9C9C8233-E20E-4E89-91EE-A805068ED66E}" srcOrd="0" destOrd="0" presId="urn:microsoft.com/office/officeart/2005/8/layout/hProcess7#1"/>
    <dgm:cxn modelId="{005B264F-1982-4447-B758-6F766C3B6BB9}" srcId="{24D39B59-8360-4EF8-AB05-3A98530B67A5}" destId="{A04EF38D-CA7E-48DF-982B-51E6E3DC03B7}" srcOrd="1" destOrd="0" parTransId="{4AE65C4C-9910-4D56-A2FA-8229F7683BB6}" sibTransId="{B3E4783E-D7A2-4653-AB96-D657F858F149}"/>
    <dgm:cxn modelId="{B2E23C40-8B4D-48D7-9058-B1BB5A03FEF7}" srcId="{24D39B59-8360-4EF8-AB05-3A98530B67A5}" destId="{13D65311-5C2B-4AFE-BEAC-29F305018890}" srcOrd="2" destOrd="0" parTransId="{F9FFFA98-CF8E-4263-9019-324E3E034735}" sibTransId="{66BED690-7635-4A81-80D1-65C398642742}"/>
    <dgm:cxn modelId="{F067C9E0-F402-4A9F-90D1-28496A84BAF9}" srcId="{A04EF38D-CA7E-48DF-982B-51E6E3DC03B7}" destId="{80ACE1E7-7B27-44B6-A4B4-2B2684F81C15}" srcOrd="0" destOrd="0" parTransId="{4F2D65E9-020E-4675-843C-304B42BF9B5C}" sibTransId="{8F2EE937-09EA-4C6D-8BC8-CA8F661237E4}"/>
    <dgm:cxn modelId="{2BCB328B-3B0F-42B2-AEC0-4830DB5F46C1}" type="presOf" srcId="{B3B94FF3-4704-4C99-B483-59A6971E19DA}" destId="{40FC8188-74BD-4348-A5E7-EF1EFB4DC6AD}" srcOrd="1" destOrd="0" presId="urn:microsoft.com/office/officeart/2005/8/layout/hProcess7#1"/>
    <dgm:cxn modelId="{BA5605F3-1BBD-4E8A-A71F-ED72CCBD3802}" srcId="{24D39B59-8360-4EF8-AB05-3A98530B67A5}" destId="{B3B94FF3-4704-4C99-B483-59A6971E19DA}" srcOrd="0" destOrd="0" parTransId="{C4504025-0EEC-4048-B136-A2102D85A633}" sibTransId="{8556F175-E8BB-46BA-A17E-8488C83A9B68}"/>
    <dgm:cxn modelId="{45B69BD6-4D4E-4FA4-A3EE-B4AD5D347AD4}" srcId="{13D65311-5C2B-4AFE-BEAC-29F305018890}" destId="{D1667866-3328-4173-8FFA-DE2A78B17D4B}" srcOrd="0" destOrd="0" parTransId="{F0024554-4300-461E-9F92-C9CF3F370B57}" sibTransId="{1930BF1D-1387-47F2-90B5-DB1133868588}"/>
    <dgm:cxn modelId="{1ABF8505-7132-4931-A065-02C116BB8968}" srcId="{B3B94FF3-4704-4C99-B483-59A6971E19DA}" destId="{6E5542CD-B8DE-435E-90D8-6C7595DA9687}" srcOrd="0" destOrd="0" parTransId="{DD80A5CB-3682-4467-88E6-93DED011D480}" sibTransId="{90FB0E65-FB5A-42F5-8153-5C08173B01EA}"/>
    <dgm:cxn modelId="{E07B0EA5-3935-429B-A290-A0053B227ECC}" type="presOf" srcId="{A04EF38D-CA7E-48DF-982B-51E6E3DC03B7}" destId="{6C1D6AD1-8D69-4BD0-8253-A567B92FC5D5}" srcOrd="0" destOrd="0" presId="urn:microsoft.com/office/officeart/2005/8/layout/hProcess7#1"/>
    <dgm:cxn modelId="{FFE451D7-F495-49DA-BD32-6AD0EDA88163}" type="presParOf" srcId="{BADAC5BB-B8DB-4D72-A015-6ACE0E25CF2D}" destId="{710AB145-5A5C-49D8-B1DF-3544615CEE6B}" srcOrd="0" destOrd="0" presId="urn:microsoft.com/office/officeart/2005/8/layout/hProcess7#1"/>
    <dgm:cxn modelId="{CC3544F4-8958-4D94-AF41-91704751EE23}" type="presParOf" srcId="{710AB145-5A5C-49D8-B1DF-3544615CEE6B}" destId="{1E5CDBF5-0C7C-4716-B2A6-2CC66B3EDD96}" srcOrd="0" destOrd="0" presId="urn:microsoft.com/office/officeart/2005/8/layout/hProcess7#1"/>
    <dgm:cxn modelId="{0F0C84B6-6887-4D8E-BA2E-E6A3E01FA6A9}" type="presParOf" srcId="{710AB145-5A5C-49D8-B1DF-3544615CEE6B}" destId="{40FC8188-74BD-4348-A5E7-EF1EFB4DC6AD}" srcOrd="1" destOrd="0" presId="urn:microsoft.com/office/officeart/2005/8/layout/hProcess7#1"/>
    <dgm:cxn modelId="{BD5FE804-0588-4A56-A882-479D7A006CB9}" type="presParOf" srcId="{710AB145-5A5C-49D8-B1DF-3544615CEE6B}" destId="{9C9C8233-E20E-4E89-91EE-A805068ED66E}" srcOrd="2" destOrd="0" presId="urn:microsoft.com/office/officeart/2005/8/layout/hProcess7#1"/>
    <dgm:cxn modelId="{F5742921-E718-4309-8C6B-90E8F4147955}" type="presParOf" srcId="{BADAC5BB-B8DB-4D72-A015-6ACE0E25CF2D}" destId="{13EBD3DB-58CC-4567-A225-D3BE79443874}" srcOrd="1" destOrd="0" presId="urn:microsoft.com/office/officeart/2005/8/layout/hProcess7#1"/>
    <dgm:cxn modelId="{27152F6B-5EB8-494C-945F-9571F6C5E9A3}" type="presParOf" srcId="{BADAC5BB-B8DB-4D72-A015-6ACE0E25CF2D}" destId="{5359C2EC-F63C-4F84-B2EE-ED17AA469A72}" srcOrd="2" destOrd="0" presId="urn:microsoft.com/office/officeart/2005/8/layout/hProcess7#1"/>
    <dgm:cxn modelId="{0EE80EDA-D4A8-4959-91B9-4980BB2D6D29}" type="presParOf" srcId="{5359C2EC-F63C-4F84-B2EE-ED17AA469A72}" destId="{5578367A-CAA5-4FE2-907A-C91626587A22}" srcOrd="0" destOrd="0" presId="urn:microsoft.com/office/officeart/2005/8/layout/hProcess7#1"/>
    <dgm:cxn modelId="{EDB3C47E-CEBF-421D-B643-09A825522C78}" type="presParOf" srcId="{5359C2EC-F63C-4F84-B2EE-ED17AA469A72}" destId="{59E4F8E7-3EAB-40B7-8CF8-3352D881EA3E}" srcOrd="1" destOrd="0" presId="urn:microsoft.com/office/officeart/2005/8/layout/hProcess7#1"/>
    <dgm:cxn modelId="{78BD3902-F324-4F55-AD26-FD33E4C57E02}" type="presParOf" srcId="{5359C2EC-F63C-4F84-B2EE-ED17AA469A72}" destId="{4860CF41-DE5C-4FFF-8BDF-30187C35724D}" srcOrd="2" destOrd="0" presId="urn:microsoft.com/office/officeart/2005/8/layout/hProcess7#1"/>
    <dgm:cxn modelId="{BFAA7D4F-2F55-4E51-B116-329663778CF4}" type="presParOf" srcId="{BADAC5BB-B8DB-4D72-A015-6ACE0E25CF2D}" destId="{739CD237-15DA-4C6E-B8A8-5A38A668DB27}" srcOrd="3" destOrd="0" presId="urn:microsoft.com/office/officeart/2005/8/layout/hProcess7#1"/>
    <dgm:cxn modelId="{572C82FC-53D5-4FA8-A47C-23C0018C4E88}" type="presParOf" srcId="{BADAC5BB-B8DB-4D72-A015-6ACE0E25CF2D}" destId="{36F466A9-7BCE-4B1E-A5B9-C47368CD16D4}" srcOrd="4" destOrd="0" presId="urn:microsoft.com/office/officeart/2005/8/layout/hProcess7#1"/>
    <dgm:cxn modelId="{797C7261-D6AD-4DD2-8790-7C76B12C7C61}" type="presParOf" srcId="{36F466A9-7BCE-4B1E-A5B9-C47368CD16D4}" destId="{6C1D6AD1-8D69-4BD0-8253-A567B92FC5D5}" srcOrd="0" destOrd="0" presId="urn:microsoft.com/office/officeart/2005/8/layout/hProcess7#1"/>
    <dgm:cxn modelId="{59035335-DBA2-49F3-90E4-EE65893AB41E}" type="presParOf" srcId="{36F466A9-7BCE-4B1E-A5B9-C47368CD16D4}" destId="{03400294-5984-4F46-84B0-5197454371A2}" srcOrd="1" destOrd="0" presId="urn:microsoft.com/office/officeart/2005/8/layout/hProcess7#1"/>
    <dgm:cxn modelId="{231647C4-79E3-4C83-91C9-6D5127DB4CD6}" type="presParOf" srcId="{36F466A9-7BCE-4B1E-A5B9-C47368CD16D4}" destId="{D00B2F23-777F-45CD-8FC7-94E7ACA8030F}" srcOrd="2" destOrd="0" presId="urn:microsoft.com/office/officeart/2005/8/layout/hProcess7#1"/>
    <dgm:cxn modelId="{BD89968D-B606-4934-A55F-08FE339DF885}" type="presParOf" srcId="{BADAC5BB-B8DB-4D72-A015-6ACE0E25CF2D}" destId="{ADEE6498-D592-46F7-B675-5082557D469A}" srcOrd="5" destOrd="0" presId="urn:microsoft.com/office/officeart/2005/8/layout/hProcess7#1"/>
    <dgm:cxn modelId="{D1FAA35F-C207-4EEB-BD2E-D90B3AA2B59A}" type="presParOf" srcId="{BADAC5BB-B8DB-4D72-A015-6ACE0E25CF2D}" destId="{9A774D69-400A-4B12-8894-85C76B8948E4}" srcOrd="6" destOrd="0" presId="urn:microsoft.com/office/officeart/2005/8/layout/hProcess7#1"/>
    <dgm:cxn modelId="{7FA31507-C9D7-4DE0-B28C-FEDA558F7D76}" type="presParOf" srcId="{9A774D69-400A-4B12-8894-85C76B8948E4}" destId="{3B2A6C77-1E8C-42D5-90FA-EF91E6B58198}" srcOrd="0" destOrd="0" presId="urn:microsoft.com/office/officeart/2005/8/layout/hProcess7#1"/>
    <dgm:cxn modelId="{CBC275D3-E878-4C33-9352-FB76340040B2}" type="presParOf" srcId="{9A774D69-400A-4B12-8894-85C76B8948E4}" destId="{975FB810-2B48-48D3-9F2A-5F4D3669A207}" srcOrd="1" destOrd="0" presId="urn:microsoft.com/office/officeart/2005/8/layout/hProcess7#1"/>
    <dgm:cxn modelId="{F3901232-D5BC-4621-9EA2-844811EA0FBF}" type="presParOf" srcId="{9A774D69-400A-4B12-8894-85C76B8948E4}" destId="{B472B435-C740-4C02-86FE-B1441A17FE8B}" srcOrd="2" destOrd="0" presId="urn:microsoft.com/office/officeart/2005/8/layout/hProcess7#1"/>
    <dgm:cxn modelId="{812B1A45-B12C-487E-9A06-765FCDEB5844}" type="presParOf" srcId="{BADAC5BB-B8DB-4D72-A015-6ACE0E25CF2D}" destId="{97C5A48D-6C4F-4AC5-BCF3-D7A2F80C7EEC}" srcOrd="7" destOrd="0" presId="urn:microsoft.com/office/officeart/2005/8/layout/hProcess7#1"/>
    <dgm:cxn modelId="{997035C3-2682-42A5-8394-786254034F5A}" type="presParOf" srcId="{BADAC5BB-B8DB-4D72-A015-6ACE0E25CF2D}" destId="{89E9B7A9-D996-449C-B088-10830874F30C}" srcOrd="8" destOrd="0" presId="urn:microsoft.com/office/officeart/2005/8/layout/hProcess7#1"/>
    <dgm:cxn modelId="{94217E99-5D79-461E-A08E-806D542E17C1}" type="presParOf" srcId="{89E9B7A9-D996-449C-B088-10830874F30C}" destId="{4A1E164B-DC5C-4B9D-89E4-05C5A27DF122}" srcOrd="0" destOrd="0" presId="urn:microsoft.com/office/officeart/2005/8/layout/hProcess7#1"/>
    <dgm:cxn modelId="{1DA45B44-6004-4990-9779-249730D885A7}" type="presParOf" srcId="{89E9B7A9-D996-449C-B088-10830874F30C}" destId="{2106CA41-0675-4E32-BCD0-27AC8DB2288D}" srcOrd="1" destOrd="0" presId="urn:microsoft.com/office/officeart/2005/8/layout/hProcess7#1"/>
    <dgm:cxn modelId="{71BD2491-B687-46F4-B01A-3335599752A9}" type="presParOf" srcId="{89E9B7A9-D996-449C-B088-10830874F30C}" destId="{008FEE4B-56A2-47EB-ABEA-163EBB8A70CD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1A06D-1AB8-4C34-B75E-2AB88308E00A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5A88A-77CA-4DFE-AF49-89FFC97B3D5E}">
      <dgm:prSet phldrT="[Text]"/>
      <dgm:spPr/>
      <dgm:t>
        <a:bodyPr/>
        <a:lstStyle/>
        <a:p>
          <a:r>
            <a:rPr lang="fr-FR" dirty="0" err="1" smtClean="0"/>
            <a:t>Tiến</a:t>
          </a:r>
          <a:r>
            <a:rPr lang="fr-FR" dirty="0" smtClean="0"/>
            <a:t> </a:t>
          </a:r>
          <a:r>
            <a:rPr lang="fr-FR" dirty="0" err="1" smtClean="0"/>
            <a:t>hành</a:t>
          </a:r>
          <a:r>
            <a:rPr lang="fr-FR" dirty="0" smtClean="0"/>
            <a:t> </a:t>
          </a:r>
          <a:r>
            <a:rPr lang="fr-FR" dirty="0" err="1" smtClean="0"/>
            <a:t>thuyết</a:t>
          </a:r>
          <a:r>
            <a:rPr lang="fr-FR" dirty="0" smtClean="0"/>
            <a:t> </a:t>
          </a:r>
          <a:r>
            <a:rPr lang="fr-FR" dirty="0" err="1" smtClean="0"/>
            <a:t>trình</a:t>
          </a:r>
          <a:endParaRPr lang="fr-FR" dirty="0"/>
        </a:p>
      </dgm:t>
    </dgm:pt>
    <dgm:pt modelId="{0FA73FC3-4909-4BA6-B7BF-11EC0DA8A450}" type="parTrans" cxnId="{EC82E5F1-4E53-4589-9672-A63BC495F0B3}">
      <dgm:prSet/>
      <dgm:spPr/>
      <dgm:t>
        <a:bodyPr/>
        <a:lstStyle/>
        <a:p>
          <a:endParaRPr lang="fr-FR"/>
        </a:p>
      </dgm:t>
    </dgm:pt>
    <dgm:pt modelId="{28EFF806-99B7-4FD7-A297-E4A2E76B19F7}" type="sibTrans" cxnId="{EC82E5F1-4E53-4589-9672-A63BC495F0B3}">
      <dgm:prSet/>
      <dgm:spPr/>
      <dgm:t>
        <a:bodyPr/>
        <a:lstStyle/>
        <a:p>
          <a:endParaRPr lang="fr-FR"/>
        </a:p>
      </dgm:t>
    </dgm:pt>
    <dgm:pt modelId="{89DC94A1-455D-4D61-9A3E-5FE078C2E7C4}">
      <dgm:prSet phldrT="[Text]"/>
      <dgm:spPr/>
      <dgm:t>
        <a:bodyPr/>
        <a:lstStyle/>
        <a:p>
          <a:r>
            <a:rPr lang="fr-FR" dirty="0" err="1" smtClean="0"/>
            <a:t>Tổ</a:t>
          </a:r>
          <a:r>
            <a:rPr lang="fr-FR" dirty="0" smtClean="0"/>
            <a:t> </a:t>
          </a:r>
          <a:r>
            <a:rPr lang="fr-FR" dirty="0" err="1" smtClean="0"/>
            <a:t>chức</a:t>
          </a:r>
          <a:endParaRPr lang="fr-FR" dirty="0"/>
        </a:p>
      </dgm:t>
    </dgm:pt>
    <dgm:pt modelId="{AFDD1F54-B298-46EA-A431-6420B7BA2C29}" type="parTrans" cxnId="{51B0697D-8D8A-4081-8C2D-3F4705B0213E}">
      <dgm:prSet/>
      <dgm:spPr/>
      <dgm:t>
        <a:bodyPr/>
        <a:lstStyle/>
        <a:p>
          <a:endParaRPr lang="fr-FR"/>
        </a:p>
      </dgm:t>
    </dgm:pt>
    <dgm:pt modelId="{D2D85DC8-3B66-4E50-A54E-2F2A7E8F409D}" type="sibTrans" cxnId="{51B0697D-8D8A-4081-8C2D-3F4705B0213E}">
      <dgm:prSet/>
      <dgm:spPr/>
      <dgm:t>
        <a:bodyPr/>
        <a:lstStyle/>
        <a:p>
          <a:endParaRPr lang="fr-FR"/>
        </a:p>
      </dgm:t>
    </dgm:pt>
    <dgm:pt modelId="{9D83CA7D-5397-45E5-96F8-EC5F08ABA5C7}">
      <dgm:prSet phldrT="[Text]"/>
      <dgm:spPr/>
      <dgm:t>
        <a:bodyPr/>
        <a:lstStyle/>
        <a:p>
          <a:r>
            <a:rPr lang="fr-FR" dirty="0" err="1" smtClean="0"/>
            <a:t>Thời</a:t>
          </a:r>
          <a:r>
            <a:rPr lang="fr-FR" dirty="0" smtClean="0"/>
            <a:t> </a:t>
          </a:r>
          <a:r>
            <a:rPr lang="fr-FR" dirty="0" err="1" smtClean="0"/>
            <a:t>gian</a:t>
          </a:r>
          <a:endParaRPr lang="fr-FR" dirty="0"/>
        </a:p>
      </dgm:t>
    </dgm:pt>
    <dgm:pt modelId="{87BC22AC-F268-4B64-9265-763A4A576F20}" type="parTrans" cxnId="{B30E1C6C-E9EB-4928-8600-F8AA64592D87}">
      <dgm:prSet/>
      <dgm:spPr/>
      <dgm:t>
        <a:bodyPr/>
        <a:lstStyle/>
        <a:p>
          <a:endParaRPr lang="fr-FR"/>
        </a:p>
      </dgm:t>
    </dgm:pt>
    <dgm:pt modelId="{322F55D9-3E74-4FD1-A1D9-33517240DDFE}" type="sibTrans" cxnId="{B30E1C6C-E9EB-4928-8600-F8AA64592D87}">
      <dgm:prSet/>
      <dgm:spPr/>
      <dgm:t>
        <a:bodyPr/>
        <a:lstStyle/>
        <a:p>
          <a:endParaRPr lang="fr-FR"/>
        </a:p>
      </dgm:t>
    </dgm:pt>
    <dgm:pt modelId="{D7A36B1C-FB97-43AF-A92D-0A5C195DC798}">
      <dgm:prSet phldrT="[Text]"/>
      <dgm:spPr/>
      <dgm:t>
        <a:bodyPr/>
        <a:lstStyle/>
        <a:p>
          <a:r>
            <a:rPr lang="fr-FR" dirty="0" err="1" smtClean="0"/>
            <a:t>Cách</a:t>
          </a:r>
          <a:r>
            <a:rPr lang="fr-FR" dirty="0" smtClean="0"/>
            <a:t> </a:t>
          </a:r>
          <a:r>
            <a:rPr lang="fr-FR" dirty="0" err="1" smtClean="0"/>
            <a:t>truyền</a:t>
          </a:r>
          <a:r>
            <a:rPr lang="fr-FR" dirty="0" smtClean="0"/>
            <a:t> </a:t>
          </a:r>
          <a:r>
            <a:rPr lang="fr-FR" dirty="0" err="1" smtClean="0"/>
            <a:t>đạt</a:t>
          </a:r>
          <a:r>
            <a:rPr lang="fr-FR" dirty="0" smtClean="0"/>
            <a:t> </a:t>
          </a:r>
          <a:r>
            <a:rPr lang="fr-FR" dirty="0" err="1" smtClean="0"/>
            <a:t>thông</a:t>
          </a:r>
          <a:r>
            <a:rPr lang="fr-FR" dirty="0" smtClean="0"/>
            <a:t> tin</a:t>
          </a:r>
          <a:endParaRPr lang="fr-FR" dirty="0"/>
        </a:p>
      </dgm:t>
    </dgm:pt>
    <dgm:pt modelId="{E5F9B40B-217E-478A-AC1C-486A70EC0116}" type="parTrans" cxnId="{017008E9-902A-4356-A2B6-B2EC304248C2}">
      <dgm:prSet/>
      <dgm:spPr/>
      <dgm:t>
        <a:bodyPr/>
        <a:lstStyle/>
        <a:p>
          <a:endParaRPr lang="fr-FR"/>
        </a:p>
      </dgm:t>
    </dgm:pt>
    <dgm:pt modelId="{FD977E7D-E148-4A04-AB96-8B327231164C}" type="sibTrans" cxnId="{017008E9-902A-4356-A2B6-B2EC304248C2}">
      <dgm:prSet/>
      <dgm:spPr/>
      <dgm:t>
        <a:bodyPr/>
        <a:lstStyle/>
        <a:p>
          <a:endParaRPr lang="fr-FR"/>
        </a:p>
      </dgm:t>
    </dgm:pt>
    <dgm:pt modelId="{B55A29DF-F274-48ED-BD53-174258FA8B9D}">
      <dgm:prSet phldrT="[Text]"/>
      <dgm:spPr/>
      <dgm:t>
        <a:bodyPr/>
        <a:lstStyle/>
        <a:p>
          <a:r>
            <a:rPr lang="fr-FR" smtClean="0"/>
            <a:t>Các</a:t>
          </a:r>
          <a:br>
            <a:rPr lang="fr-FR" smtClean="0"/>
          </a:br>
          <a:r>
            <a:rPr lang="fr-FR" smtClean="0"/>
            <a:t> </a:t>
          </a:r>
          <a:r>
            <a:rPr lang="fr-FR" err="1" smtClean="0"/>
            <a:t>tình</a:t>
          </a:r>
          <a:r>
            <a:rPr lang="fr-FR" smtClean="0"/>
            <a:t> huống</a:t>
          </a:r>
          <a:br>
            <a:rPr lang="fr-FR" smtClean="0"/>
          </a:br>
          <a:r>
            <a:rPr lang="fr-FR" smtClean="0"/>
            <a:t> </a:t>
          </a:r>
          <a:r>
            <a:rPr lang="fr-FR" dirty="0" err="1" smtClean="0"/>
            <a:t>bất</a:t>
          </a:r>
          <a:r>
            <a:rPr lang="fr-FR" dirty="0" smtClean="0"/>
            <a:t> </a:t>
          </a:r>
          <a:r>
            <a:rPr lang="fr-FR" dirty="0" err="1" smtClean="0"/>
            <a:t>ngờ</a:t>
          </a:r>
          <a:endParaRPr lang="fr-FR" dirty="0"/>
        </a:p>
      </dgm:t>
    </dgm:pt>
    <dgm:pt modelId="{B9BF5520-5AC8-4406-ABF8-B2D7D8D77105}" type="parTrans" cxnId="{48D1B04C-05F3-40A8-AF03-A277C985937C}">
      <dgm:prSet/>
      <dgm:spPr/>
      <dgm:t>
        <a:bodyPr/>
        <a:lstStyle/>
        <a:p>
          <a:endParaRPr lang="fr-FR"/>
        </a:p>
      </dgm:t>
    </dgm:pt>
    <dgm:pt modelId="{15828C76-5460-43D3-806C-E2538113E26F}" type="sibTrans" cxnId="{48D1B04C-05F3-40A8-AF03-A277C985937C}">
      <dgm:prSet/>
      <dgm:spPr/>
      <dgm:t>
        <a:bodyPr/>
        <a:lstStyle/>
        <a:p>
          <a:endParaRPr lang="fr-FR"/>
        </a:p>
      </dgm:t>
    </dgm:pt>
    <dgm:pt modelId="{D80AA00B-EEF9-4186-83E2-8C69771B766A}">
      <dgm:prSet phldrT="[Text]"/>
      <dgm:spPr/>
      <dgm:t>
        <a:bodyPr/>
        <a:lstStyle/>
        <a:p>
          <a:r>
            <a:rPr lang="fr-FR" dirty="0" err="1" smtClean="0"/>
            <a:t>Câu</a:t>
          </a:r>
          <a:r>
            <a:rPr lang="fr-FR" dirty="0" smtClean="0"/>
            <a:t> </a:t>
          </a:r>
          <a:r>
            <a:rPr lang="fr-FR" dirty="0" err="1" smtClean="0"/>
            <a:t>hỏi</a:t>
          </a:r>
          <a:r>
            <a:rPr lang="fr-FR" dirty="0" smtClean="0"/>
            <a:t> </a:t>
          </a:r>
          <a:r>
            <a:rPr lang="fr-FR" dirty="0" err="1" smtClean="0"/>
            <a:t>và</a:t>
          </a:r>
          <a:r>
            <a:rPr lang="fr-FR" dirty="0" smtClean="0"/>
            <a:t> </a:t>
          </a:r>
          <a:r>
            <a:rPr lang="fr-FR" dirty="0" err="1" smtClean="0"/>
            <a:t>trả</a:t>
          </a:r>
          <a:r>
            <a:rPr lang="fr-FR" dirty="0" smtClean="0"/>
            <a:t> </a:t>
          </a:r>
          <a:r>
            <a:rPr lang="fr-FR" dirty="0" err="1" smtClean="0"/>
            <a:t>lời</a:t>
          </a:r>
          <a:endParaRPr lang="fr-FR" dirty="0"/>
        </a:p>
      </dgm:t>
    </dgm:pt>
    <dgm:pt modelId="{88D8A2A5-CD68-45E3-9FFE-769129BE932C}" type="parTrans" cxnId="{E345293B-7F32-4549-9D35-6EB193CA17B6}">
      <dgm:prSet/>
      <dgm:spPr/>
      <dgm:t>
        <a:bodyPr/>
        <a:lstStyle/>
        <a:p>
          <a:endParaRPr lang="fr-FR"/>
        </a:p>
      </dgm:t>
    </dgm:pt>
    <dgm:pt modelId="{F5C373B1-478D-4AA2-8DB6-98BE92935EA6}" type="sibTrans" cxnId="{E345293B-7F32-4549-9D35-6EB193CA17B6}">
      <dgm:prSet/>
      <dgm:spPr/>
      <dgm:t>
        <a:bodyPr/>
        <a:lstStyle/>
        <a:p>
          <a:endParaRPr lang="fr-FR"/>
        </a:p>
      </dgm:t>
    </dgm:pt>
    <dgm:pt modelId="{26BC9CEE-BC1C-47B9-AD5A-1C2DD4F55293}">
      <dgm:prSet phldrT="[Text]"/>
      <dgm:spPr/>
      <dgm:t>
        <a:bodyPr/>
        <a:lstStyle/>
        <a:p>
          <a:r>
            <a:rPr lang="fr-FR" dirty="0" err="1" smtClean="0"/>
            <a:t>Phong</a:t>
          </a:r>
          <a:r>
            <a:rPr lang="fr-FR" dirty="0" smtClean="0"/>
            <a:t> </a:t>
          </a:r>
          <a:r>
            <a:rPr lang="fr-FR" dirty="0" err="1" smtClean="0"/>
            <a:t>cách</a:t>
          </a:r>
          <a:endParaRPr lang="fr-FR" dirty="0"/>
        </a:p>
      </dgm:t>
    </dgm:pt>
    <dgm:pt modelId="{4A24A8F6-994D-4046-BE35-F9738F4C8BBA}" type="parTrans" cxnId="{20ABE6DC-16AB-492F-9D92-F049B68D137F}">
      <dgm:prSet/>
      <dgm:spPr/>
      <dgm:t>
        <a:bodyPr/>
        <a:lstStyle/>
        <a:p>
          <a:endParaRPr lang="fr-FR"/>
        </a:p>
      </dgm:t>
    </dgm:pt>
    <dgm:pt modelId="{47CE2675-F47A-4AF4-8FF9-41D78E374B34}" type="sibTrans" cxnId="{20ABE6DC-16AB-492F-9D92-F049B68D137F}">
      <dgm:prSet/>
      <dgm:spPr/>
      <dgm:t>
        <a:bodyPr/>
        <a:lstStyle/>
        <a:p>
          <a:endParaRPr lang="fr-FR"/>
        </a:p>
      </dgm:t>
    </dgm:pt>
    <dgm:pt modelId="{AB2B490D-A6DD-4DA0-8307-F91CB71D184A}" type="pres">
      <dgm:prSet presAssocID="{D7F1A06D-1AB8-4C34-B75E-2AB88308E00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23EFFA-DC3F-43C5-941A-A6AB28C6466F}" type="pres">
      <dgm:prSet presAssocID="{0315A88A-77CA-4DFE-AF49-89FFC97B3D5E}" presName="centerShape" presStyleLbl="node0" presStyleIdx="0" presStyleCnt="1"/>
      <dgm:spPr/>
      <dgm:t>
        <a:bodyPr/>
        <a:lstStyle/>
        <a:p>
          <a:endParaRPr lang="fr-FR"/>
        </a:p>
      </dgm:t>
    </dgm:pt>
    <dgm:pt modelId="{2AE8A068-0A56-486A-85FE-1D0B15570C7A}" type="pres">
      <dgm:prSet presAssocID="{89DC94A1-455D-4D61-9A3E-5FE078C2E7C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B2382D-08C5-4142-841E-981DFC2E17F9}" type="pres">
      <dgm:prSet presAssocID="{89DC94A1-455D-4D61-9A3E-5FE078C2E7C4}" presName="dummy" presStyleCnt="0"/>
      <dgm:spPr/>
    </dgm:pt>
    <dgm:pt modelId="{1ADC0A2B-84B5-4360-AEEF-92B908C0040D}" type="pres">
      <dgm:prSet presAssocID="{D2D85DC8-3B66-4E50-A54E-2F2A7E8F409D}" presName="sibTrans" presStyleLbl="sibTrans2D1" presStyleIdx="0" presStyleCnt="6"/>
      <dgm:spPr/>
      <dgm:t>
        <a:bodyPr/>
        <a:lstStyle/>
        <a:p>
          <a:endParaRPr lang="fr-FR"/>
        </a:p>
      </dgm:t>
    </dgm:pt>
    <dgm:pt modelId="{35D4CF3D-9D58-4C5E-90B9-7278EC87B212}" type="pres">
      <dgm:prSet presAssocID="{9D83CA7D-5397-45E5-96F8-EC5F08ABA5C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004E79-6874-4F78-A0E9-F6471472EF9E}" type="pres">
      <dgm:prSet presAssocID="{9D83CA7D-5397-45E5-96F8-EC5F08ABA5C7}" presName="dummy" presStyleCnt="0"/>
      <dgm:spPr/>
    </dgm:pt>
    <dgm:pt modelId="{EA174863-2FDE-47CE-9B79-54E7D3326CE5}" type="pres">
      <dgm:prSet presAssocID="{322F55D9-3E74-4FD1-A1D9-33517240DDFE}" presName="sibTrans" presStyleLbl="sibTrans2D1" presStyleIdx="1" presStyleCnt="6"/>
      <dgm:spPr/>
      <dgm:t>
        <a:bodyPr/>
        <a:lstStyle/>
        <a:p>
          <a:endParaRPr lang="fr-FR"/>
        </a:p>
      </dgm:t>
    </dgm:pt>
    <dgm:pt modelId="{DECEA1BF-C321-4813-B6A8-FD38D95A7F38}" type="pres">
      <dgm:prSet presAssocID="{D7A36B1C-FB97-43AF-A92D-0A5C195DC79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BD492-CDBE-4CC6-AEE5-A577EC9379E7}" type="pres">
      <dgm:prSet presAssocID="{D7A36B1C-FB97-43AF-A92D-0A5C195DC798}" presName="dummy" presStyleCnt="0"/>
      <dgm:spPr/>
    </dgm:pt>
    <dgm:pt modelId="{8724E6C1-A947-4FB1-B7EC-0E877F313CCC}" type="pres">
      <dgm:prSet presAssocID="{FD977E7D-E148-4A04-AB96-8B327231164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04D73194-11E6-42CF-864E-BDB420F0AE70}" type="pres">
      <dgm:prSet presAssocID="{B55A29DF-F274-48ED-BD53-174258FA8B9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6EC12B-51A6-4CC9-A538-92FC7652E337}" type="pres">
      <dgm:prSet presAssocID="{B55A29DF-F274-48ED-BD53-174258FA8B9D}" presName="dummy" presStyleCnt="0"/>
      <dgm:spPr/>
    </dgm:pt>
    <dgm:pt modelId="{A6C6A1C8-D6BD-4020-9301-F58C1455B991}" type="pres">
      <dgm:prSet presAssocID="{15828C76-5460-43D3-806C-E2538113E26F}" presName="sibTrans" presStyleLbl="sibTrans2D1" presStyleIdx="3" presStyleCnt="6"/>
      <dgm:spPr/>
      <dgm:t>
        <a:bodyPr/>
        <a:lstStyle/>
        <a:p>
          <a:endParaRPr lang="fr-FR"/>
        </a:p>
      </dgm:t>
    </dgm:pt>
    <dgm:pt modelId="{8D7561D9-41F7-41CE-9DEE-4E414AC2EA17}" type="pres">
      <dgm:prSet presAssocID="{D80AA00B-EEF9-4186-83E2-8C69771B766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C31DED-31CC-4839-BCCF-3A1C2BAC174D}" type="pres">
      <dgm:prSet presAssocID="{D80AA00B-EEF9-4186-83E2-8C69771B766A}" presName="dummy" presStyleCnt="0"/>
      <dgm:spPr/>
    </dgm:pt>
    <dgm:pt modelId="{F764AC3A-ABD2-4C13-B4E7-D1BC861144A7}" type="pres">
      <dgm:prSet presAssocID="{F5C373B1-478D-4AA2-8DB6-98BE92935EA6}" presName="sibTrans" presStyleLbl="sibTrans2D1" presStyleIdx="4" presStyleCnt="6"/>
      <dgm:spPr/>
      <dgm:t>
        <a:bodyPr/>
        <a:lstStyle/>
        <a:p>
          <a:endParaRPr lang="fr-FR"/>
        </a:p>
      </dgm:t>
    </dgm:pt>
    <dgm:pt modelId="{AAC00508-1C7F-4FA5-B0F8-1AEFB9487760}" type="pres">
      <dgm:prSet presAssocID="{26BC9CEE-BC1C-47B9-AD5A-1C2DD4F5529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1773B2-EAD7-4667-9F04-6CADAC643DDE}" type="pres">
      <dgm:prSet presAssocID="{26BC9CEE-BC1C-47B9-AD5A-1C2DD4F55293}" presName="dummy" presStyleCnt="0"/>
      <dgm:spPr/>
    </dgm:pt>
    <dgm:pt modelId="{A35234F6-4392-4820-9747-EA12F3B42ADD}" type="pres">
      <dgm:prSet presAssocID="{47CE2675-F47A-4AF4-8FF9-41D78E374B34}" presName="sibTrans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36F728D5-9D53-461C-98E4-14E06DF5CA7F}" type="presOf" srcId="{F5C373B1-478D-4AA2-8DB6-98BE92935EA6}" destId="{F764AC3A-ABD2-4C13-B4E7-D1BC861144A7}" srcOrd="0" destOrd="0" presId="urn:microsoft.com/office/officeart/2005/8/layout/radial6"/>
    <dgm:cxn modelId="{EC82E5F1-4E53-4589-9672-A63BC495F0B3}" srcId="{D7F1A06D-1AB8-4C34-B75E-2AB88308E00A}" destId="{0315A88A-77CA-4DFE-AF49-89FFC97B3D5E}" srcOrd="0" destOrd="0" parTransId="{0FA73FC3-4909-4BA6-B7BF-11EC0DA8A450}" sibTransId="{28EFF806-99B7-4FD7-A297-E4A2E76B19F7}"/>
    <dgm:cxn modelId="{0E7534B9-C11D-4E25-90B1-A32C16C5D58A}" type="presOf" srcId="{D2D85DC8-3B66-4E50-A54E-2F2A7E8F409D}" destId="{1ADC0A2B-84B5-4360-AEEF-92B908C0040D}" srcOrd="0" destOrd="0" presId="urn:microsoft.com/office/officeart/2005/8/layout/radial6"/>
    <dgm:cxn modelId="{D1BEC08F-6CF1-42AE-B9D9-440BD7DAE401}" type="presOf" srcId="{D7A36B1C-FB97-43AF-A92D-0A5C195DC798}" destId="{DECEA1BF-C321-4813-B6A8-FD38D95A7F38}" srcOrd="0" destOrd="0" presId="urn:microsoft.com/office/officeart/2005/8/layout/radial6"/>
    <dgm:cxn modelId="{B30E1C6C-E9EB-4928-8600-F8AA64592D87}" srcId="{0315A88A-77CA-4DFE-AF49-89FFC97B3D5E}" destId="{9D83CA7D-5397-45E5-96F8-EC5F08ABA5C7}" srcOrd="1" destOrd="0" parTransId="{87BC22AC-F268-4B64-9265-763A4A576F20}" sibTransId="{322F55D9-3E74-4FD1-A1D9-33517240DDFE}"/>
    <dgm:cxn modelId="{7293DCD7-3D8D-4944-9C39-302B66400DA0}" type="presOf" srcId="{D7F1A06D-1AB8-4C34-B75E-2AB88308E00A}" destId="{AB2B490D-A6DD-4DA0-8307-F91CB71D184A}" srcOrd="0" destOrd="0" presId="urn:microsoft.com/office/officeart/2005/8/layout/radial6"/>
    <dgm:cxn modelId="{017008E9-902A-4356-A2B6-B2EC304248C2}" srcId="{0315A88A-77CA-4DFE-AF49-89FFC97B3D5E}" destId="{D7A36B1C-FB97-43AF-A92D-0A5C195DC798}" srcOrd="2" destOrd="0" parTransId="{E5F9B40B-217E-478A-AC1C-486A70EC0116}" sibTransId="{FD977E7D-E148-4A04-AB96-8B327231164C}"/>
    <dgm:cxn modelId="{51B0697D-8D8A-4081-8C2D-3F4705B0213E}" srcId="{0315A88A-77CA-4DFE-AF49-89FFC97B3D5E}" destId="{89DC94A1-455D-4D61-9A3E-5FE078C2E7C4}" srcOrd="0" destOrd="0" parTransId="{AFDD1F54-B298-46EA-A431-6420B7BA2C29}" sibTransId="{D2D85DC8-3B66-4E50-A54E-2F2A7E8F409D}"/>
    <dgm:cxn modelId="{5A7FCFD3-BDCE-4360-9EDF-C525BE71016C}" type="presOf" srcId="{0315A88A-77CA-4DFE-AF49-89FFC97B3D5E}" destId="{3123EFFA-DC3F-43C5-941A-A6AB28C6466F}" srcOrd="0" destOrd="0" presId="urn:microsoft.com/office/officeart/2005/8/layout/radial6"/>
    <dgm:cxn modelId="{20ABE6DC-16AB-492F-9D92-F049B68D137F}" srcId="{0315A88A-77CA-4DFE-AF49-89FFC97B3D5E}" destId="{26BC9CEE-BC1C-47B9-AD5A-1C2DD4F55293}" srcOrd="5" destOrd="0" parTransId="{4A24A8F6-994D-4046-BE35-F9738F4C8BBA}" sibTransId="{47CE2675-F47A-4AF4-8FF9-41D78E374B34}"/>
    <dgm:cxn modelId="{F844FFB7-6F33-41F7-ABEC-9D64668A8ABC}" type="presOf" srcId="{322F55D9-3E74-4FD1-A1D9-33517240DDFE}" destId="{EA174863-2FDE-47CE-9B79-54E7D3326CE5}" srcOrd="0" destOrd="0" presId="urn:microsoft.com/office/officeart/2005/8/layout/radial6"/>
    <dgm:cxn modelId="{870487C6-9BD1-4AC6-AB8B-007B6FE3F285}" type="presOf" srcId="{47CE2675-F47A-4AF4-8FF9-41D78E374B34}" destId="{A35234F6-4392-4820-9747-EA12F3B42ADD}" srcOrd="0" destOrd="0" presId="urn:microsoft.com/office/officeart/2005/8/layout/radial6"/>
    <dgm:cxn modelId="{48D1B04C-05F3-40A8-AF03-A277C985937C}" srcId="{0315A88A-77CA-4DFE-AF49-89FFC97B3D5E}" destId="{B55A29DF-F274-48ED-BD53-174258FA8B9D}" srcOrd="3" destOrd="0" parTransId="{B9BF5520-5AC8-4406-ABF8-B2D7D8D77105}" sibTransId="{15828C76-5460-43D3-806C-E2538113E26F}"/>
    <dgm:cxn modelId="{E345293B-7F32-4549-9D35-6EB193CA17B6}" srcId="{0315A88A-77CA-4DFE-AF49-89FFC97B3D5E}" destId="{D80AA00B-EEF9-4186-83E2-8C69771B766A}" srcOrd="4" destOrd="0" parTransId="{88D8A2A5-CD68-45E3-9FFE-769129BE932C}" sibTransId="{F5C373B1-478D-4AA2-8DB6-98BE92935EA6}"/>
    <dgm:cxn modelId="{808BBEE7-8298-48B1-A705-8F421908D5DA}" type="presOf" srcId="{B55A29DF-F274-48ED-BD53-174258FA8B9D}" destId="{04D73194-11E6-42CF-864E-BDB420F0AE70}" srcOrd="0" destOrd="0" presId="urn:microsoft.com/office/officeart/2005/8/layout/radial6"/>
    <dgm:cxn modelId="{76B345E1-535D-41E1-B3FE-16F700D00D6C}" type="presOf" srcId="{89DC94A1-455D-4D61-9A3E-5FE078C2E7C4}" destId="{2AE8A068-0A56-486A-85FE-1D0B15570C7A}" srcOrd="0" destOrd="0" presId="urn:microsoft.com/office/officeart/2005/8/layout/radial6"/>
    <dgm:cxn modelId="{1A529FBA-CB46-42E2-93AA-66192240D983}" type="presOf" srcId="{15828C76-5460-43D3-806C-E2538113E26F}" destId="{A6C6A1C8-D6BD-4020-9301-F58C1455B991}" srcOrd="0" destOrd="0" presId="urn:microsoft.com/office/officeart/2005/8/layout/radial6"/>
    <dgm:cxn modelId="{B172CDF4-05EA-411F-96BD-76E7E064F43F}" type="presOf" srcId="{9D83CA7D-5397-45E5-96F8-EC5F08ABA5C7}" destId="{35D4CF3D-9D58-4C5E-90B9-7278EC87B212}" srcOrd="0" destOrd="0" presId="urn:microsoft.com/office/officeart/2005/8/layout/radial6"/>
    <dgm:cxn modelId="{BAF0ECB2-D837-4EF8-B2C0-EB7CB76A3E33}" type="presOf" srcId="{FD977E7D-E148-4A04-AB96-8B327231164C}" destId="{8724E6C1-A947-4FB1-B7EC-0E877F313CCC}" srcOrd="0" destOrd="0" presId="urn:microsoft.com/office/officeart/2005/8/layout/radial6"/>
    <dgm:cxn modelId="{4F7BE77D-9FBB-4C1A-A005-F06320D38AC9}" type="presOf" srcId="{26BC9CEE-BC1C-47B9-AD5A-1C2DD4F55293}" destId="{AAC00508-1C7F-4FA5-B0F8-1AEFB9487760}" srcOrd="0" destOrd="0" presId="urn:microsoft.com/office/officeart/2005/8/layout/radial6"/>
    <dgm:cxn modelId="{C6B9D0B7-F5BD-4977-B3D0-7C5F03CD9CCA}" type="presOf" srcId="{D80AA00B-EEF9-4186-83E2-8C69771B766A}" destId="{8D7561D9-41F7-41CE-9DEE-4E414AC2EA17}" srcOrd="0" destOrd="0" presId="urn:microsoft.com/office/officeart/2005/8/layout/radial6"/>
    <dgm:cxn modelId="{C68340B3-28C9-46F6-935C-87495FC50643}" type="presParOf" srcId="{AB2B490D-A6DD-4DA0-8307-F91CB71D184A}" destId="{3123EFFA-DC3F-43C5-941A-A6AB28C6466F}" srcOrd="0" destOrd="0" presId="urn:microsoft.com/office/officeart/2005/8/layout/radial6"/>
    <dgm:cxn modelId="{0E979BCE-F4DB-4486-9D63-CF779BBD553B}" type="presParOf" srcId="{AB2B490D-A6DD-4DA0-8307-F91CB71D184A}" destId="{2AE8A068-0A56-486A-85FE-1D0B15570C7A}" srcOrd="1" destOrd="0" presId="urn:microsoft.com/office/officeart/2005/8/layout/radial6"/>
    <dgm:cxn modelId="{50C0EA0E-E865-4F0E-8105-553726DE525D}" type="presParOf" srcId="{AB2B490D-A6DD-4DA0-8307-F91CB71D184A}" destId="{56B2382D-08C5-4142-841E-981DFC2E17F9}" srcOrd="2" destOrd="0" presId="urn:microsoft.com/office/officeart/2005/8/layout/radial6"/>
    <dgm:cxn modelId="{3BBB6F26-FC40-4176-8E28-F954A25B6A3C}" type="presParOf" srcId="{AB2B490D-A6DD-4DA0-8307-F91CB71D184A}" destId="{1ADC0A2B-84B5-4360-AEEF-92B908C0040D}" srcOrd="3" destOrd="0" presId="urn:microsoft.com/office/officeart/2005/8/layout/radial6"/>
    <dgm:cxn modelId="{1E674F0E-9577-4DD0-9D96-5B6D5AE5A537}" type="presParOf" srcId="{AB2B490D-A6DD-4DA0-8307-F91CB71D184A}" destId="{35D4CF3D-9D58-4C5E-90B9-7278EC87B212}" srcOrd="4" destOrd="0" presId="urn:microsoft.com/office/officeart/2005/8/layout/radial6"/>
    <dgm:cxn modelId="{02A3AB93-00AE-43CF-A4E6-9CBCB85B59E5}" type="presParOf" srcId="{AB2B490D-A6DD-4DA0-8307-F91CB71D184A}" destId="{4A004E79-6874-4F78-A0E9-F6471472EF9E}" srcOrd="5" destOrd="0" presId="urn:microsoft.com/office/officeart/2005/8/layout/radial6"/>
    <dgm:cxn modelId="{8068624B-8E86-4C2F-9B97-2935BEACC4E4}" type="presParOf" srcId="{AB2B490D-A6DD-4DA0-8307-F91CB71D184A}" destId="{EA174863-2FDE-47CE-9B79-54E7D3326CE5}" srcOrd="6" destOrd="0" presId="urn:microsoft.com/office/officeart/2005/8/layout/radial6"/>
    <dgm:cxn modelId="{B4EC17D7-7364-4A69-8BB9-30E3067D138F}" type="presParOf" srcId="{AB2B490D-A6DD-4DA0-8307-F91CB71D184A}" destId="{DECEA1BF-C321-4813-B6A8-FD38D95A7F38}" srcOrd="7" destOrd="0" presId="urn:microsoft.com/office/officeart/2005/8/layout/radial6"/>
    <dgm:cxn modelId="{778133BE-62DC-4985-8CD0-912A77B4E244}" type="presParOf" srcId="{AB2B490D-A6DD-4DA0-8307-F91CB71D184A}" destId="{D7DBD492-CDBE-4CC6-AEE5-A577EC9379E7}" srcOrd="8" destOrd="0" presId="urn:microsoft.com/office/officeart/2005/8/layout/radial6"/>
    <dgm:cxn modelId="{2D23AB0C-53C0-49E2-9A78-9C6A49D66228}" type="presParOf" srcId="{AB2B490D-A6DD-4DA0-8307-F91CB71D184A}" destId="{8724E6C1-A947-4FB1-B7EC-0E877F313CCC}" srcOrd="9" destOrd="0" presId="urn:microsoft.com/office/officeart/2005/8/layout/radial6"/>
    <dgm:cxn modelId="{17309AFF-6EF6-4F22-999F-7CDFD51BA29F}" type="presParOf" srcId="{AB2B490D-A6DD-4DA0-8307-F91CB71D184A}" destId="{04D73194-11E6-42CF-864E-BDB420F0AE70}" srcOrd="10" destOrd="0" presId="urn:microsoft.com/office/officeart/2005/8/layout/radial6"/>
    <dgm:cxn modelId="{BF46B270-CF55-4BBF-A38B-03FE05C1BCE5}" type="presParOf" srcId="{AB2B490D-A6DD-4DA0-8307-F91CB71D184A}" destId="{956EC12B-51A6-4CC9-A538-92FC7652E337}" srcOrd="11" destOrd="0" presId="urn:microsoft.com/office/officeart/2005/8/layout/radial6"/>
    <dgm:cxn modelId="{9070CAF6-1261-46F3-BD39-A7C2EF1951A2}" type="presParOf" srcId="{AB2B490D-A6DD-4DA0-8307-F91CB71D184A}" destId="{A6C6A1C8-D6BD-4020-9301-F58C1455B991}" srcOrd="12" destOrd="0" presId="urn:microsoft.com/office/officeart/2005/8/layout/radial6"/>
    <dgm:cxn modelId="{F3C1980B-13DB-4019-B46B-3F7AC2B4F449}" type="presParOf" srcId="{AB2B490D-A6DD-4DA0-8307-F91CB71D184A}" destId="{8D7561D9-41F7-41CE-9DEE-4E414AC2EA17}" srcOrd="13" destOrd="0" presId="urn:microsoft.com/office/officeart/2005/8/layout/radial6"/>
    <dgm:cxn modelId="{E6D21BB1-F325-4F4D-96B8-29EFA8850514}" type="presParOf" srcId="{AB2B490D-A6DD-4DA0-8307-F91CB71D184A}" destId="{26C31DED-31CC-4839-BCCF-3A1C2BAC174D}" srcOrd="14" destOrd="0" presId="urn:microsoft.com/office/officeart/2005/8/layout/radial6"/>
    <dgm:cxn modelId="{037E77CA-9F08-4EC7-B786-0BB1E97E19BC}" type="presParOf" srcId="{AB2B490D-A6DD-4DA0-8307-F91CB71D184A}" destId="{F764AC3A-ABD2-4C13-B4E7-D1BC861144A7}" srcOrd="15" destOrd="0" presId="urn:microsoft.com/office/officeart/2005/8/layout/radial6"/>
    <dgm:cxn modelId="{E88976E8-1F38-49AD-AA06-4AC327542612}" type="presParOf" srcId="{AB2B490D-A6DD-4DA0-8307-F91CB71D184A}" destId="{AAC00508-1C7F-4FA5-B0F8-1AEFB9487760}" srcOrd="16" destOrd="0" presId="urn:microsoft.com/office/officeart/2005/8/layout/radial6"/>
    <dgm:cxn modelId="{9BD22372-2966-48ED-B84C-095A49379B15}" type="presParOf" srcId="{AB2B490D-A6DD-4DA0-8307-F91CB71D184A}" destId="{B61773B2-EAD7-4667-9F04-6CADAC643DDE}" srcOrd="17" destOrd="0" presId="urn:microsoft.com/office/officeart/2005/8/layout/radial6"/>
    <dgm:cxn modelId="{EF70EA3B-8EF2-4E0E-B69F-A03988058825}" type="presParOf" srcId="{AB2B490D-A6DD-4DA0-8307-F91CB71D184A}" destId="{A35234F6-4392-4820-9747-EA12F3B42AD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BB268-F501-4BB2-B9DA-8F9C90FA8CDA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 rot="-5400000">
        <a:off x="1" y="395096"/>
        <a:ext cx="788987" cy="338137"/>
      </dsp:txXfrm>
    </dsp:sp>
    <dsp:sp modelId="{56ED1303-92E9-434B-8B1F-F15B68E47DA5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err="1" smtClean="0"/>
            <a:t>Trước</a:t>
          </a:r>
          <a:r>
            <a:rPr lang="fr-FR" sz="2900" kern="1200" dirty="0" smtClean="0"/>
            <a:t> khi </a:t>
          </a:r>
          <a:r>
            <a:rPr lang="fr-FR" sz="2900" kern="1200" dirty="0" err="1" smtClean="0"/>
            <a:t>thuyết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trình</a:t>
          </a:r>
          <a:endParaRPr lang="fr-FR" sz="2900" kern="1200" dirty="0"/>
        </a:p>
      </dsp:txBody>
      <dsp:txXfrm rot="-5400000">
        <a:off x="788988" y="36365"/>
        <a:ext cx="5271248" cy="661103"/>
      </dsp:txXfrm>
    </dsp:sp>
    <dsp:sp modelId="{B1F38557-0CBF-4590-9F89-2C950EB4DB6D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 rot="-5400000">
        <a:off x="1" y="1373653"/>
        <a:ext cx="788987" cy="338137"/>
      </dsp:txXfrm>
    </dsp:sp>
    <dsp:sp modelId="{D0D30BC9-65C3-4375-B036-3B7E669ADED2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err="1" smtClean="0"/>
            <a:t>Trong</a:t>
          </a:r>
          <a:r>
            <a:rPr lang="fr-FR" sz="2900" kern="1200" dirty="0" smtClean="0"/>
            <a:t> khi </a:t>
          </a:r>
          <a:r>
            <a:rPr lang="fr-FR" sz="2900" kern="1200" dirty="0" err="1" smtClean="0"/>
            <a:t>tiến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hành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thuyết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trình</a:t>
          </a:r>
          <a:endParaRPr lang="fr-FR" sz="2900" kern="1200" dirty="0"/>
        </a:p>
      </dsp:txBody>
      <dsp:txXfrm rot="-5400000">
        <a:off x="788988" y="1014923"/>
        <a:ext cx="5271248" cy="661103"/>
      </dsp:txXfrm>
    </dsp:sp>
    <dsp:sp modelId="{52945440-7155-434E-852A-72E945A2E14B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 rot="-5400000">
        <a:off x="1" y="2352210"/>
        <a:ext cx="788987" cy="338137"/>
      </dsp:txXfrm>
    </dsp:sp>
    <dsp:sp modelId="{8A857D81-E96B-44F2-A060-EC7A5EFC7346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err="1" smtClean="0"/>
            <a:t>Kết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thúc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buổi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thuyết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trình</a:t>
          </a:r>
          <a:endParaRPr lang="fr-FR" sz="2900" kern="1200" dirty="0"/>
        </a:p>
      </dsp:txBody>
      <dsp:txXfrm rot="-5400000">
        <a:off x="788988" y="1993480"/>
        <a:ext cx="5271248" cy="661103"/>
      </dsp:txXfrm>
    </dsp:sp>
    <dsp:sp modelId="{610E0A46-94ED-4F48-A49C-2616410135B0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/>
        </a:p>
      </dsp:txBody>
      <dsp:txXfrm rot="-5400000">
        <a:off x="1" y="3330768"/>
        <a:ext cx="788987" cy="338137"/>
      </dsp:txXfrm>
    </dsp:sp>
    <dsp:sp modelId="{A2C45F9D-E7EC-4AA3-9AD4-AAC6A47D7498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900" kern="1200" dirty="0" err="1" smtClean="0"/>
            <a:t>Sau</a:t>
          </a:r>
          <a:r>
            <a:rPr lang="fr-FR" sz="2900" kern="1200" dirty="0" smtClean="0"/>
            <a:t> khi </a:t>
          </a:r>
          <a:r>
            <a:rPr lang="fr-FR" sz="2900" kern="1200" dirty="0" err="1" smtClean="0"/>
            <a:t>tiến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hành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thuyết</a:t>
          </a:r>
          <a:r>
            <a:rPr lang="fr-FR" sz="2900" kern="1200" dirty="0" smtClean="0"/>
            <a:t> </a:t>
          </a:r>
          <a:r>
            <a:rPr lang="fr-FR" sz="2900" kern="1200" dirty="0" err="1" smtClean="0"/>
            <a:t>trình</a:t>
          </a:r>
          <a:endParaRPr lang="fr-FR" sz="29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C2B43-EDA9-448B-AE42-2A108D65183F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(1) </a:t>
          </a:r>
          <a:r>
            <a:rPr lang="fr-FR" sz="2000" kern="1200" dirty="0" err="1" smtClean="0"/>
            <a:t>Xác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định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mục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tiêu</a:t>
          </a:r>
          <a:endParaRPr lang="fr-FR" sz="2000" kern="1200" dirty="0"/>
        </a:p>
      </dsp:txBody>
      <dsp:txXfrm>
        <a:off x="3418579" y="47912"/>
        <a:ext cx="1392440" cy="872063"/>
      </dsp:txXfrm>
    </dsp:sp>
    <dsp:sp modelId="{52EE64C3-C94C-4436-B28B-31DEEF7FF21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B84CA-DF93-486A-AFAE-4BBD2426162B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(2) </a:t>
          </a:r>
          <a:r>
            <a:rPr lang="fr-FR" sz="2000" kern="1200" dirty="0" err="1" smtClean="0"/>
            <a:t>Chuẩn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bị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nội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dung</a:t>
          </a:r>
          <a:endParaRPr lang="fr-FR" sz="2000" kern="1200" dirty="0"/>
        </a:p>
      </dsp:txBody>
      <dsp:txXfrm>
        <a:off x="5255482" y="1382500"/>
        <a:ext cx="1392440" cy="872063"/>
      </dsp:txXfrm>
    </dsp:sp>
    <dsp:sp modelId="{AF87C10C-FF86-45F7-9323-1EFBA4FDB85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9A4B5-17F8-4519-85F2-8288FF46D6CE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(3) </a:t>
          </a:r>
          <a:r>
            <a:rPr lang="fr-FR" sz="2000" kern="1200" dirty="0" err="1" smtClean="0"/>
            <a:t>Tìm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hiểu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thính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giả</a:t>
          </a:r>
          <a:endParaRPr lang="fr-FR" sz="2000" kern="1200" dirty="0"/>
        </a:p>
      </dsp:txBody>
      <dsp:txXfrm>
        <a:off x="4553847" y="3541909"/>
        <a:ext cx="1392440" cy="872063"/>
      </dsp:txXfrm>
    </dsp:sp>
    <dsp:sp modelId="{74AB7094-408D-477B-9F84-87C6A975AB66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5D4CA-946D-4E12-B4C9-38320B0F33D0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(4) </a:t>
          </a:r>
          <a:r>
            <a:rPr lang="fr-FR" sz="2000" kern="1200" dirty="0" err="1" smtClean="0"/>
            <a:t>Luyện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tập</a:t>
          </a:r>
          <a:endParaRPr lang="fr-FR" sz="2000" kern="1200" dirty="0"/>
        </a:p>
      </dsp:txBody>
      <dsp:txXfrm>
        <a:off x="2283311" y="3541909"/>
        <a:ext cx="1392440" cy="872063"/>
      </dsp:txXfrm>
    </dsp:sp>
    <dsp:sp modelId="{85D40D5E-E9AE-45A9-92F3-DC9B51440D78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CDE4B-9B76-4848-9E6B-DF1D34C1C771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(5)</a:t>
          </a:r>
          <a:r>
            <a:rPr lang="fr-FR" sz="2000" kern="1200" dirty="0" err="1" smtClean="0"/>
            <a:t>Tổ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chức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thuyết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trình</a:t>
          </a:r>
          <a:endParaRPr lang="fr-FR" sz="2000" kern="1200" dirty="0"/>
        </a:p>
      </dsp:txBody>
      <dsp:txXfrm>
        <a:off x="1581676" y="1382500"/>
        <a:ext cx="1392440" cy="872063"/>
      </dsp:txXfrm>
    </dsp:sp>
    <dsp:sp modelId="{8D1BA141-76E6-4014-9D09-FEC46859DC1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CDBF5-0C7C-4716-B2A6-2CC66B3EDD96}">
      <dsp:nvSpPr>
        <dsp:cNvPr id="0" name=""/>
        <dsp:cNvSpPr/>
      </dsp:nvSpPr>
      <dsp:spPr>
        <a:xfrm>
          <a:off x="247" y="197919"/>
          <a:ext cx="1067134" cy="1280561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5%</a:t>
          </a:r>
          <a:endParaRPr lang="fr-FR" sz="1200" kern="1200" dirty="0"/>
        </a:p>
      </dsp:txBody>
      <dsp:txXfrm rot="16200000">
        <a:off x="-418068" y="616235"/>
        <a:ext cx="1050060" cy="213426"/>
      </dsp:txXfrm>
    </dsp:sp>
    <dsp:sp modelId="{9C9C8233-E20E-4E89-91EE-A805068ED66E}">
      <dsp:nvSpPr>
        <dsp:cNvPr id="0" name=""/>
        <dsp:cNvSpPr/>
      </dsp:nvSpPr>
      <dsp:spPr>
        <a:xfrm>
          <a:off x="213674" y="197919"/>
          <a:ext cx="795015" cy="12805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err="1" smtClean="0"/>
            <a:t>Mở</a:t>
          </a:r>
          <a:r>
            <a:rPr lang="fr-FR" sz="3000" kern="1200" dirty="0" smtClean="0"/>
            <a:t> </a:t>
          </a:r>
          <a:r>
            <a:rPr lang="fr-FR" sz="3000" kern="1200" dirty="0" err="1" smtClean="0"/>
            <a:t>đầu</a:t>
          </a:r>
          <a:r>
            <a:rPr lang="fr-FR" sz="3000" kern="1200" dirty="0" smtClean="0"/>
            <a:t> </a:t>
          </a:r>
          <a:endParaRPr lang="fr-FR" sz="3000" kern="1200" dirty="0"/>
        </a:p>
      </dsp:txBody>
      <dsp:txXfrm>
        <a:off x="213674" y="197919"/>
        <a:ext cx="795015" cy="1280561"/>
      </dsp:txXfrm>
    </dsp:sp>
    <dsp:sp modelId="{6C1D6AD1-8D69-4BD0-8253-A567B92FC5D5}">
      <dsp:nvSpPr>
        <dsp:cNvPr id="0" name=""/>
        <dsp:cNvSpPr/>
      </dsp:nvSpPr>
      <dsp:spPr>
        <a:xfrm>
          <a:off x="1104732" y="197919"/>
          <a:ext cx="1067134" cy="1280561"/>
        </a:xfrm>
        <a:prstGeom prst="roundRect">
          <a:avLst>
            <a:gd name="adj" fmla="val 5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85%</a:t>
          </a:r>
          <a:endParaRPr lang="fr-FR" sz="1200" kern="1200" dirty="0"/>
        </a:p>
      </dsp:txBody>
      <dsp:txXfrm rot="16200000">
        <a:off x="686415" y="616235"/>
        <a:ext cx="1050060" cy="213426"/>
      </dsp:txXfrm>
    </dsp:sp>
    <dsp:sp modelId="{59E4F8E7-3EAB-40B7-8CF8-3352D881EA3E}">
      <dsp:nvSpPr>
        <dsp:cNvPr id="0" name=""/>
        <dsp:cNvSpPr/>
      </dsp:nvSpPr>
      <dsp:spPr>
        <a:xfrm rot="5400000">
          <a:off x="1015930" y="1216157"/>
          <a:ext cx="188275" cy="1600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B2F23-777F-45CD-8FC7-94E7ACA8030F}">
      <dsp:nvSpPr>
        <dsp:cNvPr id="0" name=""/>
        <dsp:cNvSpPr/>
      </dsp:nvSpPr>
      <dsp:spPr>
        <a:xfrm>
          <a:off x="1318159" y="197919"/>
          <a:ext cx="795015" cy="12805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err="1" smtClean="0"/>
            <a:t>Nội</a:t>
          </a:r>
          <a:r>
            <a:rPr lang="fr-FR" sz="3000" kern="1200" dirty="0" smtClean="0"/>
            <a:t> </a:t>
          </a:r>
          <a:r>
            <a:rPr lang="fr-FR" sz="3000" kern="1200" dirty="0" err="1" smtClean="0"/>
            <a:t>dung</a:t>
          </a:r>
          <a:endParaRPr lang="fr-FR" sz="3000" kern="1200" dirty="0"/>
        </a:p>
      </dsp:txBody>
      <dsp:txXfrm>
        <a:off x="1318159" y="197919"/>
        <a:ext cx="795015" cy="1280561"/>
      </dsp:txXfrm>
    </dsp:sp>
    <dsp:sp modelId="{4A1E164B-DC5C-4B9D-89E4-05C5A27DF122}">
      <dsp:nvSpPr>
        <dsp:cNvPr id="0" name=""/>
        <dsp:cNvSpPr/>
      </dsp:nvSpPr>
      <dsp:spPr>
        <a:xfrm>
          <a:off x="2209217" y="197919"/>
          <a:ext cx="1067134" cy="1280561"/>
        </a:xfrm>
        <a:prstGeom prst="roundRect">
          <a:avLst>
            <a:gd name="adj" fmla="val 5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10%</a:t>
          </a:r>
          <a:endParaRPr lang="fr-FR" sz="1200" kern="1200" dirty="0"/>
        </a:p>
      </dsp:txBody>
      <dsp:txXfrm rot="16200000">
        <a:off x="1790900" y="616235"/>
        <a:ext cx="1050060" cy="213426"/>
      </dsp:txXfrm>
    </dsp:sp>
    <dsp:sp modelId="{975FB810-2B48-48D3-9F2A-5F4D3669A207}">
      <dsp:nvSpPr>
        <dsp:cNvPr id="0" name=""/>
        <dsp:cNvSpPr/>
      </dsp:nvSpPr>
      <dsp:spPr>
        <a:xfrm rot="5400000">
          <a:off x="2120415" y="1216157"/>
          <a:ext cx="188275" cy="1600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EE4B-56A2-47EB-ABEA-163EBB8A70CD}">
      <dsp:nvSpPr>
        <dsp:cNvPr id="0" name=""/>
        <dsp:cNvSpPr/>
      </dsp:nvSpPr>
      <dsp:spPr>
        <a:xfrm>
          <a:off x="2422644" y="197919"/>
          <a:ext cx="795015" cy="12805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err="1" smtClean="0"/>
            <a:t>Kết</a:t>
          </a:r>
          <a:r>
            <a:rPr lang="fr-FR" sz="3000" kern="1200" dirty="0" smtClean="0"/>
            <a:t> </a:t>
          </a:r>
          <a:r>
            <a:rPr lang="fr-FR" sz="3000" kern="1200" dirty="0" err="1" smtClean="0"/>
            <a:t>luận</a:t>
          </a:r>
          <a:endParaRPr lang="fr-FR" sz="3000" kern="1200" dirty="0"/>
        </a:p>
      </dsp:txBody>
      <dsp:txXfrm>
        <a:off x="2422644" y="197919"/>
        <a:ext cx="795015" cy="1280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234F6-4392-4820-9747-EA12F3B42ADD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12600000"/>
            <a:gd name="adj2" fmla="val 162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4AC3A-ABD2-4C13-B4E7-D1BC861144A7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9000000"/>
            <a:gd name="adj2" fmla="val 126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C6A1C8-D6BD-4020-9301-F58C1455B991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5400000"/>
            <a:gd name="adj2" fmla="val 90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4E6C1-A947-4FB1-B7EC-0E877F313CCC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1800000"/>
            <a:gd name="adj2" fmla="val 54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74863-2FDE-47CE-9B79-54E7D3326CE5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19800000"/>
            <a:gd name="adj2" fmla="val 18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C0A2B-84B5-4360-AEEF-92B908C0040D}">
      <dsp:nvSpPr>
        <dsp:cNvPr id="0" name=""/>
        <dsp:cNvSpPr/>
      </dsp:nvSpPr>
      <dsp:spPr>
        <a:xfrm>
          <a:off x="2362765" y="510947"/>
          <a:ext cx="3504068" cy="3504068"/>
        </a:xfrm>
        <a:prstGeom prst="blockArc">
          <a:avLst>
            <a:gd name="adj1" fmla="val 16200000"/>
            <a:gd name="adj2" fmla="val 19800000"/>
            <a:gd name="adj3" fmla="val 45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EFFA-DC3F-43C5-941A-A6AB28C6466F}">
      <dsp:nvSpPr>
        <dsp:cNvPr id="0" name=""/>
        <dsp:cNvSpPr/>
      </dsp:nvSpPr>
      <dsp:spPr>
        <a:xfrm>
          <a:off x="3329210" y="1477392"/>
          <a:ext cx="1571178" cy="15711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Tiến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hành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thuyết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trình</a:t>
          </a:r>
          <a:endParaRPr lang="fr-FR" sz="2000" kern="1200" dirty="0"/>
        </a:p>
      </dsp:txBody>
      <dsp:txXfrm>
        <a:off x="3559304" y="1707486"/>
        <a:ext cx="1110990" cy="1110990"/>
      </dsp:txXfrm>
    </dsp:sp>
    <dsp:sp modelId="{2AE8A068-0A56-486A-85FE-1D0B15570C7A}">
      <dsp:nvSpPr>
        <dsp:cNvPr id="0" name=""/>
        <dsp:cNvSpPr/>
      </dsp:nvSpPr>
      <dsp:spPr>
        <a:xfrm>
          <a:off x="3564887" y="628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Tổ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chức</a:t>
          </a:r>
          <a:endParaRPr lang="fr-FR" sz="1300" kern="1200" dirty="0"/>
        </a:p>
      </dsp:txBody>
      <dsp:txXfrm>
        <a:off x="3725952" y="161693"/>
        <a:ext cx="777694" cy="777694"/>
      </dsp:txXfrm>
    </dsp:sp>
    <dsp:sp modelId="{35D4CF3D-9D58-4C5E-90B9-7278EC87B212}">
      <dsp:nvSpPr>
        <dsp:cNvPr id="0" name=""/>
        <dsp:cNvSpPr/>
      </dsp:nvSpPr>
      <dsp:spPr>
        <a:xfrm>
          <a:off x="5047904" y="856848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Thời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gian</a:t>
          </a:r>
          <a:endParaRPr lang="fr-FR" sz="1300" kern="1200" dirty="0"/>
        </a:p>
      </dsp:txBody>
      <dsp:txXfrm>
        <a:off x="5208969" y="1017913"/>
        <a:ext cx="777694" cy="777694"/>
      </dsp:txXfrm>
    </dsp:sp>
    <dsp:sp modelId="{DECEA1BF-C321-4813-B6A8-FD38D95A7F38}">
      <dsp:nvSpPr>
        <dsp:cNvPr id="0" name=""/>
        <dsp:cNvSpPr/>
      </dsp:nvSpPr>
      <dsp:spPr>
        <a:xfrm>
          <a:off x="5047904" y="2569289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Cách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truyền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đạt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thông</a:t>
          </a:r>
          <a:r>
            <a:rPr lang="fr-FR" sz="1300" kern="1200" dirty="0" smtClean="0"/>
            <a:t> tin</a:t>
          </a:r>
          <a:endParaRPr lang="fr-FR" sz="1300" kern="1200" dirty="0"/>
        </a:p>
      </dsp:txBody>
      <dsp:txXfrm>
        <a:off x="5208969" y="2730354"/>
        <a:ext cx="777694" cy="777694"/>
      </dsp:txXfrm>
    </dsp:sp>
    <dsp:sp modelId="{04D73194-11E6-42CF-864E-BDB420F0AE70}">
      <dsp:nvSpPr>
        <dsp:cNvPr id="0" name=""/>
        <dsp:cNvSpPr/>
      </dsp:nvSpPr>
      <dsp:spPr>
        <a:xfrm>
          <a:off x="3564887" y="3425509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Các</a:t>
          </a:r>
          <a:br>
            <a:rPr lang="fr-FR" sz="1300" kern="1200" smtClean="0"/>
          </a:br>
          <a:r>
            <a:rPr lang="fr-FR" sz="1300" kern="1200" smtClean="0"/>
            <a:t> </a:t>
          </a:r>
          <a:r>
            <a:rPr lang="fr-FR" sz="1300" kern="1200" err="1" smtClean="0"/>
            <a:t>tình</a:t>
          </a:r>
          <a:r>
            <a:rPr lang="fr-FR" sz="1300" kern="1200" smtClean="0"/>
            <a:t> huống</a:t>
          </a:r>
          <a:br>
            <a:rPr lang="fr-FR" sz="1300" kern="1200" smtClean="0"/>
          </a:br>
          <a:r>
            <a:rPr lang="fr-FR" sz="1300" kern="1200" smtClean="0"/>
            <a:t> </a:t>
          </a:r>
          <a:r>
            <a:rPr lang="fr-FR" sz="1300" kern="1200" dirty="0" err="1" smtClean="0"/>
            <a:t>bất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ngờ</a:t>
          </a:r>
          <a:endParaRPr lang="fr-FR" sz="1300" kern="1200" dirty="0"/>
        </a:p>
      </dsp:txBody>
      <dsp:txXfrm>
        <a:off x="3725952" y="3586574"/>
        <a:ext cx="777694" cy="777694"/>
      </dsp:txXfrm>
    </dsp:sp>
    <dsp:sp modelId="{8D7561D9-41F7-41CE-9DEE-4E414AC2EA17}">
      <dsp:nvSpPr>
        <dsp:cNvPr id="0" name=""/>
        <dsp:cNvSpPr/>
      </dsp:nvSpPr>
      <dsp:spPr>
        <a:xfrm>
          <a:off x="2081870" y="2569289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Câu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hỏi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và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trả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lời</a:t>
          </a:r>
          <a:endParaRPr lang="fr-FR" sz="1300" kern="1200" dirty="0"/>
        </a:p>
      </dsp:txBody>
      <dsp:txXfrm>
        <a:off x="2242935" y="2730354"/>
        <a:ext cx="777694" cy="777694"/>
      </dsp:txXfrm>
    </dsp:sp>
    <dsp:sp modelId="{AAC00508-1C7F-4FA5-B0F8-1AEFB9487760}">
      <dsp:nvSpPr>
        <dsp:cNvPr id="0" name=""/>
        <dsp:cNvSpPr/>
      </dsp:nvSpPr>
      <dsp:spPr>
        <a:xfrm>
          <a:off x="2081870" y="856848"/>
          <a:ext cx="1099824" cy="10998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Phong</a:t>
          </a:r>
          <a:r>
            <a:rPr lang="fr-FR" sz="1300" kern="1200" dirty="0" smtClean="0"/>
            <a:t> </a:t>
          </a:r>
          <a:r>
            <a:rPr lang="fr-FR" sz="1300" kern="1200" dirty="0" err="1" smtClean="0"/>
            <a:t>cách</a:t>
          </a:r>
          <a:endParaRPr lang="fr-FR" sz="1300" kern="1200" dirty="0"/>
        </a:p>
      </dsp:txBody>
      <dsp:txXfrm>
        <a:off x="2242935" y="1017913"/>
        <a:ext cx="777694" cy="77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17E16C-5C8E-4AAF-A4FA-8E2E020BCAF0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F5D65A-53D3-4DF7-8BE7-75C253D9A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788C-30A7-4C81-AC0B-CB703CF94DFD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ADD4-FDAE-426A-96C1-07D283434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Oral presentation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Interactive presentation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Impromptu speeches (discussions)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Demonstration</a:t>
            </a:r>
          </a:p>
          <a:p>
            <a:endParaRPr lang="en-US" baseline="0" dirty="0" smtClean="0"/>
          </a:p>
          <a:p>
            <a:r>
              <a:rPr lang="en-US" dirty="0" smtClean="0"/>
              <a:t>Illustrated talk</a:t>
            </a:r>
          </a:p>
          <a:p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 err="1" smtClean="0"/>
              <a:t>presenation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1234"/>
            <a:ext cx="9144000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  <p:pic>
        <p:nvPicPr>
          <p:cNvPr id="1030" name="Picture 6" descr="D:\Dropbox\SS-Slides\DeCuong-CDIO\TemplateCDIOv1\HinhAnh\LogoCDI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SS-Slides\DeCuong-CDIO\TemplateCDIOv1\HinhAnh\LogoTruo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51D7-14DA-43BC-8870-8C998FF7AA9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190E-2147-4CF2-AA59-19FFFC39820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11" name="Picture 5" descr="WinFX_WCF__03a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F8D9FE-600F-4C18-A062-8FFF3F999B58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inFX_WCF__03a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:\Dropbox\SS-Slides\DeCuong-CDIO\TemplateCDIOv1\HinhAnh\LogoCDIO_Transpar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8" y="863599"/>
            <a:ext cx="1052692" cy="5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CDIOv1\HinhAnh\LogoTruong_Transpar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2" y="815955"/>
            <a:ext cx="762308" cy="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45907"/>
          <a:stretch>
            <a:fillRect/>
          </a:stretch>
        </p:blipFill>
        <p:spPr bwMode="auto">
          <a:xfrm>
            <a:off x="0" y="0"/>
            <a:ext cx="9144000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021C0-D1B6-4ECB-8908-45C3B85BEE9B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E8EC91-8A40-4CB4-B428-FE8F2E7EBF68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233-B014-4D10-B0DF-9C4B297BEFC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3B47-D958-4AA3-808C-2D9A66A78809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A16-6884-4919-9B7E-DCE07F9EF7F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2CE8-D688-40F4-86C8-C8CBA6BCACC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rezentit.com/" TargetMode="External"/><Relationship Id="rId2" Type="http://schemas.openxmlformats.org/officeDocument/2006/relationships/hyperlink" Target="http://280slid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thorstream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Thuyết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trình</a:t>
            </a:r>
            <a:b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và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công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cụ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hỗ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trợ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Nhập môn Công </a:t>
            </a:r>
            <a:r>
              <a:rPr lang="en-US" b="1" smtClean="0"/>
              <a:t>nghệ thông tin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Xác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tiêu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endParaRPr lang="fr-FR" dirty="0" smtClean="0"/>
          </a:p>
          <a:p>
            <a:pPr lvl="1"/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phục</a:t>
            </a:r>
            <a:r>
              <a:rPr lang="fr-FR" dirty="0" smtClean="0"/>
              <a:t> ai </a:t>
            </a:r>
            <a:r>
              <a:rPr lang="fr-FR" dirty="0" err="1" smtClean="0"/>
              <a:t>về</a:t>
            </a:r>
            <a:r>
              <a:rPr lang="fr-FR" dirty="0" smtClean="0"/>
              <a:t> </a:t>
            </a:r>
            <a:r>
              <a:rPr lang="fr-FR" dirty="0" err="1" smtClean="0"/>
              <a:t>vấn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r>
              <a:rPr lang="fr-FR" dirty="0" smtClean="0"/>
              <a:t>, </a:t>
            </a:r>
            <a:r>
              <a:rPr lang="fr-FR" dirty="0" err="1" smtClean="0"/>
              <a:t>nội</a:t>
            </a:r>
            <a:r>
              <a:rPr lang="fr-FR" dirty="0" smtClean="0"/>
              <a:t> </a:t>
            </a:r>
            <a:r>
              <a:rPr lang="fr-FR" dirty="0" err="1" smtClean="0"/>
              <a:t>dung</a:t>
            </a:r>
            <a:r>
              <a:rPr lang="fr-FR" dirty="0" smtClean="0"/>
              <a:t> </a:t>
            </a:r>
            <a:r>
              <a:rPr lang="fr-FR" dirty="0" err="1" smtClean="0"/>
              <a:t>gì</a:t>
            </a:r>
            <a:endParaRPr lang="fr-FR" dirty="0" smtClean="0"/>
          </a:p>
          <a:p>
            <a:pPr lvl="1"/>
            <a:r>
              <a:rPr lang="fr-FR" dirty="0" err="1" smtClean="0"/>
              <a:t>Chứng</a:t>
            </a:r>
            <a:r>
              <a:rPr lang="fr-FR" dirty="0" smtClean="0"/>
              <a:t> </a:t>
            </a:r>
            <a:r>
              <a:rPr lang="fr-FR" dirty="0" err="1" smtClean="0"/>
              <a:t>minh</a:t>
            </a:r>
            <a:r>
              <a:rPr lang="fr-FR" dirty="0" smtClean="0"/>
              <a:t> </a:t>
            </a:r>
            <a:r>
              <a:rPr lang="fr-FR" dirty="0" err="1" smtClean="0"/>
              <a:t>vấn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endParaRPr lang="fr-FR" dirty="0" smtClean="0"/>
          </a:p>
          <a:p>
            <a:pPr lvl="1"/>
            <a:r>
              <a:rPr lang="fr-FR" dirty="0" err="1" smtClean="0"/>
              <a:t>Làm</a:t>
            </a:r>
            <a:r>
              <a:rPr lang="fr-FR" dirty="0" smtClean="0"/>
              <a:t> </a:t>
            </a:r>
            <a:r>
              <a:rPr lang="fr-FR" dirty="0" err="1" smtClean="0"/>
              <a:t>sáng</a:t>
            </a:r>
            <a:r>
              <a:rPr lang="fr-FR" dirty="0" smtClean="0"/>
              <a:t> </a:t>
            </a:r>
            <a:r>
              <a:rPr lang="fr-FR" dirty="0" err="1" smtClean="0"/>
              <a:t>tỏ</a:t>
            </a:r>
            <a:r>
              <a:rPr lang="fr-FR" dirty="0" smtClean="0"/>
              <a:t> </a:t>
            </a:r>
            <a:r>
              <a:rPr lang="fr-FR" dirty="0" err="1" smtClean="0"/>
              <a:t>vấn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r>
              <a:rPr lang="fr-FR" dirty="0" smtClean="0"/>
              <a:t>, </a:t>
            </a:r>
            <a:r>
              <a:rPr lang="fr-FR" dirty="0" err="1" smtClean="0"/>
              <a:t>nội</a:t>
            </a:r>
            <a:r>
              <a:rPr lang="fr-FR" dirty="0" smtClean="0"/>
              <a:t> </a:t>
            </a:r>
            <a:r>
              <a:rPr lang="fr-FR" dirty="0" err="1" smtClean="0"/>
              <a:t>dung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05B-2BB2-4ED7-B7E6-4624A41903E9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124200" cy="234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nội</a:t>
            </a:r>
            <a:r>
              <a:rPr lang="fr-FR" dirty="0" smtClean="0"/>
              <a:t> </a:t>
            </a:r>
            <a:r>
              <a:rPr lang="fr-FR" dirty="0" err="1" smtClean="0"/>
              <a:t>dung</a:t>
            </a:r>
            <a:endParaRPr lang="fr-FR" dirty="0" smtClean="0"/>
          </a:p>
          <a:p>
            <a:pPr lvl="1"/>
            <a:r>
              <a:rPr lang="fr-FR" dirty="0" err="1" smtClean="0"/>
              <a:t>Xác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chủ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endParaRPr lang="fr-FR" dirty="0" smtClean="0"/>
          </a:p>
          <a:p>
            <a:pPr lvl="1"/>
            <a:r>
              <a:rPr lang="fr-FR" dirty="0" smtClean="0"/>
              <a:t>Thu </a:t>
            </a:r>
            <a:r>
              <a:rPr lang="fr-FR" dirty="0" err="1" smtClean="0"/>
              <a:t>thập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</a:t>
            </a:r>
          </a:p>
          <a:p>
            <a:pPr lvl="1"/>
            <a:r>
              <a:rPr lang="fr-FR" dirty="0" err="1" smtClean="0"/>
              <a:t>Xác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nội</a:t>
            </a:r>
            <a:r>
              <a:rPr lang="fr-FR" dirty="0" smtClean="0"/>
              <a:t> </a:t>
            </a:r>
            <a:r>
              <a:rPr lang="fr-FR" dirty="0" err="1" smtClean="0"/>
              <a:t>dung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endParaRPr lang="fr-FR" dirty="0" smtClean="0"/>
          </a:p>
          <a:p>
            <a:pPr lvl="2"/>
            <a:r>
              <a:rPr lang="fr-FR" dirty="0" err="1" smtClean="0"/>
              <a:t>Mở</a:t>
            </a:r>
            <a:r>
              <a:rPr lang="fr-FR" dirty="0" smtClean="0"/>
              <a:t> </a:t>
            </a:r>
            <a:r>
              <a:rPr lang="fr-FR" dirty="0" err="1" smtClean="0"/>
              <a:t>đầu</a:t>
            </a:r>
            <a:r>
              <a:rPr lang="fr-FR" dirty="0" smtClean="0"/>
              <a:t> (5%): </a:t>
            </a:r>
            <a:r>
              <a:rPr lang="fr-FR" dirty="0" err="1" smtClean="0"/>
              <a:t>tổng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ngắn</a:t>
            </a:r>
            <a:r>
              <a:rPr lang="fr-FR" dirty="0" smtClean="0"/>
              <a:t> </a:t>
            </a:r>
            <a:r>
              <a:rPr lang="fr-FR" dirty="0" err="1" smtClean="0"/>
              <a:t>gọn</a:t>
            </a:r>
            <a:r>
              <a:rPr lang="fr-FR" dirty="0" smtClean="0"/>
              <a:t>, </a:t>
            </a:r>
            <a:r>
              <a:rPr lang="fr-FR" dirty="0" err="1" smtClean="0"/>
              <a:t>nêu</a:t>
            </a:r>
            <a:r>
              <a:rPr lang="fr-FR" dirty="0" smtClean="0"/>
              <a:t> </a:t>
            </a:r>
            <a:r>
              <a:rPr lang="fr-FR" dirty="0" err="1" smtClean="0"/>
              <a:t>bật</a:t>
            </a:r>
            <a:r>
              <a:rPr lang="fr-FR" dirty="0" smtClean="0"/>
              <a:t> </a:t>
            </a:r>
            <a:r>
              <a:rPr lang="fr-FR" dirty="0" err="1" smtClean="0"/>
              <a:t>vấn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tiêu</a:t>
            </a:r>
            <a:endParaRPr lang="fr-FR" dirty="0" smtClean="0"/>
          </a:p>
          <a:p>
            <a:pPr lvl="2"/>
            <a:r>
              <a:rPr lang="fr-FR" dirty="0" err="1" smtClean="0"/>
              <a:t>Nội</a:t>
            </a:r>
            <a:r>
              <a:rPr lang="fr-FR" dirty="0" smtClean="0"/>
              <a:t> </a:t>
            </a:r>
            <a:r>
              <a:rPr lang="fr-FR" dirty="0" err="1" smtClean="0"/>
              <a:t>dung</a:t>
            </a:r>
            <a:r>
              <a:rPr lang="fr-FR" dirty="0" smtClean="0"/>
              <a:t> </a:t>
            </a:r>
            <a:r>
              <a:rPr lang="fr-FR" dirty="0" err="1" smtClean="0"/>
              <a:t>chính</a:t>
            </a:r>
            <a:r>
              <a:rPr lang="fr-FR" dirty="0" smtClean="0"/>
              <a:t> (85%): </a:t>
            </a:r>
          </a:p>
          <a:p>
            <a:pPr lvl="3"/>
            <a:r>
              <a:rPr lang="fr-FR" dirty="0" smtClean="0"/>
              <a:t>Cung </a:t>
            </a:r>
            <a:r>
              <a:rPr lang="fr-FR" dirty="0" err="1" smtClean="0"/>
              <a:t>cấp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</a:t>
            </a:r>
            <a:r>
              <a:rPr lang="fr-FR" dirty="0" err="1" smtClean="0"/>
              <a:t>dần</a:t>
            </a:r>
            <a:r>
              <a:rPr lang="fr-FR" dirty="0" smtClean="0"/>
              <a:t> </a:t>
            </a:r>
            <a:r>
              <a:rPr lang="fr-FR" dirty="0" err="1" smtClean="0"/>
              <a:t>dần</a:t>
            </a:r>
            <a:r>
              <a:rPr lang="fr-FR" dirty="0" smtClean="0"/>
              <a:t> </a:t>
            </a:r>
            <a:r>
              <a:rPr lang="fr-FR" dirty="0" err="1" smtClean="0"/>
              <a:t>từng</a:t>
            </a:r>
            <a:r>
              <a:rPr lang="fr-FR" dirty="0" smtClean="0"/>
              <a:t> </a:t>
            </a:r>
            <a:r>
              <a:rPr lang="fr-FR" dirty="0" err="1" smtClean="0"/>
              <a:t>phần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liên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đến</a:t>
            </a:r>
            <a:r>
              <a:rPr lang="fr-FR" dirty="0" smtClean="0"/>
              <a:t> </a:t>
            </a:r>
            <a:r>
              <a:rPr lang="fr-FR" dirty="0" err="1" smtClean="0"/>
              <a:t>nhau</a:t>
            </a:r>
            <a:r>
              <a:rPr lang="fr-FR" dirty="0" smtClean="0"/>
              <a:t> </a:t>
            </a:r>
          </a:p>
          <a:p>
            <a:pPr lvl="3"/>
            <a:r>
              <a:rPr lang="fr-FR" dirty="0" err="1" smtClean="0"/>
              <a:t>Thông</a:t>
            </a:r>
            <a:r>
              <a:rPr lang="fr-FR" dirty="0" smtClean="0"/>
              <a:t> tin </a:t>
            </a:r>
            <a:r>
              <a:rPr lang="fr-FR" dirty="0" err="1" smtClean="0"/>
              <a:t>vừa</a:t>
            </a:r>
            <a:r>
              <a:rPr lang="fr-FR" dirty="0" smtClean="0"/>
              <a:t> </a:t>
            </a:r>
            <a:r>
              <a:rPr lang="fr-FR" dirty="0" err="1" smtClean="0"/>
              <a:t>đủ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dư</a:t>
            </a:r>
            <a:r>
              <a:rPr lang="fr-FR" dirty="0" smtClean="0"/>
              <a:t> </a:t>
            </a:r>
            <a:r>
              <a:rPr lang="fr-FR" dirty="0" err="1" smtClean="0"/>
              <a:t>thừa</a:t>
            </a:r>
            <a:endParaRPr lang="fr-FR" dirty="0" smtClean="0"/>
          </a:p>
          <a:p>
            <a:pPr lvl="3"/>
            <a:r>
              <a:rPr lang="fr-FR" dirty="0" err="1" smtClean="0"/>
              <a:t>Chú</a:t>
            </a:r>
            <a:r>
              <a:rPr lang="fr-FR" dirty="0" smtClean="0"/>
              <a:t> </a:t>
            </a:r>
            <a:r>
              <a:rPr lang="fr-FR" dirty="0" err="1" smtClean="0"/>
              <a:t>trọng</a:t>
            </a:r>
            <a:r>
              <a:rPr lang="fr-FR" dirty="0" smtClean="0"/>
              <a:t> </a:t>
            </a:r>
            <a:r>
              <a:rPr lang="fr-FR" dirty="0" err="1" smtClean="0"/>
              <a:t>nhấn</a:t>
            </a:r>
            <a:r>
              <a:rPr lang="fr-FR" dirty="0" smtClean="0"/>
              <a:t> </a:t>
            </a:r>
            <a:r>
              <a:rPr lang="fr-FR" dirty="0" err="1" smtClean="0"/>
              <a:t>mạnh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chi </a:t>
            </a:r>
            <a:r>
              <a:rPr lang="fr-FR" dirty="0" err="1" smtClean="0"/>
              <a:t>tiết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liên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trực</a:t>
            </a:r>
            <a:r>
              <a:rPr lang="fr-FR" dirty="0" smtClean="0"/>
              <a:t> </a:t>
            </a:r>
            <a:r>
              <a:rPr lang="fr-FR" dirty="0" err="1" smtClean="0"/>
              <a:t>tiếp</a:t>
            </a:r>
            <a:r>
              <a:rPr lang="fr-FR" dirty="0" smtClean="0"/>
              <a:t> </a:t>
            </a:r>
            <a:r>
              <a:rPr lang="fr-FR" dirty="0" err="1" smtClean="0"/>
              <a:t>đến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tiêu</a:t>
            </a:r>
            <a:endParaRPr lang="fr-FR" dirty="0" smtClean="0"/>
          </a:p>
          <a:p>
            <a:pPr lvl="2"/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luận</a:t>
            </a:r>
            <a:r>
              <a:rPr lang="fr-FR" dirty="0" smtClean="0"/>
              <a:t> (10%): </a:t>
            </a:r>
            <a:r>
              <a:rPr lang="fr-FR" dirty="0" err="1" smtClean="0"/>
              <a:t>nhắc</a:t>
            </a:r>
            <a:r>
              <a:rPr lang="fr-FR" dirty="0" smtClean="0"/>
              <a:t> </a:t>
            </a:r>
            <a:r>
              <a:rPr lang="fr-FR" dirty="0" err="1" smtClean="0"/>
              <a:t>lại</a:t>
            </a:r>
            <a:r>
              <a:rPr lang="fr-FR" dirty="0" smtClean="0"/>
              <a:t> </a:t>
            </a:r>
            <a:r>
              <a:rPr lang="fr-FR" dirty="0" err="1" smtClean="0"/>
              <a:t>những</a:t>
            </a:r>
            <a:r>
              <a:rPr lang="fr-FR" dirty="0" smtClean="0"/>
              <a:t> ý </a:t>
            </a:r>
            <a:r>
              <a:rPr lang="fr-FR" dirty="0" err="1" smtClean="0"/>
              <a:t>chính</a:t>
            </a:r>
            <a:r>
              <a:rPr lang="fr-FR" dirty="0" smtClean="0"/>
              <a:t>, </a:t>
            </a:r>
            <a:r>
              <a:rPr lang="fr-FR" dirty="0" err="1" smtClean="0"/>
              <a:t>hoạt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kế</a:t>
            </a:r>
            <a:r>
              <a:rPr lang="fr-FR" dirty="0" smtClean="0"/>
              <a:t> </a:t>
            </a:r>
            <a:r>
              <a:rPr lang="fr-FR" dirty="0" err="1" smtClean="0"/>
              <a:t>tiếp</a:t>
            </a:r>
            <a:r>
              <a:rPr lang="fr-FR" dirty="0" smtClean="0"/>
              <a:t>, ý </a:t>
            </a:r>
            <a:r>
              <a:rPr lang="fr-FR" dirty="0" err="1" smtClean="0"/>
              <a:t>nghĩa</a:t>
            </a:r>
            <a:r>
              <a:rPr lang="fr-FR" dirty="0" smtClean="0"/>
              <a:t>  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23D0-4D29-4501-A7E1-FC1C9575EC97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5562600" y="1600200"/>
          <a:ext cx="3276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Tìm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pPr lvl="1"/>
            <a:r>
              <a:rPr lang="fr-FR" dirty="0" smtClean="0"/>
              <a:t>Thu </a:t>
            </a:r>
            <a:r>
              <a:rPr lang="fr-FR" dirty="0" err="1" smtClean="0"/>
              <a:t>thập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</a:t>
            </a:r>
            <a:r>
              <a:rPr lang="fr-FR" dirty="0" err="1" smtClean="0"/>
              <a:t>về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pPr lvl="1"/>
            <a:r>
              <a:rPr lang="fr-FR" dirty="0" err="1" smtClean="0"/>
              <a:t>Xác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r>
              <a:rPr lang="fr-FR" dirty="0" smtClean="0"/>
              <a:t> </a:t>
            </a:r>
            <a:r>
              <a:rPr lang="fr-FR" dirty="0" err="1" smtClean="0"/>
              <a:t>thái</a:t>
            </a:r>
            <a:r>
              <a:rPr lang="fr-FR" dirty="0" smtClean="0"/>
              <a:t> </a:t>
            </a:r>
            <a:r>
              <a:rPr lang="fr-FR" dirty="0" err="1" smtClean="0"/>
              <a:t>độ</a:t>
            </a:r>
            <a:endParaRPr lang="fr-FR" dirty="0" smtClean="0"/>
          </a:p>
          <a:p>
            <a:pPr lvl="1"/>
            <a:r>
              <a:rPr lang="fr-FR" dirty="0" err="1" smtClean="0"/>
              <a:t>Tìm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r>
              <a:rPr lang="fr-FR" dirty="0" smtClean="0"/>
              <a:t> </a:t>
            </a:r>
            <a:r>
              <a:rPr lang="fr-FR" dirty="0" err="1" smtClean="0"/>
              <a:t>mong</a:t>
            </a:r>
            <a:r>
              <a:rPr lang="fr-FR" dirty="0" smtClean="0"/>
              <a:t> </a:t>
            </a:r>
            <a:r>
              <a:rPr lang="fr-FR" dirty="0" err="1" smtClean="0"/>
              <a:t>muốn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tâm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pPr lvl="1"/>
            <a:r>
              <a:rPr lang="fr-FR" dirty="0" err="1" smtClean="0"/>
              <a:t>Số</a:t>
            </a:r>
            <a:r>
              <a:rPr lang="fr-FR" dirty="0" smtClean="0"/>
              <a:t> </a:t>
            </a:r>
            <a:r>
              <a:rPr lang="fr-FR" dirty="0" err="1" smtClean="0"/>
              <a:t>lượng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pPr lvl="1"/>
            <a:r>
              <a:rPr lang="fr-FR" dirty="0" err="1" smtClean="0"/>
              <a:t>Loại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r>
              <a:rPr lang="fr-FR" dirty="0" smtClean="0"/>
              <a:t>: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r>
              <a:rPr lang="fr-FR" dirty="0" smtClean="0"/>
              <a:t> </a:t>
            </a:r>
            <a:r>
              <a:rPr lang="fr-FR" dirty="0" err="1" smtClean="0"/>
              <a:t>cơ</a:t>
            </a:r>
            <a:r>
              <a:rPr lang="fr-FR" dirty="0" smtClean="0"/>
              <a:t> </a:t>
            </a:r>
            <a:r>
              <a:rPr lang="fr-FR" dirty="0" err="1" smtClean="0"/>
              <a:t>sở</a:t>
            </a:r>
            <a:r>
              <a:rPr lang="fr-FR" dirty="0" smtClean="0"/>
              <a:t>, </a:t>
            </a:r>
            <a:r>
              <a:rPr lang="fr-FR" dirty="0" err="1" smtClean="0"/>
              <a:t>tiềm</a:t>
            </a:r>
            <a:r>
              <a:rPr lang="fr-FR" dirty="0" smtClean="0"/>
              <a:t> </a:t>
            </a:r>
            <a:r>
              <a:rPr lang="fr-FR" dirty="0" err="1" smtClean="0"/>
              <a:t>ẩn</a:t>
            </a:r>
            <a:r>
              <a:rPr lang="fr-FR" dirty="0" smtClean="0"/>
              <a:t>,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quyết</a:t>
            </a:r>
            <a:r>
              <a:rPr lang="fr-FR" dirty="0" smtClean="0"/>
              <a:t> </a:t>
            </a:r>
            <a:r>
              <a:rPr lang="fr-FR" dirty="0" err="1" smtClean="0"/>
              <a:t>định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07B-7D80-4812-B2DC-B2CFA923ABB8}" type="datetime1">
              <a:rPr lang="en-US" smtClean="0"/>
              <a:t>10/2/2012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638800"/>
            <a:ext cx="73914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Trình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bày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những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gì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thính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giả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muốn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nghe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và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có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thể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nghe</a:t>
            </a:r>
            <a:r>
              <a:rPr lang="fr-FR" sz="2400" b="1" dirty="0" smtClean="0">
                <a:solidFill>
                  <a:srgbClr val="FF0000"/>
                </a:solidFill>
              </a:rPr>
              <a:t> &lt;-&gt; </a:t>
            </a:r>
            <a:r>
              <a:rPr lang="fr-FR" sz="2400" b="1" dirty="0" err="1" smtClean="0">
                <a:solidFill>
                  <a:srgbClr val="FF0000"/>
                </a:solidFill>
              </a:rPr>
              <a:t>Không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trình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bày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tất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cả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những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gì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mình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làm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362075"/>
            <a:ext cx="2590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Luyện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endParaRPr lang="fr-FR" dirty="0" smtClean="0"/>
          </a:p>
          <a:p>
            <a:pPr lvl="1"/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r>
              <a:rPr lang="fr-FR" dirty="0" smtClean="0"/>
              <a:t> </a:t>
            </a:r>
            <a:r>
              <a:rPr lang="fr-FR" dirty="0" err="1" smtClean="0"/>
              <a:t>thử</a:t>
            </a:r>
            <a:endParaRPr lang="fr-FR" dirty="0" smtClean="0"/>
          </a:p>
          <a:p>
            <a:pPr lvl="1"/>
            <a:r>
              <a:rPr lang="fr-FR" dirty="0" smtClean="0"/>
              <a:t>Thu </a:t>
            </a:r>
            <a:r>
              <a:rPr lang="fr-FR" dirty="0" err="1" smtClean="0"/>
              <a:t>âm</a:t>
            </a:r>
            <a:r>
              <a:rPr lang="fr-FR" dirty="0" smtClean="0"/>
              <a:t>, </a:t>
            </a:r>
            <a:r>
              <a:rPr lang="fr-FR" dirty="0" err="1" smtClean="0"/>
              <a:t>ghi</a:t>
            </a:r>
            <a:r>
              <a:rPr lang="fr-FR" dirty="0" smtClean="0"/>
              <a:t> </a:t>
            </a:r>
            <a:r>
              <a:rPr lang="fr-FR" dirty="0" err="1" smtClean="0"/>
              <a:t>hình</a:t>
            </a:r>
            <a:endParaRPr lang="fr-FR" dirty="0" smtClean="0"/>
          </a:p>
          <a:p>
            <a:pPr lvl="1"/>
            <a:r>
              <a:rPr lang="fr-FR" dirty="0" err="1" smtClean="0"/>
              <a:t>Luyện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r>
              <a:rPr lang="fr-FR" dirty="0" smtClean="0"/>
              <a:t> </a:t>
            </a:r>
            <a:r>
              <a:rPr lang="fr-FR" dirty="0" err="1" smtClean="0"/>
              <a:t>nhóm</a:t>
            </a:r>
            <a:r>
              <a:rPr lang="fr-FR" dirty="0" smtClean="0"/>
              <a:t> </a:t>
            </a:r>
            <a:r>
              <a:rPr lang="fr-FR" dirty="0" err="1" smtClean="0"/>
              <a:t>hoặc</a:t>
            </a:r>
            <a:r>
              <a:rPr lang="fr-FR" dirty="0" smtClean="0"/>
              <a:t>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thân</a:t>
            </a:r>
            <a:r>
              <a:rPr lang="fr-FR" dirty="0" smtClean="0"/>
              <a:t> </a:t>
            </a:r>
            <a:r>
              <a:rPr lang="fr-FR" dirty="0" err="1" smtClean="0"/>
              <a:t>quen</a:t>
            </a:r>
            <a:endParaRPr lang="fr-FR" dirty="0" smtClean="0"/>
          </a:p>
          <a:p>
            <a:pPr lvl="1" indent="0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Cân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bằng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nội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dung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với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quỹ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thời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gian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thuyết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trình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89CD-D5AC-41F3-B7F5-D49F6CD9B774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991" y="1295400"/>
            <a:ext cx="17660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Tổ</a:t>
            </a:r>
            <a:r>
              <a:rPr lang="fr-FR" dirty="0" smtClean="0"/>
              <a:t> </a:t>
            </a:r>
            <a:r>
              <a:rPr lang="fr-FR" dirty="0" err="1" smtClean="0"/>
              <a:t>chức</a:t>
            </a:r>
            <a:endParaRPr lang="fr-FR" dirty="0" smtClean="0"/>
          </a:p>
          <a:p>
            <a:pPr lvl="1"/>
            <a:r>
              <a:rPr lang="fr-FR" dirty="0" err="1" smtClean="0"/>
              <a:t>Chọn</a:t>
            </a:r>
            <a:r>
              <a:rPr lang="fr-FR" dirty="0" smtClean="0"/>
              <a:t> </a:t>
            </a:r>
            <a:r>
              <a:rPr lang="fr-FR" dirty="0" err="1" smtClean="0"/>
              <a:t>địa</a:t>
            </a:r>
            <a:r>
              <a:rPr lang="fr-FR" dirty="0" smtClean="0"/>
              <a:t> </a:t>
            </a:r>
            <a:r>
              <a:rPr lang="fr-FR" dirty="0" err="1" smtClean="0"/>
              <a:t>điểm</a:t>
            </a:r>
            <a:endParaRPr lang="fr-FR" dirty="0" smtClean="0"/>
          </a:p>
          <a:p>
            <a:pPr lvl="1"/>
            <a:r>
              <a:rPr lang="fr-FR" dirty="0" err="1" smtClean="0"/>
              <a:t>Đăng</a:t>
            </a:r>
            <a:r>
              <a:rPr lang="fr-FR" dirty="0" smtClean="0"/>
              <a:t> </a:t>
            </a:r>
            <a:r>
              <a:rPr lang="fr-FR" dirty="0" err="1" smtClean="0"/>
              <a:t>ký</a:t>
            </a:r>
            <a:r>
              <a:rPr lang="fr-FR" dirty="0" smtClean="0"/>
              <a:t> </a:t>
            </a:r>
            <a:r>
              <a:rPr lang="fr-FR" dirty="0" err="1" smtClean="0"/>
              <a:t>tham</a:t>
            </a:r>
            <a:r>
              <a:rPr lang="fr-FR" dirty="0" smtClean="0"/>
              <a:t> </a:t>
            </a:r>
            <a:r>
              <a:rPr lang="fr-FR" dirty="0" err="1" smtClean="0"/>
              <a:t>gia</a:t>
            </a:r>
            <a:endParaRPr lang="fr-FR" dirty="0" smtClean="0"/>
          </a:p>
          <a:p>
            <a:pPr lvl="1"/>
            <a:r>
              <a:rPr lang="fr-FR" dirty="0" err="1" smtClean="0"/>
              <a:t>Tìm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trang</a:t>
            </a:r>
            <a:r>
              <a:rPr lang="fr-FR" dirty="0" smtClean="0"/>
              <a:t> </a:t>
            </a:r>
            <a:r>
              <a:rPr lang="fr-FR" dirty="0" err="1" smtClean="0"/>
              <a:t>thiết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endParaRPr lang="fr-FR" dirty="0" smtClean="0"/>
          </a:p>
          <a:p>
            <a:pPr lvl="2"/>
            <a:r>
              <a:rPr lang="fr-FR" dirty="0" err="1" smtClean="0"/>
              <a:t>Phòng</a:t>
            </a:r>
            <a:r>
              <a:rPr lang="fr-FR" dirty="0" smtClean="0"/>
              <a:t> </a:t>
            </a:r>
            <a:r>
              <a:rPr lang="fr-FR" dirty="0" err="1" smtClean="0"/>
              <a:t>ốc</a:t>
            </a:r>
            <a:endParaRPr lang="fr-FR" dirty="0" smtClean="0"/>
          </a:p>
          <a:p>
            <a:pPr lvl="2"/>
            <a:r>
              <a:rPr lang="fr-FR" dirty="0" err="1" smtClean="0"/>
              <a:t>Trang</a:t>
            </a:r>
            <a:r>
              <a:rPr lang="fr-FR" dirty="0" smtClean="0"/>
              <a:t> </a:t>
            </a:r>
            <a:r>
              <a:rPr lang="fr-FR" dirty="0" err="1" smtClean="0"/>
              <a:t>thiết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endParaRPr lang="fr-FR" dirty="0" smtClean="0"/>
          </a:p>
          <a:p>
            <a:pPr lvl="2"/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phụ</a:t>
            </a:r>
            <a:r>
              <a:rPr lang="fr-FR" dirty="0" smtClean="0"/>
              <a:t> </a:t>
            </a:r>
            <a:r>
              <a:rPr lang="fr-FR" dirty="0" err="1" smtClean="0"/>
              <a:t>trách</a:t>
            </a:r>
            <a:r>
              <a:rPr lang="fr-FR" dirty="0" smtClean="0"/>
              <a:t> </a:t>
            </a:r>
            <a:r>
              <a:rPr lang="fr-FR" dirty="0" err="1" smtClean="0"/>
              <a:t>kỹ</a:t>
            </a:r>
            <a:r>
              <a:rPr lang="fr-FR" dirty="0" smtClean="0"/>
              <a:t> </a:t>
            </a:r>
            <a:r>
              <a:rPr lang="fr-FR" dirty="0" err="1" smtClean="0"/>
              <a:t>thuật</a:t>
            </a: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C253-EA81-42D2-ACDB-19B822C0D7D7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2954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Trong</a:t>
            </a:r>
            <a:r>
              <a:rPr lang="fr-FR" dirty="0" smtClean="0"/>
              <a:t> khi </a:t>
            </a:r>
            <a:r>
              <a:rPr lang="fr-FR" dirty="0" err="1" smtClean="0"/>
              <a:t>tiến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6866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354E-0189-4A5B-969D-0E27F691016F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Tổ</a:t>
            </a:r>
            <a:r>
              <a:rPr lang="fr-FR" dirty="0" smtClean="0"/>
              <a:t> </a:t>
            </a:r>
            <a:r>
              <a:rPr lang="fr-FR" dirty="0" err="1" smtClean="0"/>
              <a:t>chức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Kiểm</a:t>
            </a:r>
            <a:r>
              <a:rPr lang="fr-FR" dirty="0" smtClean="0"/>
              <a:t> </a:t>
            </a:r>
            <a:r>
              <a:rPr lang="fr-FR" dirty="0" err="1" smtClean="0"/>
              <a:t>tra</a:t>
            </a:r>
            <a:r>
              <a:rPr lang="fr-FR" dirty="0" smtClean="0"/>
              <a:t> </a:t>
            </a:r>
            <a:r>
              <a:rPr lang="fr-FR" dirty="0" err="1" smtClean="0"/>
              <a:t>toàn</a:t>
            </a:r>
            <a:r>
              <a:rPr lang="fr-FR" dirty="0" smtClean="0"/>
              <a:t> </a:t>
            </a:r>
            <a:r>
              <a:rPr lang="fr-FR" dirty="0" err="1" smtClean="0"/>
              <a:t>bộ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endParaRPr lang="fr-FR" dirty="0" smtClean="0"/>
          </a:p>
          <a:p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trung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chú</a:t>
            </a:r>
            <a:r>
              <a:rPr lang="fr-FR" dirty="0" smtClean="0"/>
              <a:t> ý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khán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r>
              <a:rPr lang="fr-FR" dirty="0" err="1" smtClean="0"/>
              <a:t>Lấy</a:t>
            </a:r>
            <a:r>
              <a:rPr lang="fr-FR" dirty="0" smtClean="0"/>
              <a:t> </a:t>
            </a:r>
            <a:r>
              <a:rPr lang="fr-FR" dirty="0" err="1" smtClean="0"/>
              <a:t>lại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tin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44BB-CB3F-4400-ADDB-5275EAA0607E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Thời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r>
              <a:rPr lang="fr-FR" dirty="0" err="1" smtClean="0"/>
              <a:t>Bắt</a:t>
            </a:r>
            <a:r>
              <a:rPr lang="fr-FR" dirty="0" smtClean="0"/>
              <a:t> </a:t>
            </a:r>
            <a:r>
              <a:rPr lang="fr-FR" dirty="0" err="1" smtClean="0"/>
              <a:t>đầu</a:t>
            </a:r>
            <a:r>
              <a:rPr lang="fr-FR" dirty="0" smtClean="0"/>
              <a:t> </a:t>
            </a:r>
            <a:r>
              <a:rPr lang="fr-FR" dirty="0" err="1" smtClean="0"/>
              <a:t>đúng</a:t>
            </a:r>
            <a:r>
              <a:rPr lang="fr-FR" dirty="0" smtClean="0"/>
              <a:t> </a:t>
            </a:r>
            <a:r>
              <a:rPr lang="fr-FR" dirty="0" err="1" smtClean="0"/>
              <a:t>giờ</a:t>
            </a:r>
            <a:endParaRPr lang="fr-FR" dirty="0" smtClean="0"/>
          </a:p>
          <a:p>
            <a:r>
              <a:rPr lang="fr-FR" dirty="0" err="1" smtClean="0"/>
              <a:t>Kiểm</a:t>
            </a:r>
            <a:r>
              <a:rPr lang="fr-FR" dirty="0" smtClean="0"/>
              <a:t> </a:t>
            </a:r>
            <a:r>
              <a:rPr lang="fr-FR" dirty="0" err="1" smtClean="0"/>
              <a:t>tra</a:t>
            </a:r>
            <a:r>
              <a:rPr lang="fr-FR" dirty="0" smtClean="0"/>
              <a:t> </a:t>
            </a:r>
            <a:r>
              <a:rPr lang="fr-FR" dirty="0" err="1" smtClean="0"/>
              <a:t>thời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khi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endParaRPr lang="fr-FR" dirty="0" smtClean="0"/>
          </a:p>
          <a:p>
            <a:r>
              <a:rPr lang="fr-FR" dirty="0" err="1" smtClean="0"/>
              <a:t>Dành</a:t>
            </a:r>
            <a:r>
              <a:rPr lang="fr-FR" dirty="0" smtClean="0"/>
              <a:t> </a:t>
            </a:r>
            <a:r>
              <a:rPr lang="fr-FR" dirty="0" err="1" smtClean="0"/>
              <a:t>nhiều</a:t>
            </a:r>
            <a:r>
              <a:rPr lang="fr-FR" dirty="0" smtClean="0"/>
              <a:t> </a:t>
            </a:r>
            <a:r>
              <a:rPr lang="fr-FR" dirty="0" err="1" smtClean="0"/>
              <a:t>thời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những</a:t>
            </a:r>
            <a:r>
              <a:rPr lang="fr-FR" dirty="0" smtClean="0"/>
              <a:t> </a:t>
            </a:r>
            <a:r>
              <a:rPr lang="fr-FR" dirty="0" err="1" smtClean="0"/>
              <a:t>điểm</a:t>
            </a:r>
            <a:r>
              <a:rPr lang="fr-FR" dirty="0" smtClean="0"/>
              <a:t> </a:t>
            </a:r>
            <a:r>
              <a:rPr lang="fr-FR" dirty="0" err="1" smtClean="0"/>
              <a:t>nhấn</a:t>
            </a:r>
            <a:r>
              <a:rPr lang="fr-FR" dirty="0" smtClean="0"/>
              <a:t> </a:t>
            </a:r>
            <a:r>
              <a:rPr lang="fr-FR" dirty="0" err="1" smtClean="0"/>
              <a:t>mạnh</a:t>
            </a:r>
            <a:endParaRPr lang="fr-FR" dirty="0" smtClean="0"/>
          </a:p>
          <a:p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thúc</a:t>
            </a:r>
            <a:r>
              <a:rPr lang="fr-FR" dirty="0" smtClean="0"/>
              <a:t> </a:t>
            </a:r>
            <a:r>
              <a:rPr lang="fr-FR" dirty="0" err="1" smtClean="0"/>
              <a:t>đúng</a:t>
            </a:r>
            <a:r>
              <a:rPr lang="fr-FR" dirty="0" smtClean="0"/>
              <a:t> </a:t>
            </a:r>
            <a:r>
              <a:rPr lang="fr-FR" dirty="0" err="1" smtClean="0"/>
              <a:t>hoặc</a:t>
            </a:r>
            <a:r>
              <a:rPr lang="fr-FR" dirty="0" smtClean="0"/>
              <a:t> </a:t>
            </a:r>
            <a:r>
              <a:rPr lang="fr-FR" dirty="0" err="1" smtClean="0"/>
              <a:t>sớm</a:t>
            </a:r>
            <a:r>
              <a:rPr lang="fr-FR" dirty="0" smtClean="0"/>
              <a:t> </a:t>
            </a:r>
            <a:r>
              <a:rPr lang="fr-FR" dirty="0" err="1" smtClean="0"/>
              <a:t>hơn</a:t>
            </a:r>
            <a:r>
              <a:rPr lang="fr-FR" dirty="0" smtClean="0"/>
              <a:t> </a:t>
            </a:r>
            <a:r>
              <a:rPr lang="fr-FR" dirty="0" err="1" smtClean="0"/>
              <a:t>thời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phép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5F1-AB7C-49E2-B0D7-8CABCC54B30B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1371600"/>
            <a:ext cx="2228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truyền</a:t>
            </a:r>
            <a:r>
              <a:rPr lang="fr-FR" dirty="0" smtClean="0"/>
              <a:t> </a:t>
            </a:r>
            <a:r>
              <a:rPr lang="fr-FR" dirty="0" err="1" smtClean="0"/>
              <a:t>đạt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Ngắn</a:t>
            </a:r>
            <a:r>
              <a:rPr lang="fr-FR" dirty="0" smtClean="0"/>
              <a:t> </a:t>
            </a:r>
            <a:r>
              <a:rPr lang="fr-FR" dirty="0" err="1" smtClean="0"/>
              <a:t>gọn</a:t>
            </a:r>
            <a:r>
              <a:rPr lang="fr-FR" dirty="0" smtClean="0"/>
              <a:t>, </a:t>
            </a:r>
            <a:r>
              <a:rPr lang="fr-FR" dirty="0" err="1" smtClean="0"/>
              <a:t>rõ</a:t>
            </a:r>
            <a:r>
              <a:rPr lang="fr-FR" dirty="0" smtClean="0"/>
              <a:t> </a:t>
            </a:r>
            <a:r>
              <a:rPr lang="fr-FR" dirty="0" err="1" smtClean="0"/>
              <a:t>ràng</a:t>
            </a:r>
            <a:r>
              <a:rPr lang="fr-FR" dirty="0" smtClean="0"/>
              <a:t>, </a:t>
            </a:r>
            <a:r>
              <a:rPr lang="fr-FR" dirty="0" err="1" smtClean="0"/>
              <a:t>đơn</a:t>
            </a:r>
            <a:r>
              <a:rPr lang="fr-FR" dirty="0" smtClean="0"/>
              <a:t> </a:t>
            </a:r>
            <a:r>
              <a:rPr lang="fr-FR" dirty="0" err="1" smtClean="0"/>
              <a:t>giản</a:t>
            </a:r>
            <a:endParaRPr lang="fr-FR" dirty="0" smtClean="0"/>
          </a:p>
          <a:p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</a:t>
            </a:r>
            <a:r>
              <a:rPr lang="fr-FR" dirty="0" err="1" smtClean="0"/>
              <a:t>pha</a:t>
            </a:r>
            <a:r>
              <a:rPr lang="fr-FR" dirty="0" smtClean="0"/>
              <a:t> </a:t>
            </a:r>
            <a:r>
              <a:rPr lang="fr-FR" dirty="0" err="1" smtClean="0"/>
              <a:t>trò</a:t>
            </a:r>
            <a:r>
              <a:rPr lang="fr-FR" dirty="0" smtClean="0"/>
              <a:t> khi </a:t>
            </a:r>
            <a:r>
              <a:rPr lang="fr-FR" dirty="0" err="1" smtClean="0"/>
              <a:t>cần</a:t>
            </a:r>
            <a:r>
              <a:rPr lang="fr-FR" dirty="0" smtClean="0"/>
              <a:t> </a:t>
            </a:r>
            <a:r>
              <a:rPr lang="fr-FR" dirty="0" err="1" smtClean="0"/>
              <a:t>thiết</a:t>
            </a:r>
            <a:endParaRPr lang="fr-FR" dirty="0" smtClean="0"/>
          </a:p>
          <a:p>
            <a:r>
              <a:rPr lang="fr-FR" dirty="0" err="1" smtClean="0"/>
              <a:t>Nhắc</a:t>
            </a:r>
            <a:r>
              <a:rPr lang="fr-FR" dirty="0" smtClean="0"/>
              <a:t> </a:t>
            </a:r>
            <a:r>
              <a:rPr lang="fr-FR" dirty="0" err="1" smtClean="0"/>
              <a:t>lại</a:t>
            </a:r>
            <a:r>
              <a:rPr lang="fr-FR" dirty="0" smtClean="0"/>
              <a:t> </a:t>
            </a:r>
            <a:r>
              <a:rPr lang="fr-FR" dirty="0" err="1" smtClean="0"/>
              <a:t>những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r>
              <a:rPr lang="fr-FR" dirty="0" smtClean="0"/>
              <a:t> </a:t>
            </a:r>
            <a:r>
              <a:rPr lang="fr-FR" dirty="0" err="1" smtClean="0"/>
              <a:t>đã</a:t>
            </a:r>
            <a:r>
              <a:rPr lang="fr-FR" dirty="0" smtClean="0"/>
              <a:t> </a:t>
            </a:r>
            <a:r>
              <a:rPr lang="fr-FR" dirty="0" err="1" smtClean="0"/>
              <a:t>nói</a:t>
            </a:r>
            <a:r>
              <a:rPr lang="fr-FR" dirty="0" smtClean="0"/>
              <a:t>, </a:t>
            </a:r>
            <a:r>
              <a:rPr lang="fr-FR" dirty="0" err="1" smtClean="0"/>
              <a:t>nhất</a:t>
            </a:r>
            <a:r>
              <a:rPr lang="fr-FR" dirty="0" smtClean="0"/>
              <a:t> là </a:t>
            </a:r>
            <a:r>
              <a:rPr lang="fr-FR" dirty="0" err="1" smtClean="0"/>
              <a:t>những</a:t>
            </a:r>
            <a:r>
              <a:rPr lang="fr-FR" dirty="0" smtClean="0"/>
              <a:t> </a:t>
            </a:r>
            <a:r>
              <a:rPr lang="fr-FR" dirty="0" err="1" smtClean="0"/>
              <a:t>điểm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trọng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khó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endParaRPr lang="fr-FR" dirty="0" smtClean="0"/>
          </a:p>
          <a:p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đoạn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dẫn</a:t>
            </a:r>
            <a:r>
              <a:rPr lang="fr-FR" dirty="0" smtClean="0"/>
              <a:t> </a:t>
            </a:r>
            <a:r>
              <a:rPr lang="fr-FR" dirty="0" err="1" smtClean="0"/>
              <a:t>dắt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tăng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chú</a:t>
            </a:r>
            <a:r>
              <a:rPr lang="fr-FR" dirty="0" smtClean="0"/>
              <a:t> ý:</a:t>
            </a:r>
          </a:p>
          <a:p>
            <a:pPr lvl="1"/>
            <a:r>
              <a:rPr lang="vi-VN" dirty="0" smtClean="0"/>
              <a:t>T</a:t>
            </a:r>
            <a:r>
              <a:rPr lang="fr-FR" dirty="0" smtClean="0"/>
              <a:t>ô</a:t>
            </a:r>
            <a:r>
              <a:rPr lang="vi-VN" dirty="0" smtClean="0"/>
              <a:t>i sắp ... quan điểm về... n</a:t>
            </a:r>
            <a:r>
              <a:rPr lang="fr-FR" dirty="0" smtClean="0"/>
              <a:t>ó</a:t>
            </a:r>
            <a:r>
              <a:rPr lang="vi-VN" dirty="0" smtClean="0"/>
              <a:t>i về ...</a:t>
            </a:r>
            <a:endParaRPr lang="fr-FR" dirty="0" smtClean="0"/>
          </a:p>
          <a:p>
            <a:pPr lvl="1"/>
            <a:r>
              <a:rPr lang="vi-VN" dirty="0" smtClean="0"/>
              <a:t>Như bạn biết, ch</a:t>
            </a:r>
            <a:r>
              <a:rPr lang="fr-FR" dirty="0" smtClean="0"/>
              <a:t>ú</a:t>
            </a:r>
            <a:r>
              <a:rPr lang="vi-VN" dirty="0" smtClean="0"/>
              <a:t>ng ta sẽ tập trung v</a:t>
            </a:r>
            <a:r>
              <a:rPr lang="fr-FR" dirty="0" smtClean="0"/>
              <a:t>à</a:t>
            </a:r>
            <a:r>
              <a:rPr lang="vi-VN" dirty="0" smtClean="0"/>
              <a:t>o ...</a:t>
            </a:r>
            <a:endParaRPr lang="fr-FR" dirty="0" smtClean="0"/>
          </a:p>
          <a:p>
            <a:pPr lvl="1"/>
            <a:r>
              <a:rPr lang="fr-FR" dirty="0" err="1" smtClean="0"/>
              <a:t>Tôi</a:t>
            </a:r>
            <a:r>
              <a:rPr lang="fr-FR" dirty="0" smtClean="0"/>
              <a:t> </a:t>
            </a:r>
            <a:r>
              <a:rPr lang="fr-FR" dirty="0" err="1" smtClean="0"/>
              <a:t>muốn</a:t>
            </a:r>
            <a:r>
              <a:rPr lang="fr-FR" dirty="0" smtClean="0"/>
              <a:t> </a:t>
            </a:r>
            <a:r>
              <a:rPr lang="fr-FR" dirty="0" err="1" smtClean="0"/>
              <a:t>chuyển</a:t>
            </a:r>
            <a:r>
              <a:rPr lang="fr-FR" dirty="0" smtClean="0"/>
              <a:t> sang 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826-9921-40FB-BB4C-06EBCE51DD52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truyền</a:t>
            </a:r>
            <a:r>
              <a:rPr lang="fr-FR" dirty="0" smtClean="0"/>
              <a:t> </a:t>
            </a:r>
            <a:r>
              <a:rPr lang="fr-FR" dirty="0" err="1" smtClean="0"/>
              <a:t>đạt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ngôn</a:t>
            </a:r>
            <a:r>
              <a:rPr lang="fr-FR" dirty="0" smtClean="0"/>
              <a:t> </a:t>
            </a:r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cơ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tay</a:t>
            </a:r>
            <a:r>
              <a:rPr lang="fr-FR" dirty="0" smtClean="0"/>
              <a:t>, </a:t>
            </a:r>
            <a:r>
              <a:rPr lang="fr-FR" dirty="0" err="1" smtClean="0"/>
              <a:t>mắt</a:t>
            </a:r>
            <a:r>
              <a:rPr lang="fr-FR" dirty="0" smtClean="0"/>
              <a:t>, </a:t>
            </a:r>
            <a:r>
              <a:rPr lang="fr-FR" dirty="0" err="1" smtClean="0"/>
              <a:t>đầu</a:t>
            </a:r>
            <a:r>
              <a:rPr lang="fr-FR" dirty="0" smtClean="0"/>
              <a:t>…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tăng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chú</a:t>
            </a:r>
            <a:r>
              <a:rPr lang="fr-FR" dirty="0" smtClean="0"/>
              <a:t> ý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hình</a:t>
            </a:r>
            <a:r>
              <a:rPr lang="fr-FR" dirty="0" smtClean="0"/>
              <a:t> </a:t>
            </a:r>
            <a:r>
              <a:rPr lang="fr-FR" dirty="0" err="1" smtClean="0"/>
              <a:t>ảnh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tăng</a:t>
            </a:r>
            <a:r>
              <a:rPr lang="fr-FR" dirty="0" smtClean="0"/>
              <a:t> </a:t>
            </a:r>
            <a:r>
              <a:rPr lang="fr-FR" dirty="0" err="1" smtClean="0"/>
              <a:t>tầm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trọng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Đồ</a:t>
            </a:r>
            <a:r>
              <a:rPr lang="fr-FR" dirty="0" smtClean="0"/>
              <a:t> </a:t>
            </a:r>
            <a:r>
              <a:rPr lang="fr-FR" dirty="0" err="1" smtClean="0"/>
              <a:t>thị</a:t>
            </a:r>
            <a:r>
              <a:rPr lang="fr-FR" dirty="0" smtClean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(</a:t>
            </a:r>
            <a:r>
              <a:rPr lang="fr-FR" dirty="0" err="1" smtClean="0"/>
              <a:t>bạn</a:t>
            </a:r>
            <a:r>
              <a:rPr lang="fr-FR" dirty="0" smtClean="0"/>
              <a:t>) </a:t>
            </a:r>
            <a:r>
              <a:rPr lang="fr-FR" dirty="0" err="1" smtClean="0"/>
              <a:t>thấy</a:t>
            </a:r>
            <a:r>
              <a:rPr lang="fr-FR" dirty="0" smtClean="0"/>
              <a:t>...</a:t>
            </a:r>
          </a:p>
          <a:p>
            <a:pPr lvl="1"/>
            <a:r>
              <a:rPr lang="vi-VN" dirty="0" smtClean="0"/>
              <a:t>Biểu đồ n</a:t>
            </a:r>
            <a:r>
              <a:rPr lang="fr-FR" dirty="0" smtClean="0"/>
              <a:t>à</a:t>
            </a:r>
            <a:r>
              <a:rPr lang="vi-VN" dirty="0" smtClean="0"/>
              <a:t>y minh họa c</a:t>
            </a:r>
            <a:r>
              <a:rPr lang="fr-FR" dirty="0" smtClean="0"/>
              <a:t>á</a:t>
            </a:r>
            <a:r>
              <a:rPr lang="vi-VN" dirty="0" smtClean="0"/>
              <a:t>c h</a:t>
            </a:r>
            <a:r>
              <a:rPr lang="fr-FR" dirty="0" smtClean="0"/>
              <a:t>ì</a:t>
            </a:r>
            <a:r>
              <a:rPr lang="vi-VN" dirty="0" smtClean="0"/>
              <a:t>nh ...</a:t>
            </a:r>
            <a:endParaRPr lang="fr-FR" dirty="0" smtClean="0"/>
          </a:p>
          <a:p>
            <a:pPr lvl="1"/>
            <a:r>
              <a:rPr lang="vi-VN" dirty="0" smtClean="0"/>
              <a:t>Nếu bạn để </a:t>
            </a:r>
            <a:r>
              <a:rPr lang="fr-FR" dirty="0" smtClean="0"/>
              <a:t>ý</a:t>
            </a:r>
            <a:r>
              <a:rPr lang="vi-VN" dirty="0" smtClean="0"/>
              <a:t> v</a:t>
            </a:r>
            <a:r>
              <a:rPr lang="fr-FR" dirty="0" smtClean="0"/>
              <a:t>à</a:t>
            </a:r>
            <a:r>
              <a:rPr lang="vi-VN" dirty="0" smtClean="0"/>
              <a:t>o (biểu đồ, đồ thị, bảng) n</a:t>
            </a:r>
            <a:r>
              <a:rPr lang="fr-FR" dirty="0" smtClean="0"/>
              <a:t>à</a:t>
            </a:r>
            <a:r>
              <a:rPr lang="vi-VN" dirty="0" smtClean="0"/>
              <a:t>y, bạn sẽ (nhận) thấy...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84A-46B1-4014-9198-5DF74152A75B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295400"/>
            <a:ext cx="152400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150" y="3505200"/>
            <a:ext cx="2228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fr-FR" dirty="0" err="1" smtClean="0"/>
              <a:t>Giới</a:t>
            </a:r>
            <a:r>
              <a:rPr lang="fr-FR" dirty="0" smtClean="0"/>
              <a:t> </a:t>
            </a:r>
            <a:r>
              <a:rPr lang="fr-FR" dirty="0" err="1" smtClean="0"/>
              <a:t>thiệu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tiến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Qui </a:t>
            </a:r>
            <a:r>
              <a:rPr lang="fr-FR" dirty="0" err="1" smtClean="0"/>
              <a:t>ước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99B-05B4-4116-9C36-CBE5628F75D8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truyền</a:t>
            </a:r>
            <a:r>
              <a:rPr lang="fr-FR" dirty="0" smtClean="0"/>
              <a:t> </a:t>
            </a:r>
            <a:r>
              <a:rPr lang="fr-FR" dirty="0" err="1" smtClean="0"/>
              <a:t>đạt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điệu</a:t>
            </a:r>
            <a:endParaRPr lang="fr-FR" dirty="0" smtClean="0"/>
          </a:p>
          <a:p>
            <a:pPr lvl="1"/>
            <a:r>
              <a:rPr lang="fr-FR" dirty="0" err="1" smtClean="0"/>
              <a:t>Lên</a:t>
            </a:r>
            <a:r>
              <a:rPr lang="fr-FR" dirty="0" smtClean="0"/>
              <a:t> </a:t>
            </a:r>
            <a:r>
              <a:rPr lang="fr-FR" dirty="0" err="1" smtClean="0"/>
              <a:t>giọng</a:t>
            </a:r>
            <a:r>
              <a:rPr lang="fr-FR" dirty="0" smtClean="0"/>
              <a:t> </a:t>
            </a:r>
            <a:r>
              <a:rPr lang="fr-FR" dirty="0" err="1" smtClean="0"/>
              <a:t>xuống</a:t>
            </a:r>
            <a:r>
              <a:rPr lang="fr-FR" dirty="0" smtClean="0"/>
              <a:t> </a:t>
            </a:r>
            <a:r>
              <a:rPr lang="fr-FR" dirty="0" err="1" smtClean="0"/>
              <a:t>giọng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đổi</a:t>
            </a:r>
            <a:r>
              <a:rPr lang="fr-FR" dirty="0" smtClean="0"/>
              <a:t> </a:t>
            </a:r>
            <a:r>
              <a:rPr lang="fr-FR" dirty="0" err="1" smtClean="0"/>
              <a:t>tốc</a:t>
            </a:r>
            <a:r>
              <a:rPr lang="fr-FR" dirty="0" smtClean="0"/>
              <a:t> </a:t>
            </a:r>
            <a:r>
              <a:rPr lang="fr-FR" dirty="0" err="1" smtClean="0"/>
              <a:t>độ</a:t>
            </a:r>
            <a:r>
              <a:rPr lang="fr-FR" dirty="0" smtClean="0"/>
              <a:t> </a:t>
            </a:r>
            <a:r>
              <a:rPr lang="fr-FR" dirty="0" err="1" smtClean="0"/>
              <a:t>nói</a:t>
            </a:r>
            <a:endParaRPr lang="fr-FR" dirty="0" smtClean="0"/>
          </a:p>
          <a:p>
            <a:pPr lvl="1"/>
            <a:r>
              <a:rPr lang="fr-FR" dirty="0" err="1" smtClean="0"/>
              <a:t>Tạm</a:t>
            </a:r>
            <a:r>
              <a:rPr lang="fr-FR" dirty="0" smtClean="0"/>
              <a:t> </a:t>
            </a:r>
            <a:r>
              <a:rPr lang="fr-FR" dirty="0" err="1" smtClean="0"/>
              <a:t>dừng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nhấn</a:t>
            </a:r>
            <a:r>
              <a:rPr lang="fr-FR" dirty="0" smtClean="0"/>
              <a:t> </a:t>
            </a:r>
            <a:r>
              <a:rPr lang="fr-FR" dirty="0" err="1" smtClean="0"/>
              <a:t>mạnh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« </a:t>
            </a:r>
            <a:r>
              <a:rPr lang="vi-VN" dirty="0" smtClean="0"/>
              <a:t>C</a:t>
            </a:r>
            <a:r>
              <a:rPr lang="fr-FR" dirty="0" smtClean="0"/>
              <a:t>á</a:t>
            </a:r>
            <a:r>
              <a:rPr lang="vi-VN" dirty="0" smtClean="0"/>
              <a:t>c khảo s</a:t>
            </a:r>
            <a:r>
              <a:rPr lang="fr-FR" dirty="0" smtClean="0"/>
              <a:t>á</a:t>
            </a:r>
            <a:r>
              <a:rPr lang="vi-VN" dirty="0" smtClean="0"/>
              <a:t>t về kh</a:t>
            </a:r>
            <a:r>
              <a:rPr lang="fr-FR" dirty="0" smtClean="0"/>
              <a:t>á</a:t>
            </a:r>
            <a:r>
              <a:rPr lang="vi-VN" dirty="0" smtClean="0"/>
              <a:t>ch h</a:t>
            </a:r>
            <a:r>
              <a:rPr lang="fr-FR" dirty="0" smtClean="0"/>
              <a:t>à</a:t>
            </a:r>
            <a:r>
              <a:rPr lang="vi-VN" dirty="0" smtClean="0"/>
              <a:t>ng (tạm dừng) cũng như</a:t>
            </a:r>
            <a:r>
              <a:rPr lang="fr-FR" dirty="0" smtClean="0"/>
              <a:t> </a:t>
            </a:r>
            <a:r>
              <a:rPr lang="vi-VN" dirty="0" smtClean="0"/>
              <a:t>đ</a:t>
            </a:r>
            <a:r>
              <a:rPr lang="fr-FR" dirty="0" smtClean="0"/>
              <a:t>à</a:t>
            </a:r>
            <a:r>
              <a:rPr lang="vi-VN" dirty="0" smtClean="0"/>
              <a:t>o tạo nh</a:t>
            </a:r>
            <a:r>
              <a:rPr lang="fr-FR" dirty="0" smtClean="0"/>
              <a:t>â</a:t>
            </a:r>
            <a:r>
              <a:rPr lang="vi-VN" dirty="0" smtClean="0"/>
              <a:t>n vi</a:t>
            </a:r>
            <a:r>
              <a:rPr lang="fr-FR" dirty="0" smtClean="0"/>
              <a:t>ê</a:t>
            </a:r>
            <a:r>
              <a:rPr lang="vi-VN" dirty="0" smtClean="0"/>
              <a:t>n (tạm dừng) sẽ gi</a:t>
            </a:r>
            <a:r>
              <a:rPr lang="fr-FR" dirty="0" smtClean="0"/>
              <a:t>ú</a:t>
            </a:r>
            <a:r>
              <a:rPr lang="vi-VN" dirty="0" smtClean="0"/>
              <a:t>p ch</a:t>
            </a:r>
            <a:r>
              <a:rPr lang="fr-FR" dirty="0" smtClean="0"/>
              <a:t>ú</a:t>
            </a:r>
            <a:r>
              <a:rPr lang="vi-VN" dirty="0" smtClean="0"/>
              <a:t>ng ta thực hiện điều đ</a:t>
            </a:r>
            <a:r>
              <a:rPr lang="fr-FR" dirty="0" smtClean="0"/>
              <a:t>ó… »</a:t>
            </a:r>
          </a:p>
          <a:p>
            <a:pPr lvl="1"/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nên</a:t>
            </a:r>
            <a:r>
              <a:rPr lang="fr-FR" dirty="0" smtClean="0"/>
              <a:t> </a:t>
            </a:r>
            <a:r>
              <a:rPr lang="fr-FR" dirty="0" err="1" smtClean="0"/>
              <a:t>nói</a:t>
            </a:r>
            <a:r>
              <a:rPr lang="fr-FR" dirty="0" smtClean="0"/>
              <a:t> </a:t>
            </a:r>
            <a:r>
              <a:rPr lang="fr-FR" dirty="0" err="1" smtClean="0"/>
              <a:t>quá</a:t>
            </a:r>
            <a:r>
              <a:rPr lang="fr-FR" dirty="0" smtClean="0"/>
              <a:t> </a:t>
            </a:r>
            <a:r>
              <a:rPr lang="fr-FR" dirty="0" err="1" smtClean="0"/>
              <a:t>nhanh</a:t>
            </a:r>
            <a:r>
              <a:rPr lang="fr-FR" dirty="0" smtClean="0"/>
              <a:t> </a:t>
            </a:r>
            <a:r>
              <a:rPr lang="fr-FR" dirty="0" err="1" smtClean="0"/>
              <a:t>vì</a:t>
            </a:r>
            <a:r>
              <a:rPr lang="fr-FR" dirty="0" smtClean="0"/>
              <a:t> </a:t>
            </a:r>
            <a:r>
              <a:rPr lang="fr-FR" dirty="0" err="1" smtClean="0"/>
              <a:t>sẽ</a:t>
            </a:r>
            <a:r>
              <a:rPr lang="fr-FR" dirty="0" smtClean="0"/>
              <a:t> </a:t>
            </a:r>
            <a:r>
              <a:rPr lang="fr-FR" dirty="0" err="1" smtClean="0"/>
              <a:t>bỏ</a:t>
            </a:r>
            <a:r>
              <a:rPr lang="fr-FR" dirty="0" smtClean="0"/>
              <a:t> </a:t>
            </a:r>
            <a:r>
              <a:rPr lang="fr-FR" dirty="0" err="1" smtClean="0"/>
              <a:t>rơi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1B64-90B5-4838-BE16-CFD9352AEFD0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240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tình</a:t>
            </a:r>
            <a:r>
              <a:rPr lang="fr-FR" dirty="0" smtClean="0"/>
              <a:t> </a:t>
            </a:r>
            <a:r>
              <a:rPr lang="fr-FR" dirty="0" err="1" smtClean="0"/>
              <a:t>huống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ngờ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r>
              <a:rPr lang="fr-FR" dirty="0" err="1" smtClean="0"/>
              <a:t>Tiếng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làm</a:t>
            </a:r>
            <a:r>
              <a:rPr lang="fr-FR" dirty="0" smtClean="0"/>
              <a:t> </a:t>
            </a:r>
            <a:r>
              <a:rPr lang="fr-FR" dirty="0" err="1" smtClean="0"/>
              <a:t>giật</a:t>
            </a:r>
            <a:r>
              <a:rPr lang="fr-FR" dirty="0" smtClean="0"/>
              <a:t> </a:t>
            </a:r>
            <a:r>
              <a:rPr lang="fr-FR" dirty="0" err="1" smtClean="0"/>
              <a:t>mình</a:t>
            </a:r>
            <a:r>
              <a:rPr lang="fr-FR" dirty="0" smtClean="0"/>
              <a:t> (</a:t>
            </a:r>
            <a:r>
              <a:rPr lang="fr-FR" dirty="0" err="1" smtClean="0"/>
              <a:t>còi</a:t>
            </a:r>
            <a:r>
              <a:rPr lang="fr-FR" dirty="0" smtClean="0"/>
              <a:t>, </a:t>
            </a:r>
            <a:r>
              <a:rPr lang="fr-FR" dirty="0" err="1" smtClean="0"/>
              <a:t>báo</a:t>
            </a:r>
            <a:r>
              <a:rPr lang="fr-FR" dirty="0" smtClean="0"/>
              <a:t> </a:t>
            </a:r>
            <a:r>
              <a:rPr lang="fr-FR" dirty="0" err="1" smtClean="0"/>
              <a:t>cháy</a:t>
            </a:r>
            <a:r>
              <a:rPr lang="fr-FR" dirty="0" smtClean="0"/>
              <a:t>, …)</a:t>
            </a:r>
          </a:p>
          <a:p>
            <a:r>
              <a:rPr lang="fr-FR" dirty="0" err="1" smtClean="0"/>
              <a:t>Điện</a:t>
            </a:r>
            <a:r>
              <a:rPr lang="fr-FR" dirty="0" smtClean="0"/>
              <a:t> </a:t>
            </a:r>
            <a:r>
              <a:rPr lang="fr-FR" dirty="0" err="1" smtClean="0"/>
              <a:t>thoại</a:t>
            </a:r>
            <a:r>
              <a:rPr lang="fr-FR" dirty="0" smtClean="0"/>
              <a:t> </a:t>
            </a:r>
            <a:r>
              <a:rPr lang="fr-FR" dirty="0" err="1" smtClean="0"/>
              <a:t>reng</a:t>
            </a:r>
            <a:endParaRPr lang="fr-FR" dirty="0" smtClean="0"/>
          </a:p>
          <a:p>
            <a:r>
              <a:rPr lang="fr-FR" dirty="0" err="1" smtClean="0"/>
              <a:t>Quên</a:t>
            </a:r>
            <a:r>
              <a:rPr lang="fr-FR" dirty="0" smtClean="0"/>
              <a:t> </a:t>
            </a:r>
            <a:r>
              <a:rPr lang="fr-FR" dirty="0" err="1" smtClean="0"/>
              <a:t>mất</a:t>
            </a:r>
            <a:r>
              <a:rPr lang="fr-FR" dirty="0" smtClean="0"/>
              <a:t> </a:t>
            </a:r>
            <a:r>
              <a:rPr lang="fr-FR" dirty="0" err="1" smtClean="0"/>
              <a:t>mình</a:t>
            </a:r>
            <a:r>
              <a:rPr lang="fr-FR" dirty="0" smtClean="0"/>
              <a:t> </a:t>
            </a:r>
            <a:r>
              <a:rPr lang="fr-FR" dirty="0" err="1" smtClean="0"/>
              <a:t>đang</a:t>
            </a:r>
            <a:r>
              <a:rPr lang="fr-FR" dirty="0" smtClean="0"/>
              <a:t> </a:t>
            </a:r>
            <a:r>
              <a:rPr lang="fr-FR" dirty="0" err="1" smtClean="0"/>
              <a:t>nói</a:t>
            </a:r>
            <a:r>
              <a:rPr lang="fr-FR" dirty="0" smtClean="0"/>
              <a:t> </a:t>
            </a:r>
            <a:r>
              <a:rPr lang="fr-FR" dirty="0" err="1" smtClean="0"/>
              <a:t>gì</a:t>
            </a:r>
            <a:endParaRPr lang="fr-FR" dirty="0" smtClean="0"/>
          </a:p>
          <a:p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r>
              <a:rPr lang="fr-FR" dirty="0" smtClean="0"/>
              <a:t> </a:t>
            </a:r>
            <a:r>
              <a:rPr lang="fr-FR" dirty="0" err="1" smtClean="0"/>
              <a:t>bỏ</a:t>
            </a:r>
            <a:r>
              <a:rPr lang="fr-FR" dirty="0" smtClean="0"/>
              <a:t> ra </a:t>
            </a:r>
            <a:r>
              <a:rPr lang="fr-FR" dirty="0" err="1" smtClean="0"/>
              <a:t>ngoài</a:t>
            </a:r>
            <a:endParaRPr lang="fr-FR" dirty="0" smtClean="0"/>
          </a:p>
          <a:p>
            <a:r>
              <a:rPr lang="fr-FR" dirty="0" err="1" smtClean="0"/>
              <a:t>Một</a:t>
            </a:r>
            <a:r>
              <a:rPr lang="fr-FR" dirty="0" smtClean="0"/>
              <a:t> ý </a:t>
            </a:r>
            <a:r>
              <a:rPr lang="fr-FR" dirty="0" err="1" smtClean="0"/>
              <a:t>kiến</a:t>
            </a:r>
            <a:r>
              <a:rPr lang="fr-FR" dirty="0" smtClean="0"/>
              <a:t> </a:t>
            </a:r>
            <a:r>
              <a:rPr lang="fr-FR" dirty="0" err="1" smtClean="0"/>
              <a:t>hoặc</a:t>
            </a:r>
            <a:r>
              <a:rPr lang="fr-FR" dirty="0" smtClean="0"/>
              <a:t> </a:t>
            </a:r>
            <a:r>
              <a:rPr lang="fr-FR" dirty="0" err="1" smtClean="0"/>
              <a:t>phát</a:t>
            </a:r>
            <a:r>
              <a:rPr lang="fr-FR" dirty="0" smtClean="0"/>
              <a:t> </a:t>
            </a:r>
            <a:r>
              <a:rPr lang="fr-FR" dirty="0" err="1" smtClean="0"/>
              <a:t>biểu</a:t>
            </a:r>
            <a:r>
              <a:rPr lang="fr-FR" dirty="0" smtClean="0"/>
              <a:t> </a:t>
            </a:r>
            <a:r>
              <a:rPr lang="fr-FR" dirty="0" err="1" smtClean="0"/>
              <a:t>cắt</a:t>
            </a:r>
            <a:r>
              <a:rPr lang="fr-FR" dirty="0" smtClean="0"/>
              <a:t> </a:t>
            </a:r>
            <a:r>
              <a:rPr lang="fr-FR" dirty="0" err="1" smtClean="0"/>
              <a:t>ngang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(</a:t>
            </a:r>
            <a:r>
              <a:rPr lang="fr-FR" dirty="0" err="1" smtClean="0"/>
              <a:t>Thảo</a:t>
            </a:r>
            <a:r>
              <a:rPr lang="fr-FR" dirty="0" smtClean="0"/>
              <a:t> </a:t>
            </a:r>
            <a:r>
              <a:rPr lang="fr-FR" dirty="0" err="1" smtClean="0"/>
              <a:t>luận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217E-AF3E-4636-BA57-865406626DF1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1825" y="1371600"/>
            <a:ext cx="2162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4574" y="1295400"/>
            <a:ext cx="172942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trả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525963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/>
              <a:t>Sẵn</a:t>
            </a:r>
            <a:r>
              <a:rPr lang="fr-FR" dirty="0" smtClean="0"/>
              <a:t> </a:t>
            </a:r>
            <a:r>
              <a:rPr lang="fr-FR" dirty="0" err="1" smtClean="0"/>
              <a:t>sàng</a:t>
            </a:r>
            <a:r>
              <a:rPr lang="fr-FR" dirty="0" smtClean="0"/>
              <a:t> </a:t>
            </a:r>
            <a:r>
              <a:rPr lang="fr-FR" dirty="0" err="1" smtClean="0"/>
              <a:t>nghe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ngắt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Nếu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</a:t>
            </a:r>
            <a:r>
              <a:rPr lang="fr-FR" dirty="0" err="1" smtClean="0"/>
              <a:t>nên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bị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trả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endParaRPr lang="fr-FR" dirty="0" smtClean="0"/>
          </a:p>
          <a:p>
            <a:r>
              <a:rPr lang="fr-FR" dirty="0" err="1" smtClean="0"/>
              <a:t>Nhắc</a:t>
            </a:r>
            <a:r>
              <a:rPr lang="fr-FR" dirty="0" smtClean="0"/>
              <a:t> </a:t>
            </a:r>
            <a:r>
              <a:rPr lang="fr-FR" dirty="0" err="1" smtClean="0"/>
              <a:t>lại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theo</a:t>
            </a:r>
            <a:r>
              <a:rPr lang="fr-FR" dirty="0" smtClean="0"/>
              <a:t> </a:t>
            </a:r>
            <a:r>
              <a:rPr lang="fr-FR" dirty="0" err="1" smtClean="0"/>
              <a:t>cách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mình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đảm</a:t>
            </a:r>
            <a:r>
              <a:rPr lang="fr-FR" dirty="0" smtClean="0"/>
              <a:t> </a:t>
            </a:r>
            <a:r>
              <a:rPr lang="fr-FR" dirty="0" err="1" smtClean="0"/>
              <a:t>bảo</a:t>
            </a:r>
            <a:r>
              <a:rPr lang="fr-FR" dirty="0" smtClean="0"/>
              <a:t> </a:t>
            </a:r>
            <a:r>
              <a:rPr lang="fr-FR" dirty="0" err="1" smtClean="0"/>
              <a:t>đã</a:t>
            </a:r>
            <a:r>
              <a:rPr lang="fr-FR" dirty="0" smtClean="0"/>
              <a:t> </a:t>
            </a:r>
            <a:r>
              <a:rPr lang="fr-FR" dirty="0" err="1" smtClean="0"/>
              <a:t>hiểu</a:t>
            </a:r>
            <a:r>
              <a:rPr lang="fr-FR" dirty="0" smtClean="0"/>
              <a:t> </a:t>
            </a:r>
            <a:r>
              <a:rPr lang="fr-FR" dirty="0" err="1" smtClean="0"/>
              <a:t>đúng</a:t>
            </a:r>
            <a:r>
              <a:rPr lang="fr-FR" dirty="0" smtClean="0"/>
              <a:t> ý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endParaRPr lang="fr-FR" dirty="0" smtClean="0"/>
          </a:p>
          <a:p>
            <a:r>
              <a:rPr lang="fr-FR" dirty="0" err="1" smtClean="0"/>
              <a:t>Trả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r>
              <a:rPr lang="fr-FR" dirty="0" smtClean="0"/>
              <a:t> </a:t>
            </a:r>
            <a:r>
              <a:rPr lang="fr-FR" dirty="0" err="1" smtClean="0"/>
              <a:t>ngắn</a:t>
            </a:r>
            <a:r>
              <a:rPr lang="fr-FR" dirty="0" smtClean="0"/>
              <a:t> </a:t>
            </a:r>
            <a:r>
              <a:rPr lang="fr-FR" dirty="0" err="1" smtClean="0"/>
              <a:t>gọn</a:t>
            </a:r>
            <a:r>
              <a:rPr lang="fr-FR" dirty="0" smtClean="0"/>
              <a:t>, </a:t>
            </a:r>
            <a:r>
              <a:rPr lang="fr-FR" dirty="0" err="1" smtClean="0"/>
              <a:t>trực</a:t>
            </a:r>
            <a:r>
              <a:rPr lang="fr-FR" dirty="0" smtClean="0"/>
              <a:t> </a:t>
            </a:r>
            <a:r>
              <a:rPr lang="fr-FR" dirty="0" err="1" smtClean="0"/>
              <a:t>tiếp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</a:t>
            </a:r>
            <a:r>
              <a:rPr lang="fr-FR" dirty="0" err="1" smtClean="0"/>
              <a:t>vấn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endParaRPr lang="fr-FR" dirty="0" smtClean="0"/>
          </a:p>
          <a:p>
            <a:r>
              <a:rPr lang="fr-FR" dirty="0" err="1" smtClean="0"/>
              <a:t>Không</a:t>
            </a:r>
            <a:r>
              <a:rPr lang="fr-FR" dirty="0" smtClean="0"/>
              <a:t> sa </a:t>
            </a:r>
            <a:r>
              <a:rPr lang="fr-FR" dirty="0" err="1" smtClean="0"/>
              <a:t>đà</a:t>
            </a:r>
            <a:r>
              <a:rPr lang="fr-FR" dirty="0" smtClean="0"/>
              <a:t> </a:t>
            </a:r>
            <a:r>
              <a:rPr lang="fr-FR" dirty="0" err="1" smtClean="0"/>
              <a:t>vào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lạc</a:t>
            </a:r>
            <a:r>
              <a:rPr lang="fr-FR" dirty="0" smtClean="0"/>
              <a:t> </a:t>
            </a:r>
            <a:r>
              <a:rPr lang="fr-FR" dirty="0" err="1" smtClean="0"/>
              <a:t>chủ</a:t>
            </a:r>
            <a:r>
              <a:rPr lang="fr-FR" dirty="0" smtClean="0"/>
              <a:t> </a:t>
            </a:r>
            <a:r>
              <a:rPr lang="fr-FR" dirty="0" err="1" smtClean="0"/>
              <a:t>đề</a:t>
            </a:r>
            <a:endParaRPr lang="fr-FR" dirty="0" smtClean="0"/>
          </a:p>
          <a:p>
            <a:r>
              <a:rPr lang="fr-FR" dirty="0" err="1" smtClean="0"/>
              <a:t>Đừng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độc</a:t>
            </a:r>
            <a:r>
              <a:rPr lang="fr-FR" dirty="0" smtClean="0"/>
              <a:t> </a:t>
            </a:r>
            <a:r>
              <a:rPr lang="fr-FR" dirty="0" err="1" smtClean="0"/>
              <a:t>chiếm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chú</a:t>
            </a:r>
            <a:r>
              <a:rPr lang="fr-FR" dirty="0" smtClean="0"/>
              <a:t> ý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bạn</a:t>
            </a:r>
            <a:endParaRPr lang="fr-FR" dirty="0" smtClean="0"/>
          </a:p>
          <a:p>
            <a:r>
              <a:rPr lang="fr-FR" dirty="0" err="1" smtClean="0"/>
              <a:t>Đừng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thành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tranh</a:t>
            </a:r>
            <a:r>
              <a:rPr lang="fr-FR" dirty="0" smtClean="0"/>
              <a:t> </a:t>
            </a:r>
            <a:r>
              <a:rPr lang="fr-FR" dirty="0" err="1" smtClean="0"/>
              <a:t>cãi</a:t>
            </a:r>
            <a:endParaRPr lang="fr-FR" dirty="0" smtClean="0"/>
          </a:p>
          <a:p>
            <a:r>
              <a:rPr lang="fr-FR" dirty="0" err="1" smtClean="0"/>
              <a:t>Đừng</a:t>
            </a:r>
            <a:r>
              <a:rPr lang="fr-FR" dirty="0" smtClean="0"/>
              <a:t> </a:t>
            </a:r>
            <a:r>
              <a:rPr lang="fr-FR" dirty="0" err="1" smtClean="0"/>
              <a:t>quên</a:t>
            </a:r>
            <a:r>
              <a:rPr lang="fr-FR" dirty="0" smtClean="0"/>
              <a:t> </a:t>
            </a:r>
            <a:r>
              <a:rPr lang="fr-FR" dirty="0" err="1" smtClean="0"/>
              <a:t>cảm</a:t>
            </a:r>
            <a:r>
              <a:rPr lang="fr-FR" dirty="0" smtClean="0"/>
              <a:t> </a:t>
            </a:r>
            <a:r>
              <a:rPr lang="fr-FR" dirty="0" err="1" smtClean="0"/>
              <a:t>ơn</a:t>
            </a:r>
            <a:r>
              <a:rPr lang="fr-FR" dirty="0" smtClean="0"/>
              <a:t> </a:t>
            </a:r>
            <a:r>
              <a:rPr lang="fr-FR" dirty="0" err="1" smtClean="0"/>
              <a:t>người</a:t>
            </a:r>
            <a:r>
              <a:rPr lang="fr-FR" dirty="0" smtClean="0"/>
              <a:t> </a:t>
            </a:r>
            <a:r>
              <a:rPr lang="fr-FR" dirty="0" err="1" smtClean="0"/>
              <a:t>đặt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3E55-2210-4040-B27D-F0EA49009081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Phong</a:t>
            </a:r>
            <a:r>
              <a:rPr lang="fr-FR" dirty="0" smtClean="0"/>
              <a:t> </a:t>
            </a:r>
            <a:r>
              <a:rPr lang="fr-FR" dirty="0" err="1" smtClean="0"/>
              <a:t>cách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Trang</a:t>
            </a:r>
            <a:r>
              <a:rPr lang="fr-FR" dirty="0" smtClean="0"/>
              <a:t> </a:t>
            </a:r>
            <a:r>
              <a:rPr lang="fr-FR" dirty="0" err="1" smtClean="0"/>
              <a:t>phục</a:t>
            </a:r>
            <a:r>
              <a:rPr lang="fr-FR" dirty="0" smtClean="0"/>
              <a:t> </a:t>
            </a:r>
            <a:r>
              <a:rPr lang="fr-FR" dirty="0" err="1" smtClean="0"/>
              <a:t>lịch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nhưng</a:t>
            </a:r>
            <a:r>
              <a:rPr lang="fr-FR" dirty="0" smtClean="0"/>
              <a:t> </a:t>
            </a:r>
            <a:r>
              <a:rPr lang="fr-FR" dirty="0" err="1" smtClean="0"/>
              <a:t>đơn</a:t>
            </a:r>
            <a:r>
              <a:rPr lang="fr-FR" dirty="0" smtClean="0"/>
              <a:t> </a:t>
            </a:r>
            <a:r>
              <a:rPr lang="fr-FR" dirty="0" err="1" smtClean="0"/>
              <a:t>giản</a:t>
            </a:r>
            <a:r>
              <a:rPr lang="fr-FR" dirty="0" smtClean="0"/>
              <a:t> </a:t>
            </a:r>
            <a:r>
              <a:rPr lang="fr-FR" dirty="0" err="1" smtClean="0"/>
              <a:t>mang</a:t>
            </a:r>
            <a:r>
              <a:rPr lang="fr-FR" dirty="0" smtClean="0"/>
              <a:t> </a:t>
            </a:r>
            <a:r>
              <a:rPr lang="fr-FR" dirty="0" err="1" smtClean="0"/>
              <a:t>lại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tin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thiện</a:t>
            </a:r>
            <a:r>
              <a:rPr lang="fr-FR" dirty="0" smtClean="0"/>
              <a:t> </a:t>
            </a:r>
            <a:r>
              <a:rPr lang="fr-FR" dirty="0" err="1" smtClean="0"/>
              <a:t>cảm</a:t>
            </a:r>
            <a:r>
              <a:rPr lang="fr-FR" dirty="0" smtClean="0"/>
              <a:t> </a:t>
            </a:r>
            <a:r>
              <a:rPr lang="fr-FR" dirty="0" err="1" smtClean="0"/>
              <a:t>từ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r>
              <a:rPr lang="fr-FR" dirty="0" err="1" smtClean="0"/>
              <a:t>Chững</a:t>
            </a:r>
            <a:r>
              <a:rPr lang="fr-FR" dirty="0" smtClean="0"/>
              <a:t> </a:t>
            </a:r>
            <a:r>
              <a:rPr lang="fr-FR" dirty="0" err="1" smtClean="0"/>
              <a:t>chạc</a:t>
            </a:r>
            <a:r>
              <a:rPr lang="fr-FR" dirty="0" smtClean="0"/>
              <a:t>, </a:t>
            </a:r>
            <a:r>
              <a:rPr lang="fr-FR" dirty="0" err="1" smtClean="0"/>
              <a:t>nghiêm</a:t>
            </a:r>
            <a:r>
              <a:rPr lang="fr-FR" dirty="0" smtClean="0"/>
              <a:t> </a:t>
            </a:r>
            <a:r>
              <a:rPr lang="fr-FR" dirty="0" err="1" smtClean="0"/>
              <a:t>túc</a:t>
            </a:r>
            <a:endParaRPr lang="fr-FR" dirty="0" smtClean="0"/>
          </a:p>
          <a:p>
            <a:r>
              <a:rPr lang="fr-FR" dirty="0" err="1" smtClean="0"/>
              <a:t>Giữ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thẳng</a:t>
            </a:r>
            <a:r>
              <a:rPr lang="fr-FR" dirty="0" smtClean="0"/>
              <a:t> </a:t>
            </a:r>
            <a:r>
              <a:rPr lang="fr-FR" dirty="0" err="1" smtClean="0"/>
              <a:t>đứng</a:t>
            </a:r>
            <a:r>
              <a:rPr lang="fr-FR" dirty="0" smtClean="0"/>
              <a:t>,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khoanh</a:t>
            </a:r>
            <a:r>
              <a:rPr lang="fr-FR" dirty="0" smtClean="0"/>
              <a:t> </a:t>
            </a:r>
            <a:r>
              <a:rPr lang="fr-FR" dirty="0" err="1" smtClean="0"/>
              <a:t>tay</a:t>
            </a:r>
            <a:endParaRPr lang="fr-FR" dirty="0" smtClean="0"/>
          </a:p>
          <a:p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trung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vội</a:t>
            </a:r>
            <a:r>
              <a:rPr lang="fr-FR" dirty="0" smtClean="0"/>
              <a:t> </a:t>
            </a:r>
            <a:r>
              <a:rPr lang="fr-FR" dirty="0" err="1" smtClean="0"/>
              <a:t>vàng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D5E9-3280-4DD6-899A-7B38E0DBA4CE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thúc</a:t>
            </a:r>
            <a:r>
              <a:rPr lang="fr-FR" dirty="0" smtClean="0"/>
              <a:t> </a:t>
            </a:r>
            <a:r>
              <a:rPr lang="fr-FR" dirty="0" err="1" smtClean="0"/>
              <a:t>buổi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Cảm</a:t>
            </a:r>
            <a:r>
              <a:rPr lang="fr-FR" dirty="0" smtClean="0"/>
              <a:t> </a:t>
            </a:r>
            <a:r>
              <a:rPr lang="fr-FR" dirty="0" err="1" smtClean="0"/>
              <a:t>ơn</a:t>
            </a:r>
            <a:endParaRPr lang="fr-FR" dirty="0" smtClean="0"/>
          </a:p>
          <a:p>
            <a:r>
              <a:rPr lang="fr-FR" dirty="0" err="1" smtClean="0"/>
              <a:t>Gợi</a:t>
            </a:r>
            <a:r>
              <a:rPr lang="fr-FR" dirty="0" smtClean="0"/>
              <a:t> ý </a:t>
            </a:r>
            <a:r>
              <a:rPr lang="fr-FR" dirty="0" err="1" smtClean="0"/>
              <a:t>đặt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endParaRPr lang="fr-FR" dirty="0" smtClean="0"/>
          </a:p>
          <a:p>
            <a:r>
              <a:rPr lang="fr-FR" dirty="0" err="1" smtClean="0"/>
              <a:t>Hỏi</a:t>
            </a:r>
            <a:r>
              <a:rPr lang="fr-FR" dirty="0" smtClean="0"/>
              <a:t> </a:t>
            </a:r>
            <a:r>
              <a:rPr lang="fr-FR" dirty="0" err="1" smtClean="0"/>
              <a:t>đáp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Trả</a:t>
            </a:r>
            <a:r>
              <a:rPr lang="fr-FR" dirty="0" smtClean="0"/>
              <a:t> </a:t>
            </a:r>
            <a:r>
              <a:rPr lang="fr-FR" dirty="0" err="1" smtClean="0"/>
              <a:t>lời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rõ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ràng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ngắn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gọn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err="1" smtClean="0">
                <a:sym typeface="Wingdings" pitchFamily="2" charset="2"/>
              </a:rPr>
              <a:t>Không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trả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lời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được</a:t>
            </a:r>
            <a:r>
              <a:rPr lang="fr-FR" dirty="0" smtClean="0">
                <a:sym typeface="Wingdings" pitchFamily="2" charset="2"/>
              </a:rPr>
              <a:t>  </a:t>
            </a:r>
            <a:r>
              <a:rPr lang="fr-FR" dirty="0" err="1" smtClean="0">
                <a:sym typeface="Wingdings" pitchFamily="2" charset="2"/>
              </a:rPr>
              <a:t>trao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đổi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sau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err="1" smtClean="0">
                <a:sym typeface="Wingdings" pitchFamily="2" charset="2"/>
              </a:rPr>
              <a:t>Câu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hỏi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phức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tạp</a:t>
            </a:r>
            <a:r>
              <a:rPr lang="fr-FR" dirty="0" smtClean="0">
                <a:sym typeface="Wingdings" pitchFamily="2" charset="2"/>
              </a:rPr>
              <a:t>  </a:t>
            </a:r>
            <a:r>
              <a:rPr lang="fr-FR" dirty="0" err="1" smtClean="0">
                <a:sym typeface="Wingdings" pitchFamily="2" charset="2"/>
              </a:rPr>
              <a:t>trao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đổi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thêm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sau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err="1" smtClean="0">
                <a:sym typeface="Wingdings" pitchFamily="2" charset="2"/>
              </a:rPr>
              <a:t>Nhiều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câu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hỏi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cùng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nội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dung</a:t>
            </a:r>
            <a:r>
              <a:rPr lang="fr-FR" dirty="0" smtClean="0">
                <a:sym typeface="Wingdings" pitchFamily="2" charset="2"/>
              </a:rPr>
              <a:t>  FAQ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E114-7C54-47B8-913C-7D3CD34A0A1D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Sau</a:t>
            </a:r>
            <a:r>
              <a:rPr lang="fr-FR" dirty="0" smtClean="0"/>
              <a:t> khi </a:t>
            </a:r>
            <a:r>
              <a:rPr lang="fr-FR" dirty="0" err="1" smtClean="0"/>
              <a:t>tiến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Hiệu</a:t>
            </a:r>
            <a:r>
              <a:rPr lang="fr-FR" dirty="0" smtClean="0"/>
              <a:t> </a:t>
            </a:r>
            <a:r>
              <a:rPr lang="fr-FR" dirty="0" err="1" smtClean="0"/>
              <a:t>chỉnh</a:t>
            </a:r>
            <a:r>
              <a:rPr lang="fr-FR" dirty="0" smtClean="0"/>
              <a:t> </a:t>
            </a:r>
            <a:r>
              <a:rPr lang="fr-FR" dirty="0" err="1" smtClean="0"/>
              <a:t>theo</a:t>
            </a:r>
            <a:r>
              <a:rPr lang="fr-FR" dirty="0" smtClean="0"/>
              <a:t> </a:t>
            </a:r>
            <a:r>
              <a:rPr lang="fr-FR" dirty="0" err="1" smtClean="0"/>
              <a:t>yêu</a:t>
            </a:r>
            <a:r>
              <a:rPr lang="fr-FR" dirty="0" smtClean="0"/>
              <a:t> </a:t>
            </a:r>
            <a:r>
              <a:rPr lang="fr-FR" dirty="0" err="1" smtClean="0"/>
              <a:t>cầu</a:t>
            </a:r>
            <a:r>
              <a:rPr lang="fr-FR" dirty="0" smtClean="0"/>
              <a:t> </a:t>
            </a:r>
            <a:r>
              <a:rPr lang="fr-FR" dirty="0" err="1" smtClean="0"/>
              <a:t>hoặc</a:t>
            </a:r>
            <a:r>
              <a:rPr lang="fr-FR" dirty="0" smtClean="0"/>
              <a:t> </a:t>
            </a:r>
            <a:r>
              <a:rPr lang="fr-FR" dirty="0" err="1" smtClean="0"/>
              <a:t>sự</a:t>
            </a:r>
            <a:r>
              <a:rPr lang="fr-FR" dirty="0" smtClean="0"/>
              <a:t> </a:t>
            </a:r>
            <a:r>
              <a:rPr lang="fr-FR" dirty="0" err="1" smtClean="0"/>
              <a:t>thống</a:t>
            </a:r>
            <a:r>
              <a:rPr lang="fr-FR" dirty="0" smtClean="0"/>
              <a:t> </a:t>
            </a:r>
            <a:r>
              <a:rPr lang="fr-FR" dirty="0" err="1" smtClean="0"/>
              <a:t>nhất</a:t>
            </a:r>
            <a:r>
              <a:rPr lang="fr-FR" dirty="0" smtClean="0"/>
              <a:t> </a:t>
            </a:r>
            <a:r>
              <a:rPr lang="fr-FR" dirty="0" err="1" smtClean="0"/>
              <a:t>đạt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endParaRPr lang="fr-FR" dirty="0" smtClean="0"/>
          </a:p>
          <a:p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bố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tin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endParaRPr lang="fr-FR" dirty="0" smtClean="0"/>
          </a:p>
          <a:p>
            <a:r>
              <a:rPr lang="fr-FR" dirty="0" err="1" smtClean="0"/>
              <a:t>Giải</a:t>
            </a:r>
            <a:r>
              <a:rPr lang="fr-FR" dirty="0" smtClean="0"/>
              <a:t> </a:t>
            </a:r>
            <a:r>
              <a:rPr lang="fr-FR" dirty="0" err="1" smtClean="0"/>
              <a:t>đáp</a:t>
            </a:r>
            <a:r>
              <a:rPr lang="fr-FR" dirty="0" smtClean="0"/>
              <a:t> </a:t>
            </a:r>
            <a:r>
              <a:rPr lang="fr-FR" dirty="0" err="1" smtClean="0"/>
              <a:t>thắc</a:t>
            </a:r>
            <a:r>
              <a:rPr lang="fr-FR" dirty="0" smtClean="0"/>
              <a:t> </a:t>
            </a:r>
            <a:r>
              <a:rPr lang="fr-FR" dirty="0" err="1" smtClean="0"/>
              <a:t>mắc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câu</a:t>
            </a:r>
            <a:r>
              <a:rPr lang="fr-FR" dirty="0" smtClean="0"/>
              <a:t> </a:t>
            </a:r>
            <a:r>
              <a:rPr lang="fr-FR" dirty="0" err="1" smtClean="0"/>
              <a:t>hỏi</a:t>
            </a:r>
            <a:endParaRPr lang="fr-FR" dirty="0" smtClean="0"/>
          </a:p>
          <a:p>
            <a:r>
              <a:rPr lang="fr-FR" dirty="0" err="1" smtClean="0"/>
              <a:t>Trao</a:t>
            </a:r>
            <a:r>
              <a:rPr lang="fr-FR" dirty="0" smtClean="0"/>
              <a:t> </a:t>
            </a:r>
            <a:r>
              <a:rPr lang="fr-FR" dirty="0" err="1" smtClean="0"/>
              <a:t>đổi</a:t>
            </a:r>
            <a:r>
              <a:rPr lang="fr-FR" dirty="0" smtClean="0"/>
              <a:t> </a:t>
            </a:r>
            <a:r>
              <a:rPr lang="fr-FR" dirty="0" err="1" smtClean="0"/>
              <a:t>thảo</a:t>
            </a:r>
            <a:r>
              <a:rPr lang="fr-FR" dirty="0" smtClean="0"/>
              <a:t> </a:t>
            </a:r>
            <a:r>
              <a:rPr lang="fr-FR" dirty="0" err="1" smtClean="0"/>
              <a:t>luận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67A5-296E-4B9F-A66B-A66B310E0C07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Qui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ước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bài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thuyết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trình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</a:t>
            </a:r>
            <a:r>
              <a:rPr lang="fr-FR" dirty="0" err="1" smtClean="0"/>
              <a:t>ước</a:t>
            </a:r>
            <a:r>
              <a:rPr lang="fr-FR" dirty="0" smtClean="0"/>
              <a:t> </a:t>
            </a:r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chỉ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ý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chỉ</a:t>
            </a:r>
            <a:r>
              <a:rPr lang="fr-FR" dirty="0" smtClean="0"/>
              <a:t> </a:t>
            </a:r>
            <a:r>
              <a:rPr lang="fr-FR" dirty="0" err="1" smtClean="0"/>
              <a:t>nên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thời</a:t>
            </a:r>
            <a:r>
              <a:rPr lang="fr-FR" dirty="0" smtClean="0"/>
              <a:t> </a:t>
            </a:r>
            <a:r>
              <a:rPr lang="fr-FR" dirty="0" err="1" smtClean="0"/>
              <a:t>gian</a:t>
            </a:r>
            <a:r>
              <a:rPr lang="fr-FR" dirty="0" smtClean="0"/>
              <a:t> </a:t>
            </a:r>
            <a:r>
              <a:rPr lang="fr-FR" dirty="0" err="1" smtClean="0"/>
              <a:t>ngắn</a:t>
            </a:r>
            <a:r>
              <a:rPr lang="fr-FR" dirty="0" smtClean="0"/>
              <a:t> (</a:t>
            </a:r>
            <a:r>
              <a:rPr lang="fr-FR" dirty="0" err="1" smtClean="0"/>
              <a:t>ví</a:t>
            </a:r>
            <a:r>
              <a:rPr lang="fr-FR" dirty="0" smtClean="0"/>
              <a:t> </a:t>
            </a:r>
            <a:r>
              <a:rPr lang="fr-FR" dirty="0" err="1" smtClean="0"/>
              <a:t>dụ</a:t>
            </a:r>
            <a:r>
              <a:rPr lang="fr-FR" dirty="0" smtClean="0"/>
              <a:t> </a:t>
            </a:r>
            <a:r>
              <a:rPr lang="fr-FR" dirty="0" err="1" smtClean="0"/>
              <a:t>từ</a:t>
            </a:r>
            <a:r>
              <a:rPr lang="fr-FR" dirty="0" smtClean="0"/>
              <a:t> 1</a:t>
            </a:r>
            <a:r>
              <a:rPr lang="fr-FR" dirty="0" smtClean="0">
                <a:sym typeface="Wingdings" pitchFamily="2" charset="2"/>
              </a:rPr>
              <a:t>2 </a:t>
            </a:r>
            <a:r>
              <a:rPr lang="fr-FR" dirty="0" err="1" smtClean="0">
                <a:sym typeface="Wingdings" pitchFamily="2" charset="2"/>
              </a:rPr>
              <a:t>phút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r>
              <a:rPr lang="fr-FR" dirty="0" err="1" smtClean="0">
                <a:sym typeface="Wingdings" pitchFamily="2" charset="2"/>
              </a:rPr>
              <a:t>Dùng</a:t>
            </a:r>
            <a:r>
              <a:rPr lang="fr-FR" dirty="0" smtClean="0">
                <a:sym typeface="Wingdings" pitchFamily="2" charset="2"/>
              </a:rPr>
              <a:t> font </a:t>
            </a:r>
            <a:r>
              <a:rPr lang="fr-FR" dirty="0" err="1" smtClean="0">
                <a:sym typeface="Wingdings" pitchFamily="2" charset="2"/>
              </a:rPr>
              <a:t>chữ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lớn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18 -24 </a:t>
            </a:r>
          </a:p>
          <a:p>
            <a:r>
              <a:rPr lang="fr-FR" dirty="0" err="1" smtClean="0">
                <a:sym typeface="Wingdings" pitchFamily="2" charset="2"/>
              </a:rPr>
              <a:t>Không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đặt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tất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cả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lên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slide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chỉ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dùng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câu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đơn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giản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Qui </a:t>
            </a:r>
            <a:r>
              <a:rPr lang="fr-FR" dirty="0" err="1" smtClean="0">
                <a:sym typeface="Wingdings" pitchFamily="2" charset="2"/>
              </a:rPr>
              <a:t>tắc</a:t>
            </a:r>
            <a:r>
              <a:rPr lang="fr-FR" dirty="0" smtClean="0">
                <a:sym typeface="Wingdings" pitchFamily="2" charset="2"/>
              </a:rPr>
              <a:t>: 7x6 (7 </a:t>
            </a:r>
            <a:r>
              <a:rPr lang="fr-FR" dirty="0" err="1" smtClean="0">
                <a:sym typeface="Wingdings" pitchFamily="2" charset="2"/>
              </a:rPr>
              <a:t>từ</a:t>
            </a:r>
            <a:r>
              <a:rPr lang="fr-FR" dirty="0" smtClean="0">
                <a:sym typeface="Wingdings" pitchFamily="2" charset="2"/>
              </a:rPr>
              <a:t> x 6 </a:t>
            </a:r>
            <a:r>
              <a:rPr lang="fr-FR" dirty="0" err="1" smtClean="0">
                <a:sym typeface="Wingdings" pitchFamily="2" charset="2"/>
              </a:rPr>
              <a:t>dòng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r>
              <a:rPr lang="fr-FR" dirty="0" err="1" smtClean="0">
                <a:sym typeface="Wingdings" pitchFamily="2" charset="2"/>
              </a:rPr>
              <a:t>Không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nên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dùng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nhiều</a:t>
            </a:r>
            <a:r>
              <a:rPr lang="fr-FR" dirty="0" smtClean="0">
                <a:sym typeface="Wingdings" pitchFamily="2" charset="2"/>
              </a:rPr>
              <a:t> font </a:t>
            </a:r>
            <a:r>
              <a:rPr lang="fr-FR" dirty="0" err="1" smtClean="0">
                <a:sym typeface="Wingdings" pitchFamily="2" charset="2"/>
              </a:rPr>
              <a:t>chữ</a:t>
            </a:r>
            <a:endParaRPr lang="fr-FR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499-2EBA-4E30-AF5F-4BF8CBBB1543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</a:t>
            </a:r>
            <a:r>
              <a:rPr lang="fr-FR" dirty="0" err="1" smtClean="0"/>
              <a:t>ước</a:t>
            </a:r>
            <a:r>
              <a:rPr lang="fr-FR" dirty="0" smtClean="0"/>
              <a:t> </a:t>
            </a:r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>
                <a:sym typeface="Wingdings" pitchFamily="2" charset="2"/>
              </a:rPr>
              <a:t>Dùng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màu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tối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trên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nền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sáng</a:t>
            </a:r>
            <a:r>
              <a:rPr lang="fr-FR" dirty="0" smtClean="0">
                <a:sym typeface="Wingdings" pitchFamily="2" charset="2"/>
              </a:rPr>
              <a:t> (</a:t>
            </a:r>
            <a:r>
              <a:rPr lang="fr-FR" dirty="0" err="1" smtClean="0">
                <a:sym typeface="Wingdings" pitchFamily="2" charset="2"/>
              </a:rPr>
              <a:t>hoặc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ngược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lại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r>
              <a:rPr lang="fr-FR" dirty="0" err="1" smtClean="0">
                <a:sym typeface="Wingdings" pitchFamily="2" charset="2"/>
              </a:rPr>
              <a:t>Hình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ảnh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sơ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đồ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dirty="0" err="1" smtClean="0">
                <a:sym typeface="Wingdings" pitchFamily="2" charset="2"/>
              </a:rPr>
              <a:t>biểu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đồ</a:t>
            </a:r>
            <a:r>
              <a:rPr lang="fr-FR" dirty="0" smtClean="0">
                <a:sym typeface="Wingdings" pitchFamily="2" charset="2"/>
              </a:rPr>
              <a:t>:</a:t>
            </a:r>
          </a:p>
          <a:p>
            <a:pPr lvl="1"/>
            <a:r>
              <a:rPr lang="fr-FR" dirty="0" err="1" smtClean="0">
                <a:sym typeface="Wingdings" pitchFamily="2" charset="2"/>
              </a:rPr>
              <a:t>Chú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thích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các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kí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hiệu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sử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dụng</a:t>
            </a:r>
            <a:r>
              <a:rPr lang="fr-FR" dirty="0" smtClean="0">
                <a:sym typeface="Wingdings" pitchFamily="2" charset="2"/>
              </a:rPr>
              <a:t> (</a:t>
            </a:r>
            <a:r>
              <a:rPr lang="fr-FR" dirty="0" err="1" smtClean="0">
                <a:sym typeface="Wingdings" pitchFamily="2" charset="2"/>
              </a:rPr>
              <a:t>legend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pPr lvl="1"/>
            <a:r>
              <a:rPr lang="fr-FR" dirty="0" err="1" smtClean="0">
                <a:sym typeface="Wingdings" pitchFamily="2" charset="2"/>
              </a:rPr>
              <a:t>Chỉ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nên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đưa</a:t>
            </a:r>
            <a:r>
              <a:rPr lang="fr-FR" dirty="0" smtClean="0">
                <a:sym typeface="Wingdings" pitchFamily="2" charset="2"/>
              </a:rPr>
              <a:t> ra </a:t>
            </a:r>
            <a:r>
              <a:rPr lang="fr-FR" dirty="0" err="1" smtClean="0">
                <a:sym typeface="Wingdings" pitchFamily="2" charset="2"/>
              </a:rPr>
              <a:t>những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phần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trên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biểu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đồ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muốn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trình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bày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err="1" smtClean="0">
                <a:sym typeface="Wingdings" pitchFamily="2" charset="2"/>
              </a:rPr>
              <a:t>Trích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dẫn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các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tham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chiếu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err="1" smtClean="0">
                <a:sym typeface="Wingdings" pitchFamily="2" charset="2"/>
              </a:rPr>
              <a:t>Chỉ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dùng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định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dạng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và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màu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sắc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để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nhấn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mạnh</a:t>
            </a:r>
            <a:endParaRPr lang="fr-FR" dirty="0" smtClean="0">
              <a:sym typeface="Wingdings" pitchFamily="2" charset="2"/>
            </a:endParaRP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41CD-5F1F-4A81-92FD-22612FB2425B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</a:t>
            </a:r>
            <a:r>
              <a:rPr lang="fr-FR" dirty="0" err="1" smtClean="0"/>
              <a:t>ước</a:t>
            </a:r>
            <a:r>
              <a:rPr lang="fr-FR" dirty="0" smtClean="0"/>
              <a:t> </a:t>
            </a:r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quá</a:t>
            </a:r>
            <a:r>
              <a:rPr lang="fr-FR" dirty="0" smtClean="0"/>
              <a:t> </a:t>
            </a:r>
            <a:r>
              <a:rPr lang="fr-FR" dirty="0" err="1" smtClean="0"/>
              <a:t>lạm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</a:t>
            </a:r>
            <a:r>
              <a:rPr lang="fr-FR" dirty="0" err="1" smtClean="0"/>
              <a:t>hiệu</a:t>
            </a:r>
            <a:r>
              <a:rPr lang="fr-FR" dirty="0" smtClean="0"/>
              <a:t> </a:t>
            </a:r>
            <a:r>
              <a:rPr lang="fr-FR" dirty="0" err="1" smtClean="0"/>
              <a:t>ứng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endParaRPr lang="fr-FR" dirty="0" smtClean="0"/>
          </a:p>
          <a:p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âm</a:t>
            </a:r>
            <a:r>
              <a:rPr lang="fr-FR" dirty="0" smtClean="0"/>
              <a:t> </a:t>
            </a:r>
            <a:r>
              <a:rPr lang="fr-FR" dirty="0" err="1" smtClean="0"/>
              <a:t>thanh</a:t>
            </a:r>
            <a:r>
              <a:rPr lang="fr-FR" dirty="0" smtClean="0"/>
              <a:t>, </a:t>
            </a:r>
            <a:r>
              <a:rPr lang="fr-FR" dirty="0" err="1" smtClean="0"/>
              <a:t>nhạc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video</a:t>
            </a:r>
            <a:r>
              <a:rPr lang="fr-FR" dirty="0" smtClean="0"/>
              <a:t> khi:</a:t>
            </a:r>
          </a:p>
          <a:p>
            <a:pPr lvl="1"/>
            <a:r>
              <a:rPr lang="fr-FR" dirty="0" err="1" smtClean="0"/>
              <a:t>Nhấn</a:t>
            </a:r>
            <a:r>
              <a:rPr lang="fr-FR" dirty="0" smtClean="0"/>
              <a:t> </a:t>
            </a:r>
            <a:r>
              <a:rPr lang="fr-FR" dirty="0" err="1" smtClean="0"/>
              <a:t>mạnh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điểm</a:t>
            </a:r>
            <a:r>
              <a:rPr lang="fr-FR" dirty="0" smtClean="0"/>
              <a:t> </a:t>
            </a:r>
            <a:r>
              <a:rPr lang="fr-FR" dirty="0" err="1" smtClean="0"/>
              <a:t>nào</a:t>
            </a:r>
            <a:r>
              <a:rPr lang="fr-FR" dirty="0" smtClean="0"/>
              <a:t> </a:t>
            </a:r>
            <a:r>
              <a:rPr lang="fr-FR" dirty="0" err="1" smtClean="0"/>
              <a:t>đó</a:t>
            </a:r>
            <a:endParaRPr lang="fr-FR" dirty="0" smtClean="0"/>
          </a:p>
          <a:p>
            <a:pPr lvl="1"/>
            <a:r>
              <a:rPr lang="fr-FR" dirty="0" err="1" smtClean="0"/>
              <a:t>Tăng</a:t>
            </a:r>
            <a:r>
              <a:rPr lang="fr-FR" dirty="0" smtClean="0"/>
              <a:t> </a:t>
            </a:r>
            <a:r>
              <a:rPr lang="fr-FR" dirty="0" err="1" smtClean="0"/>
              <a:t>độ</a:t>
            </a:r>
            <a:r>
              <a:rPr lang="fr-FR" dirty="0" smtClean="0"/>
              <a:t> </a:t>
            </a:r>
            <a:r>
              <a:rPr lang="fr-FR" dirty="0" err="1" smtClean="0"/>
              <a:t>chú</a:t>
            </a:r>
            <a:r>
              <a:rPr lang="fr-FR" dirty="0" smtClean="0"/>
              <a:t> ý </a:t>
            </a:r>
            <a:r>
              <a:rPr lang="fr-FR" dirty="0" err="1" smtClean="0"/>
              <a:t>với</a:t>
            </a:r>
            <a:r>
              <a:rPr lang="fr-FR" dirty="0" smtClean="0"/>
              <a:t> </a:t>
            </a:r>
            <a:r>
              <a:rPr lang="fr-FR" dirty="0" err="1" smtClean="0"/>
              <a:t>thính</a:t>
            </a:r>
            <a:r>
              <a:rPr lang="fr-FR" dirty="0" smtClean="0"/>
              <a:t> </a:t>
            </a:r>
            <a:r>
              <a:rPr lang="fr-FR" dirty="0" err="1" smtClean="0"/>
              <a:t>giả</a:t>
            </a:r>
            <a:endParaRPr lang="fr-FR" dirty="0" smtClean="0"/>
          </a:p>
          <a:p>
            <a:pPr lvl="1"/>
            <a:r>
              <a:rPr lang="fr-FR" dirty="0" err="1" smtClean="0"/>
              <a:t>Đưa</a:t>
            </a:r>
            <a:r>
              <a:rPr lang="fr-FR" dirty="0" smtClean="0"/>
              <a:t> ra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thông</a:t>
            </a:r>
            <a:r>
              <a:rPr lang="fr-FR" dirty="0" smtClean="0"/>
              <a:t> </a:t>
            </a:r>
            <a:r>
              <a:rPr lang="fr-FR" dirty="0" err="1" smtClean="0"/>
              <a:t>điệp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A88-0C5E-4B2A-837E-16762E16A1E5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Giới</a:t>
            </a:r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thiệu</a:t>
            </a:r>
            <a:b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các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cách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thuyết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trình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công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cụ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hỗ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trợ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</a:t>
            </a:r>
            <a:r>
              <a:rPr lang="fr-FR" dirty="0" err="1" smtClean="0"/>
              <a:t>hình</a:t>
            </a:r>
            <a:r>
              <a:rPr lang="fr-FR" dirty="0" smtClean="0"/>
              <a:t> </a:t>
            </a:r>
            <a:r>
              <a:rPr lang="fr-FR" dirty="0" err="1" smtClean="0"/>
              <a:t>ảnh</a:t>
            </a:r>
            <a:endParaRPr lang="fr-FR" dirty="0" smtClean="0"/>
          </a:p>
          <a:p>
            <a:r>
              <a:rPr lang="fr-FR" dirty="0" smtClean="0"/>
              <a:t>Capture </a:t>
            </a:r>
            <a:r>
              <a:rPr lang="fr-FR" dirty="0" err="1" smtClean="0"/>
              <a:t>movie</a:t>
            </a:r>
            <a:endParaRPr lang="fr-FR" dirty="0" smtClean="0"/>
          </a:p>
          <a:p>
            <a:r>
              <a:rPr lang="fr-FR" dirty="0" smtClean="0"/>
              <a:t>Thu </a:t>
            </a:r>
            <a:r>
              <a:rPr lang="fr-FR" dirty="0" err="1" smtClean="0"/>
              <a:t>âm</a:t>
            </a:r>
            <a:r>
              <a:rPr lang="fr-FR" dirty="0" smtClean="0"/>
              <a:t> </a:t>
            </a:r>
            <a:r>
              <a:rPr lang="fr-FR" dirty="0" err="1" smtClean="0"/>
              <a:t>thanh</a:t>
            </a:r>
            <a:endParaRPr lang="fr-FR" dirty="0" smtClean="0"/>
          </a:p>
          <a:p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diễn</a:t>
            </a:r>
            <a:endParaRPr lang="fr-FR" dirty="0" smtClean="0"/>
          </a:p>
          <a:p>
            <a:pPr lvl="1"/>
            <a:r>
              <a:rPr lang="fr-FR" dirty="0" err="1" smtClean="0"/>
              <a:t>Laptop</a:t>
            </a:r>
            <a:endParaRPr lang="fr-FR" dirty="0" smtClean="0"/>
          </a:p>
          <a:p>
            <a:pPr lvl="1"/>
            <a:r>
              <a:rPr lang="fr-FR" dirty="0" err="1" smtClean="0"/>
              <a:t>Projector</a:t>
            </a:r>
            <a:endParaRPr lang="fr-FR" dirty="0" smtClean="0"/>
          </a:p>
          <a:p>
            <a:pPr lvl="1"/>
            <a:r>
              <a:rPr lang="fr-FR" dirty="0" smtClean="0"/>
              <a:t>Laser pointer</a:t>
            </a:r>
          </a:p>
          <a:p>
            <a:pPr lvl="1"/>
            <a:r>
              <a:rPr lang="fr-FR" dirty="0" err="1" smtClean="0"/>
              <a:t>Presenter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05A9-6375-4333-B9F6-A801A3180688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soạn</a:t>
            </a:r>
            <a:r>
              <a:rPr lang="fr-FR" dirty="0" smtClean="0"/>
              <a:t> </a:t>
            </a:r>
            <a:r>
              <a:rPr lang="fr-FR" dirty="0" err="1" smtClean="0"/>
              <a:t>thảo</a:t>
            </a:r>
            <a:endParaRPr lang="fr-FR" dirty="0" smtClean="0"/>
          </a:p>
          <a:p>
            <a:pPr lvl="1"/>
            <a:r>
              <a:rPr lang="fr-FR" dirty="0" smtClean="0"/>
              <a:t>Offline: </a:t>
            </a:r>
            <a:r>
              <a:rPr lang="fr-FR" dirty="0" err="1" smtClean="0"/>
              <a:t>textmarker</a:t>
            </a:r>
            <a:r>
              <a:rPr lang="fr-FR" dirty="0" smtClean="0"/>
              <a:t> (editor </a:t>
            </a:r>
            <a:r>
              <a:rPr lang="fr-FR" dirty="0" err="1" smtClean="0"/>
              <a:t>LaTeX</a:t>
            </a:r>
            <a:r>
              <a:rPr lang="fr-FR" dirty="0" smtClean="0"/>
              <a:t>), </a:t>
            </a:r>
            <a:r>
              <a:rPr lang="fr-FR" dirty="0" err="1" smtClean="0"/>
              <a:t>miktex</a:t>
            </a:r>
            <a:r>
              <a:rPr lang="fr-FR" dirty="0" smtClean="0"/>
              <a:t>: </a:t>
            </a:r>
            <a:r>
              <a:rPr lang="fr-FR" dirty="0" err="1" smtClean="0"/>
              <a:t>bộ</a:t>
            </a:r>
            <a:r>
              <a:rPr lang="fr-FR" dirty="0" smtClean="0"/>
              <a:t> </a:t>
            </a:r>
            <a:r>
              <a:rPr lang="fr-FR" dirty="0" err="1" smtClean="0"/>
              <a:t>dịch</a:t>
            </a:r>
            <a:r>
              <a:rPr lang="fr-FR" dirty="0" smtClean="0"/>
              <a:t> sang </a:t>
            </a:r>
            <a:r>
              <a:rPr lang="fr-FR" dirty="0" err="1" smtClean="0"/>
              <a:t>pdf</a:t>
            </a:r>
            <a:r>
              <a:rPr lang="fr-FR" dirty="0" smtClean="0"/>
              <a:t>, …</a:t>
            </a:r>
          </a:p>
          <a:p>
            <a:pPr lvl="1"/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9D3F-B579-4989-AC24-80ECB07956A2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6629400" cy="323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soạn</a:t>
            </a:r>
            <a:r>
              <a:rPr lang="fr-FR" dirty="0" smtClean="0"/>
              <a:t> </a:t>
            </a:r>
            <a:r>
              <a:rPr lang="fr-FR" dirty="0" err="1" smtClean="0"/>
              <a:t>thảo</a:t>
            </a:r>
            <a:endParaRPr lang="fr-FR" dirty="0" smtClean="0"/>
          </a:p>
          <a:p>
            <a:pPr lvl="1"/>
            <a:r>
              <a:rPr lang="fr-FR" dirty="0" smtClean="0"/>
              <a:t>Offline: Powerpoint, </a:t>
            </a:r>
            <a:r>
              <a:rPr lang="fr-FR" dirty="0" err="1" smtClean="0"/>
              <a:t>OpenOffice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3215-32F3-4BF7-882C-34103FFAB5E0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3657600" cy="308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48000"/>
            <a:ext cx="431390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công</a:t>
            </a:r>
            <a:r>
              <a:rPr lang="fr-FR" dirty="0" smtClean="0"/>
              <a:t> </a:t>
            </a:r>
            <a:r>
              <a:rPr lang="fr-FR" dirty="0" err="1" smtClean="0"/>
              <a:t>cụ</a:t>
            </a:r>
            <a:r>
              <a:rPr lang="fr-FR" dirty="0" smtClean="0"/>
              <a:t> </a:t>
            </a:r>
            <a:r>
              <a:rPr lang="fr-FR" dirty="0" err="1" smtClean="0"/>
              <a:t>hỗ</a:t>
            </a:r>
            <a:r>
              <a:rPr lang="fr-FR" dirty="0" smtClean="0"/>
              <a:t> </a:t>
            </a:r>
            <a:r>
              <a:rPr lang="fr-FR" dirty="0" err="1" smtClean="0"/>
              <a:t>trợ</a:t>
            </a:r>
            <a:r>
              <a:rPr lang="fr-FR" dirty="0" smtClean="0"/>
              <a:t> (tt)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Online: Google docs, </a:t>
            </a:r>
            <a:r>
              <a:rPr lang="fr-FR" dirty="0" err="1" smtClean="0"/>
              <a:t>Slideshare</a:t>
            </a:r>
            <a:r>
              <a:rPr lang="fr-FR" dirty="0" smtClean="0"/>
              <a:t> (http://www.slideshare.net/), 280Slides (</a:t>
            </a:r>
            <a:r>
              <a:rPr lang="fr-FR" dirty="0" smtClean="0">
                <a:hlinkClick r:id="rId2"/>
              </a:rPr>
              <a:t>http://280slides.com/</a:t>
            </a:r>
            <a:r>
              <a:rPr lang="fr-FR" dirty="0" smtClean="0"/>
              <a:t>), </a:t>
            </a:r>
            <a:r>
              <a:rPr lang="fr-FR" dirty="0" err="1" smtClean="0"/>
              <a:t>Prezentit</a:t>
            </a:r>
            <a:r>
              <a:rPr lang="fr-FR" dirty="0" smtClean="0"/>
              <a:t> (</a:t>
            </a:r>
            <a:r>
              <a:rPr lang="fr-FR" dirty="0" smtClean="0">
                <a:hlinkClick r:id="rId3"/>
              </a:rPr>
              <a:t>http://prezentit.com/</a:t>
            </a:r>
            <a:r>
              <a:rPr lang="fr-FR" dirty="0" smtClean="0"/>
              <a:t>), </a:t>
            </a:r>
            <a:r>
              <a:rPr lang="fr-FR" dirty="0" err="1" smtClean="0"/>
              <a:t>Authorstream</a:t>
            </a:r>
            <a:r>
              <a:rPr lang="fr-FR" dirty="0" smtClean="0"/>
              <a:t> (</a:t>
            </a:r>
            <a:r>
              <a:rPr lang="fr-FR" dirty="0" smtClean="0">
                <a:hlinkClick r:id="rId4"/>
              </a:rPr>
              <a:t>http://www.authorstream.com/</a:t>
            </a:r>
            <a:r>
              <a:rPr lang="fr-FR" dirty="0" smtClean="0"/>
              <a:t>), …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9671-14AF-4FCF-9755-6687AE5CB891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Thực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Tài</a:t>
            </a:r>
            <a:r>
              <a:rPr lang="fr-FR" dirty="0" smtClean="0"/>
              <a:t> </a:t>
            </a:r>
            <a:r>
              <a:rPr lang="fr-FR" dirty="0" err="1" smtClean="0"/>
              <a:t>liệu</a:t>
            </a:r>
            <a:r>
              <a:rPr lang="fr-FR" dirty="0" smtClean="0"/>
              <a:t> </a:t>
            </a:r>
            <a:r>
              <a:rPr lang="fr-FR" dirty="0" err="1" smtClean="0"/>
              <a:t>thuật</a:t>
            </a:r>
            <a:r>
              <a:rPr lang="fr-FR" dirty="0" smtClean="0"/>
              <a:t> </a:t>
            </a:r>
            <a:r>
              <a:rPr lang="fr-FR" dirty="0" err="1" smtClean="0"/>
              <a:t>ngữ</a:t>
            </a:r>
            <a:r>
              <a:rPr lang="fr-FR" dirty="0" smtClean="0"/>
              <a:t> </a:t>
            </a:r>
            <a:r>
              <a:rPr lang="fr-FR" dirty="0" err="1" smtClean="0"/>
              <a:t>sử</a:t>
            </a:r>
            <a:r>
              <a:rPr lang="fr-FR" dirty="0" smtClean="0"/>
              <a:t> </a:t>
            </a:r>
            <a:r>
              <a:rPr lang="fr-FR" dirty="0" err="1" smtClean="0"/>
              <a:t>dụng</a:t>
            </a:r>
            <a:r>
              <a:rPr lang="fr-FR" dirty="0" smtClean="0"/>
              <a:t> khi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bày</a:t>
            </a:r>
            <a:endParaRPr lang="fr-FR" dirty="0" smtClean="0"/>
          </a:p>
          <a:p>
            <a:r>
              <a:rPr lang="fr-FR" dirty="0" err="1" smtClean="0"/>
              <a:t>Mẫu</a:t>
            </a:r>
            <a:r>
              <a:rPr lang="fr-FR" dirty="0" smtClean="0"/>
              <a:t> </a:t>
            </a:r>
            <a:r>
              <a:rPr lang="fr-FR" dirty="0" err="1" smtClean="0"/>
              <a:t>cấu</a:t>
            </a:r>
            <a:r>
              <a:rPr lang="fr-FR" dirty="0" smtClean="0"/>
              <a:t> </a:t>
            </a:r>
            <a:r>
              <a:rPr lang="fr-FR" dirty="0" err="1" smtClean="0"/>
              <a:t>trúc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powerpoint</a:t>
            </a:r>
            <a:endParaRPr lang="fr-FR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6099-32D8-4EE1-865D-D6F0F8A20BC8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/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 algn="just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,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, seminar,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…</a:t>
            </a:r>
          </a:p>
          <a:p>
            <a:pPr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…</a:t>
            </a:r>
          </a:p>
          <a:p>
            <a:pPr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E0FF-3DD9-4847-9850-2EC0B4814C7F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F62F-5908-4E62-B3AD-BF0A974CD45A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962400"/>
            <a:ext cx="2001622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412776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84784"/>
            <a:ext cx="23050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4038600"/>
            <a:ext cx="2828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191000"/>
            <a:ext cx="25146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825" y="14478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2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động</a:t>
            </a:r>
            <a:r>
              <a:rPr lang="fr-FR" dirty="0" smtClean="0"/>
              <a:t> </a:t>
            </a:r>
            <a:r>
              <a:rPr lang="fr-FR" dirty="0" err="1" smtClean="0"/>
              <a:t>tác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Nói</a:t>
            </a:r>
            <a:r>
              <a:rPr lang="fr-FR" dirty="0" smtClean="0"/>
              <a:t>,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diễn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thao</a:t>
            </a:r>
            <a:r>
              <a:rPr lang="fr-FR" dirty="0" smtClean="0"/>
              <a:t> </a:t>
            </a:r>
            <a:r>
              <a:rPr lang="fr-FR" dirty="0" err="1" smtClean="0"/>
              <a:t>tác</a:t>
            </a:r>
            <a:endParaRPr lang="fr-FR" dirty="0" smtClean="0"/>
          </a:p>
          <a:p>
            <a:r>
              <a:rPr lang="fr-FR" dirty="0" err="1" smtClean="0"/>
              <a:t>Nói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r>
              <a:rPr lang="fr-FR" dirty="0" smtClean="0"/>
              <a:t> </a:t>
            </a:r>
            <a:r>
              <a:rPr lang="fr-FR" dirty="0" err="1" smtClean="0"/>
              <a:t>diễn</a:t>
            </a:r>
            <a:endParaRPr lang="fr-FR" dirty="0" smtClean="0"/>
          </a:p>
          <a:p>
            <a:r>
              <a:rPr lang="fr-FR" dirty="0" err="1" smtClean="0"/>
              <a:t>Nói</a:t>
            </a:r>
            <a:r>
              <a:rPr lang="fr-FR" dirty="0" smtClean="0"/>
              <a:t> </a:t>
            </a:r>
            <a:r>
              <a:rPr lang="fr-FR" dirty="0" err="1" smtClean="0"/>
              <a:t>và</a:t>
            </a:r>
            <a:r>
              <a:rPr lang="fr-FR" dirty="0" smtClean="0"/>
              <a:t> </a:t>
            </a:r>
            <a:r>
              <a:rPr lang="fr-FR" dirty="0" err="1" smtClean="0"/>
              <a:t>viết</a:t>
            </a:r>
            <a:endParaRPr lang="fr-FR" dirty="0" smtClean="0"/>
          </a:p>
          <a:p>
            <a:r>
              <a:rPr lang="fr-FR" dirty="0" err="1" smtClean="0"/>
              <a:t>Đọc</a:t>
            </a:r>
            <a:r>
              <a:rPr lang="fr-FR" dirty="0" smtClean="0"/>
              <a:t>, </a:t>
            </a:r>
            <a:r>
              <a:rPr lang="fr-FR" dirty="0" err="1" smtClean="0"/>
              <a:t>nói</a:t>
            </a:r>
            <a:endParaRPr lang="fr-FR" dirty="0" smtClean="0"/>
          </a:p>
          <a:p>
            <a:r>
              <a:rPr lang="fr-FR" dirty="0" err="1" smtClean="0"/>
              <a:t>Đọc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B7A7-19F4-4366-AC44-AECCBE1FD603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Up Arrow 6"/>
          <p:cNvSpPr/>
          <p:nvPr/>
        </p:nvSpPr>
        <p:spPr>
          <a:xfrm rot="1396944">
            <a:off x="5215058" y="1565068"/>
            <a:ext cx="917079" cy="3442759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fr-FR" dirty="0" err="1" smtClean="0"/>
              <a:t>Mức</a:t>
            </a:r>
            <a:r>
              <a:rPr lang="fr-FR" dirty="0" smtClean="0"/>
              <a:t> </a:t>
            </a:r>
            <a:r>
              <a:rPr lang="fr-FR" dirty="0" err="1" smtClean="0"/>
              <a:t>độ</a:t>
            </a:r>
            <a:r>
              <a:rPr lang="fr-FR" dirty="0" smtClean="0"/>
              <a:t>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phục</a:t>
            </a:r>
            <a:r>
              <a:rPr lang="fr-FR" dirty="0" smtClean="0"/>
              <a:t> </a:t>
            </a:r>
            <a:r>
              <a:rPr lang="fr-FR" dirty="0" err="1" smtClean="0"/>
              <a:t>tăng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dirty="0" err="1" smtClean="0">
                <a:effectLst/>
              </a:rPr>
              <a:t>Các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bước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tiến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hành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bước</a:t>
            </a:r>
            <a:r>
              <a:rPr lang="fr-FR" dirty="0" smtClean="0"/>
              <a:t> </a:t>
            </a:r>
            <a:r>
              <a:rPr lang="fr-FR" dirty="0" err="1" smtClean="0"/>
              <a:t>tiến</a:t>
            </a:r>
            <a:r>
              <a:rPr lang="fr-FR" dirty="0" smtClean="0"/>
              <a:t> </a:t>
            </a:r>
            <a:r>
              <a:rPr lang="fr-FR" dirty="0" err="1" smtClean="0"/>
              <a:t>hành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744-4F96-4681-8B37-38C622C4BFA5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1371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Trước</a:t>
            </a:r>
            <a:r>
              <a:rPr lang="fr-FR" dirty="0" smtClean="0"/>
              <a:t> khi </a:t>
            </a:r>
            <a:r>
              <a:rPr lang="fr-FR" dirty="0" err="1" smtClean="0"/>
              <a:t>thuyết</a:t>
            </a:r>
            <a:r>
              <a:rPr lang="fr-FR" dirty="0" smtClean="0"/>
              <a:t> </a:t>
            </a:r>
            <a:r>
              <a:rPr lang="fr-FR" dirty="0" err="1" smtClean="0"/>
              <a:t>trình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B54-E84B-4D65-8045-C9F297A4155E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19dd644e4bb3d1f47a75c36497a7182ca98364f"/>
</p:tagLst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8</TotalTime>
  <Words>1670</Words>
  <Application>Microsoft Office PowerPoint</Application>
  <PresentationFormat>On-screen Show (4:3)</PresentationFormat>
  <Paragraphs>300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Orange</vt:lpstr>
      <vt:lpstr>Thuyết trình và các công cụ hỗ trợ</vt:lpstr>
      <vt:lpstr>Nội dung</vt:lpstr>
      <vt:lpstr>Giới thiệu các cách thuyết trình</vt:lpstr>
      <vt:lpstr>Sự cần thiết của thuyết trình</vt:lpstr>
      <vt:lpstr>Các dạng thuyết trình</vt:lpstr>
      <vt:lpstr>Các động tác thuyết trình</vt:lpstr>
      <vt:lpstr>Các bước tiến hành</vt:lpstr>
      <vt:lpstr>Các bước tiến hành</vt:lpstr>
      <vt:lpstr>Trước khi thuyết trình</vt:lpstr>
      <vt:lpstr>Trước khi thuyết trình (tt)</vt:lpstr>
      <vt:lpstr>Trước khi thuyết trình (tt)</vt:lpstr>
      <vt:lpstr>Trước khi thuyết trình (tt)</vt:lpstr>
      <vt:lpstr>Trước khi thuyết trình (tt)</vt:lpstr>
      <vt:lpstr>Trước khi thuyết trình (tt)</vt:lpstr>
      <vt:lpstr>Trong khi tiến hành thuyết trình</vt:lpstr>
      <vt:lpstr>Tổ chức</vt:lpstr>
      <vt:lpstr>Thời gian</vt:lpstr>
      <vt:lpstr>Cách truyền đạt thông tin</vt:lpstr>
      <vt:lpstr>Cách truyền đạt thông tin (tt)</vt:lpstr>
      <vt:lpstr>Cách truyền đạt thông tin (tt)</vt:lpstr>
      <vt:lpstr>Các tình huống bất ngờ</vt:lpstr>
      <vt:lpstr>Câu hỏi và trả lời</vt:lpstr>
      <vt:lpstr>Phong cách</vt:lpstr>
      <vt:lpstr>Kết thúc buổi thuyết trình</vt:lpstr>
      <vt:lpstr>Sau khi tiến hành thuyết trình</vt:lpstr>
      <vt:lpstr>Qui ước bài thuyết trình</vt:lpstr>
      <vt:lpstr>Qui ước bài thuyết trình</vt:lpstr>
      <vt:lpstr>Qui ước bài thuyết trình (tt)</vt:lpstr>
      <vt:lpstr>Qui ước bài thuyết trình (tt)</vt:lpstr>
      <vt:lpstr>Các công cụ hỗ trợ</vt:lpstr>
      <vt:lpstr>Các công cụ hỗ trợ</vt:lpstr>
      <vt:lpstr>Các công cụ hỗ trợ (tt)</vt:lpstr>
      <vt:lpstr>Các công cụ hỗ trợ (tt)</vt:lpstr>
      <vt:lpstr>Các công cụ hỗ trợ (tt)</vt:lpstr>
      <vt:lpstr>PowerPoint Presentation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NMCNTT1</dc:title>
  <dc:creator>FIT.HCMUS.EDU.VN</dc:creator>
  <cp:lastModifiedBy>VITCONBUNGBU</cp:lastModifiedBy>
  <cp:revision>258</cp:revision>
  <dcterms:created xsi:type="dcterms:W3CDTF">2010-02-17T03:02:53Z</dcterms:created>
  <dcterms:modified xsi:type="dcterms:W3CDTF">2012-10-02T13:23:56Z</dcterms:modified>
</cp:coreProperties>
</file>