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311" r:id="rId4"/>
    <p:sldId id="312" r:id="rId5"/>
    <p:sldId id="321" r:id="rId6"/>
    <p:sldId id="313" r:id="rId7"/>
    <p:sldId id="314" r:id="rId8"/>
    <p:sldId id="315" r:id="rId9"/>
    <p:sldId id="316" r:id="rId10"/>
    <p:sldId id="317" r:id="rId11"/>
    <p:sldId id="271" r:id="rId12"/>
    <p:sldId id="272" r:id="rId13"/>
    <p:sldId id="318" r:id="rId14"/>
    <p:sldId id="300" r:id="rId15"/>
    <p:sldId id="293" r:id="rId16"/>
    <p:sldId id="294" r:id="rId17"/>
    <p:sldId id="295" r:id="rId18"/>
    <p:sldId id="296" r:id="rId19"/>
    <p:sldId id="297" r:id="rId20"/>
    <p:sldId id="298" r:id="rId21"/>
    <p:sldId id="319" r:id="rId22"/>
    <p:sldId id="299" r:id="rId23"/>
    <p:sldId id="301" r:id="rId24"/>
    <p:sldId id="302" r:id="rId25"/>
    <p:sldId id="320" r:id="rId26"/>
    <p:sldId id="304" r:id="rId27"/>
    <p:sldId id="259" r:id="rId28"/>
    <p:sldId id="310" r:id="rId29"/>
    <p:sldId id="258" r:id="rId30"/>
  </p:sldIdLst>
  <p:sldSz cx="9144000" cy="6858000" type="screen4x3"/>
  <p:notesSz cx="10234613" cy="7102475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 Ngoc Thanh" initials="L.N.T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5" autoAdjust="0"/>
    <p:restoredTop sz="87922" autoAdjust="0"/>
  </p:normalViewPr>
  <p:slideViewPr>
    <p:cSldViewPr>
      <p:cViewPr varScale="1">
        <p:scale>
          <a:sx n="98" d="100"/>
          <a:sy n="98" d="100"/>
        </p:scale>
        <p:origin x="-192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-1782" y="-96"/>
      </p:cViewPr>
      <p:guideLst>
        <p:guide orient="horz" pos="2237"/>
        <p:guide pos="32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584E96-74E4-47C5-B574-EBDD0064CF8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3CC1C5A5-32C8-49BB-9668-090294267DAC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rPr>
            <a:t>BÀI TOÁN</a:t>
          </a:r>
          <a:endParaRPr kumimoji="0" 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gm:t>
    </dgm:pt>
    <dgm:pt modelId="{1FC37A9D-CF64-4BC4-BA9A-8B06DCFB64A3}" type="parTrans" cxnId="{38598983-C81D-48DF-88D3-3732A869144C}">
      <dgm:prSet/>
      <dgm:spPr/>
      <dgm:t>
        <a:bodyPr/>
        <a:lstStyle/>
        <a:p>
          <a:endParaRPr lang="en-US"/>
        </a:p>
      </dgm:t>
    </dgm:pt>
    <dgm:pt modelId="{B1F00CCF-A464-4888-9F14-93E817CBC708}" type="sibTrans" cxnId="{38598983-C81D-48DF-88D3-3732A869144C}">
      <dgm:prSet/>
      <dgm:spPr/>
      <dgm:t>
        <a:bodyPr/>
        <a:lstStyle/>
        <a:p>
          <a:endParaRPr lang="en-US"/>
        </a:p>
      </dgm:t>
    </dgm:pt>
    <dgm:pt modelId="{1C021FDA-DE0E-48F8-A067-145533A871D4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rPr>
            <a:t>NHẬP</a:t>
          </a:r>
          <a:endParaRPr kumimoji="0" 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gm:t>
    </dgm:pt>
    <dgm:pt modelId="{F7F8CA29-A000-4588-8D27-C9B6F568362F}" type="parTrans" cxnId="{7C7142B9-7F9E-4B33-A8F8-4B54A69C3D95}">
      <dgm:prSet/>
      <dgm:spPr/>
      <dgm:t>
        <a:bodyPr/>
        <a:lstStyle/>
        <a:p>
          <a:endParaRPr lang="en-US"/>
        </a:p>
      </dgm:t>
    </dgm:pt>
    <dgm:pt modelId="{D72BE3B8-4D09-41AF-8E90-D8D09536FC9D}" type="sibTrans" cxnId="{7C7142B9-7F9E-4B33-A8F8-4B54A69C3D95}">
      <dgm:prSet/>
      <dgm:spPr/>
      <dgm:t>
        <a:bodyPr/>
        <a:lstStyle/>
        <a:p>
          <a:endParaRPr lang="en-US"/>
        </a:p>
      </dgm:t>
    </dgm:pt>
    <dgm:pt modelId="{DC77F838-C23E-49BC-94A3-D83B0961C8FF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rPr>
            <a:t>MODULE</a:t>
          </a:r>
          <a:endParaRPr kumimoji="0" 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gm:t>
    </dgm:pt>
    <dgm:pt modelId="{300EEBA8-4A76-4E94-8007-E8DC595B4CC2}" type="parTrans" cxnId="{013E4B08-A161-4765-8BE9-5A6AF69A9456}">
      <dgm:prSet/>
      <dgm:spPr/>
      <dgm:t>
        <a:bodyPr/>
        <a:lstStyle/>
        <a:p>
          <a:endParaRPr lang="en-US"/>
        </a:p>
      </dgm:t>
    </dgm:pt>
    <dgm:pt modelId="{560987E1-D9F5-4987-AE48-5BE78F0F319F}" type="sibTrans" cxnId="{013E4B08-A161-4765-8BE9-5A6AF69A9456}">
      <dgm:prSet/>
      <dgm:spPr/>
      <dgm:t>
        <a:bodyPr/>
        <a:lstStyle/>
        <a:p>
          <a:endParaRPr lang="en-US"/>
        </a:p>
      </dgm:t>
    </dgm:pt>
    <dgm:pt modelId="{C36BD5C5-8C3E-4560-990A-69ED61E64C8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rPr>
            <a:t>MODULE</a:t>
          </a:r>
          <a:endParaRPr kumimoji="0" 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gm:t>
    </dgm:pt>
    <dgm:pt modelId="{5C08A604-56BE-4848-B35A-377E20528EA7}" type="parTrans" cxnId="{752638A2-54C9-4F8B-8BF9-7B1FF28CA36B}">
      <dgm:prSet/>
      <dgm:spPr/>
      <dgm:t>
        <a:bodyPr/>
        <a:lstStyle/>
        <a:p>
          <a:endParaRPr lang="en-US"/>
        </a:p>
      </dgm:t>
    </dgm:pt>
    <dgm:pt modelId="{811F0C59-7FB0-4E9B-B504-A56E092D32FE}" type="sibTrans" cxnId="{752638A2-54C9-4F8B-8BF9-7B1FF28CA36B}">
      <dgm:prSet/>
      <dgm:spPr/>
      <dgm:t>
        <a:bodyPr/>
        <a:lstStyle/>
        <a:p>
          <a:endParaRPr lang="en-US"/>
        </a:p>
      </dgm:t>
    </dgm:pt>
    <dgm:pt modelId="{31FD409E-8797-486E-9C76-EE2A0A615E32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rPr>
            <a:t>XỬ LÝ</a:t>
          </a:r>
          <a:endParaRPr kumimoji="0" 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gm:t>
    </dgm:pt>
    <dgm:pt modelId="{532CD423-421A-442A-B5B9-FFE16E86F990}" type="parTrans" cxnId="{4D475A2F-5FE2-4805-AF5F-2DDD56BB676C}">
      <dgm:prSet/>
      <dgm:spPr/>
      <dgm:t>
        <a:bodyPr/>
        <a:lstStyle/>
        <a:p>
          <a:endParaRPr lang="en-US"/>
        </a:p>
      </dgm:t>
    </dgm:pt>
    <dgm:pt modelId="{BC1DA6C0-680D-43EA-B535-F5E440A1DD14}" type="sibTrans" cxnId="{4D475A2F-5FE2-4805-AF5F-2DDD56BB676C}">
      <dgm:prSet/>
      <dgm:spPr/>
      <dgm:t>
        <a:bodyPr/>
        <a:lstStyle/>
        <a:p>
          <a:endParaRPr lang="en-US"/>
        </a:p>
      </dgm:t>
    </dgm:pt>
    <dgm:pt modelId="{232D6765-F8E3-48BE-833E-03DFC93D7274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rPr>
            <a:t>MODULE</a:t>
          </a:r>
          <a:endParaRPr kumimoji="0" 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gm:t>
    </dgm:pt>
    <dgm:pt modelId="{F987DA24-AD3A-44D6-8CD2-D8CE2CF176A4}" type="parTrans" cxnId="{1CECB97D-383E-466C-B886-212DB69B82FC}">
      <dgm:prSet/>
      <dgm:spPr/>
      <dgm:t>
        <a:bodyPr/>
        <a:lstStyle/>
        <a:p>
          <a:endParaRPr lang="en-US"/>
        </a:p>
      </dgm:t>
    </dgm:pt>
    <dgm:pt modelId="{01009B97-6D93-45E2-A255-BA1291FC2CC1}" type="sibTrans" cxnId="{1CECB97D-383E-466C-B886-212DB69B82FC}">
      <dgm:prSet/>
      <dgm:spPr/>
      <dgm:t>
        <a:bodyPr/>
        <a:lstStyle/>
        <a:p>
          <a:endParaRPr lang="en-US"/>
        </a:p>
      </dgm:t>
    </dgm:pt>
    <dgm:pt modelId="{C6A35958-BB36-46AF-B959-B6D8DAE17342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rPr>
            <a:t>MODULE</a:t>
          </a:r>
          <a:endParaRPr kumimoji="0" 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gm:t>
    </dgm:pt>
    <dgm:pt modelId="{86E0BCFC-3252-4F01-8BD9-9343A79E2831}" type="parTrans" cxnId="{ED88C6E8-83AB-45DE-AF91-DFD4E7CE8179}">
      <dgm:prSet/>
      <dgm:spPr/>
      <dgm:t>
        <a:bodyPr/>
        <a:lstStyle/>
        <a:p>
          <a:endParaRPr lang="en-US"/>
        </a:p>
      </dgm:t>
    </dgm:pt>
    <dgm:pt modelId="{DAA9EBDF-4BF7-400B-B2CC-95CEF641D116}" type="sibTrans" cxnId="{ED88C6E8-83AB-45DE-AF91-DFD4E7CE8179}">
      <dgm:prSet/>
      <dgm:spPr/>
      <dgm:t>
        <a:bodyPr/>
        <a:lstStyle/>
        <a:p>
          <a:endParaRPr lang="en-US"/>
        </a:p>
      </dgm:t>
    </dgm:pt>
    <dgm:pt modelId="{B586243C-D048-4C18-B76F-E840C882138B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rPr>
            <a:t>XUẤT</a:t>
          </a:r>
          <a:endParaRPr kumimoji="0" 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gm:t>
    </dgm:pt>
    <dgm:pt modelId="{0F0C6E29-1506-48CC-ABF8-D5F834604A08}" type="parTrans" cxnId="{12857ECA-4865-4D46-ADED-7518D39B01CB}">
      <dgm:prSet/>
      <dgm:spPr/>
      <dgm:t>
        <a:bodyPr/>
        <a:lstStyle/>
        <a:p>
          <a:endParaRPr lang="en-US"/>
        </a:p>
      </dgm:t>
    </dgm:pt>
    <dgm:pt modelId="{EE1CD931-451C-4B75-BFA7-E98C8318277D}" type="sibTrans" cxnId="{12857ECA-4865-4D46-ADED-7518D39B01CB}">
      <dgm:prSet/>
      <dgm:spPr/>
      <dgm:t>
        <a:bodyPr/>
        <a:lstStyle/>
        <a:p>
          <a:endParaRPr lang="en-US"/>
        </a:p>
      </dgm:t>
    </dgm:pt>
    <dgm:pt modelId="{5D69A997-98F7-4769-818F-8AC904942B9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rPr>
            <a:t>MODULE</a:t>
          </a:r>
          <a:endParaRPr kumimoji="0" 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gm:t>
    </dgm:pt>
    <dgm:pt modelId="{D2575887-C529-4D15-ACEE-D08D6B486BE5}" type="parTrans" cxnId="{20F48872-3B76-4683-8CA5-C5438F73BCBB}">
      <dgm:prSet/>
      <dgm:spPr/>
      <dgm:t>
        <a:bodyPr/>
        <a:lstStyle/>
        <a:p>
          <a:endParaRPr lang="en-US"/>
        </a:p>
      </dgm:t>
    </dgm:pt>
    <dgm:pt modelId="{5F121A2E-27CF-4945-B069-8EAAC7D37AE0}" type="sibTrans" cxnId="{20F48872-3B76-4683-8CA5-C5438F73BCBB}">
      <dgm:prSet/>
      <dgm:spPr/>
      <dgm:t>
        <a:bodyPr/>
        <a:lstStyle/>
        <a:p>
          <a:endParaRPr lang="en-US"/>
        </a:p>
      </dgm:t>
    </dgm:pt>
    <dgm:pt modelId="{5DAFDF2D-DBC2-4065-BB89-DB78D7AB1F8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rPr>
            <a:t>MODULE</a:t>
          </a:r>
          <a:endParaRPr kumimoji="0" lang="en-US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gm:t>
    </dgm:pt>
    <dgm:pt modelId="{C6B6EB1A-C0C3-4263-8CB1-687F0CB78A01}" type="parTrans" cxnId="{1364A3DE-EDDC-4258-887C-661D648E0066}">
      <dgm:prSet/>
      <dgm:spPr/>
      <dgm:t>
        <a:bodyPr/>
        <a:lstStyle/>
        <a:p>
          <a:endParaRPr lang="en-US"/>
        </a:p>
      </dgm:t>
    </dgm:pt>
    <dgm:pt modelId="{B6D3B03B-B10B-4AA4-B98B-A3FA750B0A30}" type="sibTrans" cxnId="{1364A3DE-EDDC-4258-887C-661D648E0066}">
      <dgm:prSet/>
      <dgm:spPr/>
      <dgm:t>
        <a:bodyPr/>
        <a:lstStyle/>
        <a:p>
          <a:endParaRPr lang="en-US"/>
        </a:p>
      </dgm:t>
    </dgm:pt>
    <dgm:pt modelId="{DAAFF814-3B3A-422A-8F22-8D604BBE394F}" type="pres">
      <dgm:prSet presAssocID="{27584E96-74E4-47C5-B574-EBDD0064CF8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0B5D1A7-3DF7-4891-9141-B6CE35C93A98}" type="pres">
      <dgm:prSet presAssocID="{3CC1C5A5-32C8-49BB-9668-090294267DAC}" presName="hierRoot1" presStyleCnt="0">
        <dgm:presLayoutVars>
          <dgm:hierBranch/>
        </dgm:presLayoutVars>
      </dgm:prSet>
      <dgm:spPr/>
    </dgm:pt>
    <dgm:pt modelId="{07F46720-8630-4C59-9CD8-775BD91CB0D3}" type="pres">
      <dgm:prSet presAssocID="{3CC1C5A5-32C8-49BB-9668-090294267DAC}" presName="rootComposite1" presStyleCnt="0"/>
      <dgm:spPr/>
    </dgm:pt>
    <dgm:pt modelId="{B4BFD62F-1EA0-4B53-B255-1905CCF60CE4}" type="pres">
      <dgm:prSet presAssocID="{3CC1C5A5-32C8-49BB-9668-090294267DAC}" presName="rootText1" presStyleLbl="node0" presStyleIdx="0" presStyleCnt="1" custScaleX="108530" custLinFactY="-6458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C4EEF4-9193-47B8-9575-CC4856E2BE15}" type="pres">
      <dgm:prSet presAssocID="{3CC1C5A5-32C8-49BB-9668-090294267DA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403B1F5-E76F-4707-BE73-B414E6536042}" type="pres">
      <dgm:prSet presAssocID="{3CC1C5A5-32C8-49BB-9668-090294267DAC}" presName="hierChild2" presStyleCnt="0"/>
      <dgm:spPr/>
    </dgm:pt>
    <dgm:pt modelId="{9B3494DF-218C-408A-A431-5EB382152F35}" type="pres">
      <dgm:prSet presAssocID="{F7F8CA29-A000-4588-8D27-C9B6F568362F}" presName="Name35" presStyleLbl="parChTrans1D2" presStyleIdx="0" presStyleCnt="3"/>
      <dgm:spPr/>
      <dgm:t>
        <a:bodyPr/>
        <a:lstStyle/>
        <a:p>
          <a:endParaRPr lang="en-US"/>
        </a:p>
      </dgm:t>
    </dgm:pt>
    <dgm:pt modelId="{9A709CC0-5376-4077-BC6C-F07540489C17}" type="pres">
      <dgm:prSet presAssocID="{1C021FDA-DE0E-48F8-A067-145533A871D4}" presName="hierRoot2" presStyleCnt="0">
        <dgm:presLayoutVars>
          <dgm:hierBranch/>
        </dgm:presLayoutVars>
      </dgm:prSet>
      <dgm:spPr/>
    </dgm:pt>
    <dgm:pt modelId="{3AD4D683-E267-4DDE-B9F1-5EB05AA5FE02}" type="pres">
      <dgm:prSet presAssocID="{1C021FDA-DE0E-48F8-A067-145533A871D4}" presName="rootComposite" presStyleCnt="0"/>
      <dgm:spPr/>
    </dgm:pt>
    <dgm:pt modelId="{7CD8BA3D-CE32-4979-BF7F-3695981FCA52}" type="pres">
      <dgm:prSet presAssocID="{1C021FDA-DE0E-48F8-A067-145533A871D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482A0E-552F-4ABA-8111-502159AB5F47}" type="pres">
      <dgm:prSet presAssocID="{1C021FDA-DE0E-48F8-A067-145533A871D4}" presName="rootConnector" presStyleLbl="node2" presStyleIdx="0" presStyleCnt="3"/>
      <dgm:spPr/>
      <dgm:t>
        <a:bodyPr/>
        <a:lstStyle/>
        <a:p>
          <a:endParaRPr lang="en-US"/>
        </a:p>
      </dgm:t>
    </dgm:pt>
    <dgm:pt modelId="{B6F0D920-D554-474E-A49E-80C8DF0121FA}" type="pres">
      <dgm:prSet presAssocID="{1C021FDA-DE0E-48F8-A067-145533A871D4}" presName="hierChild4" presStyleCnt="0"/>
      <dgm:spPr/>
    </dgm:pt>
    <dgm:pt modelId="{0C5B6532-63A4-4FCB-9220-6C8474A567D2}" type="pres">
      <dgm:prSet presAssocID="{300EEBA8-4A76-4E94-8007-E8DC595B4CC2}" presName="Name35" presStyleLbl="parChTrans1D3" presStyleIdx="0" presStyleCnt="6"/>
      <dgm:spPr/>
      <dgm:t>
        <a:bodyPr/>
        <a:lstStyle/>
        <a:p>
          <a:endParaRPr lang="en-US"/>
        </a:p>
      </dgm:t>
    </dgm:pt>
    <dgm:pt modelId="{D16BC16D-87CA-4D48-B979-C2188F8E9798}" type="pres">
      <dgm:prSet presAssocID="{DC77F838-C23E-49BC-94A3-D83B0961C8FF}" presName="hierRoot2" presStyleCnt="0">
        <dgm:presLayoutVars>
          <dgm:hierBranch val="r"/>
        </dgm:presLayoutVars>
      </dgm:prSet>
      <dgm:spPr/>
    </dgm:pt>
    <dgm:pt modelId="{D5F9B2DA-7825-40C6-8990-1CF610B2377F}" type="pres">
      <dgm:prSet presAssocID="{DC77F838-C23E-49BC-94A3-D83B0961C8FF}" presName="rootComposite" presStyleCnt="0"/>
      <dgm:spPr/>
    </dgm:pt>
    <dgm:pt modelId="{1D99278B-B423-411B-A402-5E5370CDD394}" type="pres">
      <dgm:prSet presAssocID="{DC77F838-C23E-49BC-94A3-D83B0961C8FF}" presName="rootText" presStyleLbl="node3" presStyleIdx="0" presStyleCnt="6" custLinFactNeighborY="843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8FD25B-24FB-48DD-8D75-C21A1CBEEB6A}" type="pres">
      <dgm:prSet presAssocID="{DC77F838-C23E-49BC-94A3-D83B0961C8FF}" presName="rootConnector" presStyleLbl="node3" presStyleIdx="0" presStyleCnt="6"/>
      <dgm:spPr/>
      <dgm:t>
        <a:bodyPr/>
        <a:lstStyle/>
        <a:p>
          <a:endParaRPr lang="en-US"/>
        </a:p>
      </dgm:t>
    </dgm:pt>
    <dgm:pt modelId="{080FD4F8-A63B-4AD9-A8E5-CEC2829CF8BC}" type="pres">
      <dgm:prSet presAssocID="{DC77F838-C23E-49BC-94A3-D83B0961C8FF}" presName="hierChild4" presStyleCnt="0"/>
      <dgm:spPr/>
    </dgm:pt>
    <dgm:pt modelId="{D2F63EC8-9AFB-417E-9050-549AF05A4E07}" type="pres">
      <dgm:prSet presAssocID="{DC77F838-C23E-49BC-94A3-D83B0961C8FF}" presName="hierChild5" presStyleCnt="0"/>
      <dgm:spPr/>
    </dgm:pt>
    <dgm:pt modelId="{ABAD4BF8-8485-4542-A2E8-195563C607BF}" type="pres">
      <dgm:prSet presAssocID="{5C08A604-56BE-4848-B35A-377E20528EA7}" presName="Name35" presStyleLbl="parChTrans1D3" presStyleIdx="1" presStyleCnt="6"/>
      <dgm:spPr/>
      <dgm:t>
        <a:bodyPr/>
        <a:lstStyle/>
        <a:p>
          <a:endParaRPr lang="en-US"/>
        </a:p>
      </dgm:t>
    </dgm:pt>
    <dgm:pt modelId="{F4505970-8AE2-4E64-8C43-110E95F0588A}" type="pres">
      <dgm:prSet presAssocID="{C36BD5C5-8C3E-4560-990A-69ED61E64C86}" presName="hierRoot2" presStyleCnt="0">
        <dgm:presLayoutVars>
          <dgm:hierBranch val="r"/>
        </dgm:presLayoutVars>
      </dgm:prSet>
      <dgm:spPr/>
    </dgm:pt>
    <dgm:pt modelId="{02D3060D-B3C7-42A6-84A5-F895CDCF2480}" type="pres">
      <dgm:prSet presAssocID="{C36BD5C5-8C3E-4560-990A-69ED61E64C86}" presName="rootComposite" presStyleCnt="0"/>
      <dgm:spPr/>
    </dgm:pt>
    <dgm:pt modelId="{2C55C92C-7249-4528-B0C4-C7E77B5B06C9}" type="pres">
      <dgm:prSet presAssocID="{C36BD5C5-8C3E-4560-990A-69ED61E64C86}" presName="rootText" presStyleLbl="node3" presStyleIdx="1" presStyleCnt="6" custLinFactNeighborY="843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97B096-A92B-46B1-9C26-3858B3CDAEFA}" type="pres">
      <dgm:prSet presAssocID="{C36BD5C5-8C3E-4560-990A-69ED61E64C86}" presName="rootConnector" presStyleLbl="node3" presStyleIdx="1" presStyleCnt="6"/>
      <dgm:spPr/>
      <dgm:t>
        <a:bodyPr/>
        <a:lstStyle/>
        <a:p>
          <a:endParaRPr lang="en-US"/>
        </a:p>
      </dgm:t>
    </dgm:pt>
    <dgm:pt modelId="{C5A1470C-BC38-43E8-9BB5-51352D15481C}" type="pres">
      <dgm:prSet presAssocID="{C36BD5C5-8C3E-4560-990A-69ED61E64C86}" presName="hierChild4" presStyleCnt="0"/>
      <dgm:spPr/>
    </dgm:pt>
    <dgm:pt modelId="{9D11CEDA-58FB-41BC-80E3-7C44C9372842}" type="pres">
      <dgm:prSet presAssocID="{C36BD5C5-8C3E-4560-990A-69ED61E64C86}" presName="hierChild5" presStyleCnt="0"/>
      <dgm:spPr/>
    </dgm:pt>
    <dgm:pt modelId="{07EA1D14-7210-45CA-B1EE-70D1E89503E6}" type="pres">
      <dgm:prSet presAssocID="{1C021FDA-DE0E-48F8-A067-145533A871D4}" presName="hierChild5" presStyleCnt="0"/>
      <dgm:spPr/>
    </dgm:pt>
    <dgm:pt modelId="{1CF61ED6-33D3-4714-B945-18CA410C8228}" type="pres">
      <dgm:prSet presAssocID="{532CD423-421A-442A-B5B9-FFE16E86F990}" presName="Name35" presStyleLbl="parChTrans1D2" presStyleIdx="1" presStyleCnt="3"/>
      <dgm:spPr/>
      <dgm:t>
        <a:bodyPr/>
        <a:lstStyle/>
        <a:p>
          <a:endParaRPr lang="en-US"/>
        </a:p>
      </dgm:t>
    </dgm:pt>
    <dgm:pt modelId="{67211760-C0F2-4BC4-AAAD-431F64503309}" type="pres">
      <dgm:prSet presAssocID="{31FD409E-8797-486E-9C76-EE2A0A615E32}" presName="hierRoot2" presStyleCnt="0">
        <dgm:presLayoutVars>
          <dgm:hierBranch/>
        </dgm:presLayoutVars>
      </dgm:prSet>
      <dgm:spPr/>
    </dgm:pt>
    <dgm:pt modelId="{BE198536-8563-46CE-BEF6-342A664A0D5E}" type="pres">
      <dgm:prSet presAssocID="{31FD409E-8797-486E-9C76-EE2A0A615E32}" presName="rootComposite" presStyleCnt="0"/>
      <dgm:spPr/>
    </dgm:pt>
    <dgm:pt modelId="{4665A283-DAF8-46BA-A7A8-C5EE7F3DBB9A}" type="pres">
      <dgm:prSet presAssocID="{31FD409E-8797-486E-9C76-EE2A0A615E32}" presName="rootText" presStyleLbl="node2" presStyleIdx="1" presStyleCnt="3" custScaleX="1139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9DC3C3-8840-4C55-A8CF-391445BAA7EA}" type="pres">
      <dgm:prSet presAssocID="{31FD409E-8797-486E-9C76-EE2A0A615E32}" presName="rootConnector" presStyleLbl="node2" presStyleIdx="1" presStyleCnt="3"/>
      <dgm:spPr/>
      <dgm:t>
        <a:bodyPr/>
        <a:lstStyle/>
        <a:p>
          <a:endParaRPr lang="en-US"/>
        </a:p>
      </dgm:t>
    </dgm:pt>
    <dgm:pt modelId="{D2F5CDA9-80BF-4F6E-82BF-A4CE8C56EBB9}" type="pres">
      <dgm:prSet presAssocID="{31FD409E-8797-486E-9C76-EE2A0A615E32}" presName="hierChild4" presStyleCnt="0"/>
      <dgm:spPr/>
    </dgm:pt>
    <dgm:pt modelId="{4998BA67-035F-42B7-BA0E-31D006CAF028}" type="pres">
      <dgm:prSet presAssocID="{F987DA24-AD3A-44D6-8CD2-D8CE2CF176A4}" presName="Name35" presStyleLbl="parChTrans1D3" presStyleIdx="2" presStyleCnt="6"/>
      <dgm:spPr/>
      <dgm:t>
        <a:bodyPr/>
        <a:lstStyle/>
        <a:p>
          <a:endParaRPr lang="en-US"/>
        </a:p>
      </dgm:t>
    </dgm:pt>
    <dgm:pt modelId="{0B418DF5-EEB6-4271-A316-9962C6E96CEC}" type="pres">
      <dgm:prSet presAssocID="{232D6765-F8E3-48BE-833E-03DFC93D7274}" presName="hierRoot2" presStyleCnt="0">
        <dgm:presLayoutVars>
          <dgm:hierBranch val="r"/>
        </dgm:presLayoutVars>
      </dgm:prSet>
      <dgm:spPr/>
    </dgm:pt>
    <dgm:pt modelId="{0194A2E2-FE4B-48AA-958C-3A21E3A1A7FA}" type="pres">
      <dgm:prSet presAssocID="{232D6765-F8E3-48BE-833E-03DFC93D7274}" presName="rootComposite" presStyleCnt="0"/>
      <dgm:spPr/>
    </dgm:pt>
    <dgm:pt modelId="{41B73BE1-963B-4953-85E2-1D885062DAC6}" type="pres">
      <dgm:prSet presAssocID="{232D6765-F8E3-48BE-833E-03DFC93D7274}" presName="rootText" presStyleLbl="node3" presStyleIdx="2" presStyleCnt="6" custLinFactNeighborY="843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29B9C5-425C-4801-86DE-F875D9BD1CBF}" type="pres">
      <dgm:prSet presAssocID="{232D6765-F8E3-48BE-833E-03DFC93D7274}" presName="rootConnector" presStyleLbl="node3" presStyleIdx="2" presStyleCnt="6"/>
      <dgm:spPr/>
      <dgm:t>
        <a:bodyPr/>
        <a:lstStyle/>
        <a:p>
          <a:endParaRPr lang="en-US"/>
        </a:p>
      </dgm:t>
    </dgm:pt>
    <dgm:pt modelId="{30D0491A-CC02-4752-94B0-41A354FCF245}" type="pres">
      <dgm:prSet presAssocID="{232D6765-F8E3-48BE-833E-03DFC93D7274}" presName="hierChild4" presStyleCnt="0"/>
      <dgm:spPr/>
    </dgm:pt>
    <dgm:pt modelId="{97ACB4DE-3DC8-4D2B-ADCF-C14A6C86E896}" type="pres">
      <dgm:prSet presAssocID="{232D6765-F8E3-48BE-833E-03DFC93D7274}" presName="hierChild5" presStyleCnt="0"/>
      <dgm:spPr/>
    </dgm:pt>
    <dgm:pt modelId="{7C01E0F1-EC6D-407D-A65C-9D1A8A98DB7F}" type="pres">
      <dgm:prSet presAssocID="{86E0BCFC-3252-4F01-8BD9-9343A79E2831}" presName="Name35" presStyleLbl="parChTrans1D3" presStyleIdx="3" presStyleCnt="6"/>
      <dgm:spPr/>
      <dgm:t>
        <a:bodyPr/>
        <a:lstStyle/>
        <a:p>
          <a:endParaRPr lang="en-US"/>
        </a:p>
      </dgm:t>
    </dgm:pt>
    <dgm:pt modelId="{23C9DCDE-B01F-4FA2-8406-B462FC1D6510}" type="pres">
      <dgm:prSet presAssocID="{C6A35958-BB36-46AF-B959-B6D8DAE17342}" presName="hierRoot2" presStyleCnt="0">
        <dgm:presLayoutVars>
          <dgm:hierBranch val="r"/>
        </dgm:presLayoutVars>
      </dgm:prSet>
      <dgm:spPr/>
    </dgm:pt>
    <dgm:pt modelId="{80172440-97CF-44BA-AF4D-0C74D9A5CDBD}" type="pres">
      <dgm:prSet presAssocID="{C6A35958-BB36-46AF-B959-B6D8DAE17342}" presName="rootComposite" presStyleCnt="0"/>
      <dgm:spPr/>
    </dgm:pt>
    <dgm:pt modelId="{EBBC30AF-A02D-40EA-9099-7C0920EA3530}" type="pres">
      <dgm:prSet presAssocID="{C6A35958-BB36-46AF-B959-B6D8DAE17342}" presName="rootText" presStyleLbl="node3" presStyleIdx="3" presStyleCnt="6" custLinFactNeighborY="843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B62D25-5652-475C-A9FA-7B5C082EAA11}" type="pres">
      <dgm:prSet presAssocID="{C6A35958-BB36-46AF-B959-B6D8DAE17342}" presName="rootConnector" presStyleLbl="node3" presStyleIdx="3" presStyleCnt="6"/>
      <dgm:spPr/>
      <dgm:t>
        <a:bodyPr/>
        <a:lstStyle/>
        <a:p>
          <a:endParaRPr lang="en-US"/>
        </a:p>
      </dgm:t>
    </dgm:pt>
    <dgm:pt modelId="{12C93257-0934-4F92-953F-D966F9770016}" type="pres">
      <dgm:prSet presAssocID="{C6A35958-BB36-46AF-B959-B6D8DAE17342}" presName="hierChild4" presStyleCnt="0"/>
      <dgm:spPr/>
    </dgm:pt>
    <dgm:pt modelId="{5DBFC66C-0A62-4610-A8B4-3B8ED5C26676}" type="pres">
      <dgm:prSet presAssocID="{C6A35958-BB36-46AF-B959-B6D8DAE17342}" presName="hierChild5" presStyleCnt="0"/>
      <dgm:spPr/>
    </dgm:pt>
    <dgm:pt modelId="{BD0FAFB1-FD7A-4E2C-9430-CA1E220377D0}" type="pres">
      <dgm:prSet presAssocID="{31FD409E-8797-486E-9C76-EE2A0A615E32}" presName="hierChild5" presStyleCnt="0"/>
      <dgm:spPr/>
    </dgm:pt>
    <dgm:pt modelId="{6F67C595-C88C-438F-86BD-A750C0B5D853}" type="pres">
      <dgm:prSet presAssocID="{0F0C6E29-1506-48CC-ABF8-D5F834604A08}" presName="Name35" presStyleLbl="parChTrans1D2" presStyleIdx="2" presStyleCnt="3"/>
      <dgm:spPr/>
      <dgm:t>
        <a:bodyPr/>
        <a:lstStyle/>
        <a:p>
          <a:endParaRPr lang="en-US"/>
        </a:p>
      </dgm:t>
    </dgm:pt>
    <dgm:pt modelId="{7CE410DF-E749-4AC9-9FB7-1E54A3595BEA}" type="pres">
      <dgm:prSet presAssocID="{B586243C-D048-4C18-B76F-E840C882138B}" presName="hierRoot2" presStyleCnt="0">
        <dgm:presLayoutVars>
          <dgm:hierBranch/>
        </dgm:presLayoutVars>
      </dgm:prSet>
      <dgm:spPr/>
    </dgm:pt>
    <dgm:pt modelId="{A01789BA-CC7D-44CC-B482-22EDD2D91516}" type="pres">
      <dgm:prSet presAssocID="{B586243C-D048-4C18-B76F-E840C882138B}" presName="rootComposite" presStyleCnt="0"/>
      <dgm:spPr/>
    </dgm:pt>
    <dgm:pt modelId="{A582B1B6-A3DA-44E1-8276-6FBAEE9F7A3D}" type="pres">
      <dgm:prSet presAssocID="{B586243C-D048-4C18-B76F-E840C882138B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96C5C3-C8AA-4906-B835-1C8E4A50F918}" type="pres">
      <dgm:prSet presAssocID="{B586243C-D048-4C18-B76F-E840C882138B}" presName="rootConnector" presStyleLbl="node2" presStyleIdx="2" presStyleCnt="3"/>
      <dgm:spPr/>
      <dgm:t>
        <a:bodyPr/>
        <a:lstStyle/>
        <a:p>
          <a:endParaRPr lang="en-US"/>
        </a:p>
      </dgm:t>
    </dgm:pt>
    <dgm:pt modelId="{49A60193-2288-498B-B242-769661EFEC65}" type="pres">
      <dgm:prSet presAssocID="{B586243C-D048-4C18-B76F-E840C882138B}" presName="hierChild4" presStyleCnt="0"/>
      <dgm:spPr/>
    </dgm:pt>
    <dgm:pt modelId="{FD485256-2C54-4627-8808-BDF1196F6A41}" type="pres">
      <dgm:prSet presAssocID="{D2575887-C529-4D15-ACEE-D08D6B486BE5}" presName="Name35" presStyleLbl="parChTrans1D3" presStyleIdx="4" presStyleCnt="6"/>
      <dgm:spPr/>
      <dgm:t>
        <a:bodyPr/>
        <a:lstStyle/>
        <a:p>
          <a:endParaRPr lang="en-US"/>
        </a:p>
      </dgm:t>
    </dgm:pt>
    <dgm:pt modelId="{EAE0CDC2-1C24-431F-B3EC-DEAA713EEAAC}" type="pres">
      <dgm:prSet presAssocID="{5D69A997-98F7-4769-818F-8AC904942B91}" presName="hierRoot2" presStyleCnt="0">
        <dgm:presLayoutVars>
          <dgm:hierBranch val="r"/>
        </dgm:presLayoutVars>
      </dgm:prSet>
      <dgm:spPr/>
    </dgm:pt>
    <dgm:pt modelId="{8D16EED7-97B7-4C92-B38E-34974B06A739}" type="pres">
      <dgm:prSet presAssocID="{5D69A997-98F7-4769-818F-8AC904942B91}" presName="rootComposite" presStyleCnt="0"/>
      <dgm:spPr/>
    </dgm:pt>
    <dgm:pt modelId="{635CC9CE-9FA6-4901-B003-4D2C4DA79E10}" type="pres">
      <dgm:prSet presAssocID="{5D69A997-98F7-4769-818F-8AC904942B91}" presName="rootText" presStyleLbl="node3" presStyleIdx="4" presStyleCnt="6" custLinFactNeighborY="843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3DC304-A58F-4ABB-BD4D-53D46C5C9807}" type="pres">
      <dgm:prSet presAssocID="{5D69A997-98F7-4769-818F-8AC904942B91}" presName="rootConnector" presStyleLbl="node3" presStyleIdx="4" presStyleCnt="6"/>
      <dgm:spPr/>
      <dgm:t>
        <a:bodyPr/>
        <a:lstStyle/>
        <a:p>
          <a:endParaRPr lang="en-US"/>
        </a:p>
      </dgm:t>
    </dgm:pt>
    <dgm:pt modelId="{AFE8776E-9B2C-4A6C-811B-A7A034769F6F}" type="pres">
      <dgm:prSet presAssocID="{5D69A997-98F7-4769-818F-8AC904942B91}" presName="hierChild4" presStyleCnt="0"/>
      <dgm:spPr/>
    </dgm:pt>
    <dgm:pt modelId="{B4B39414-D296-4E36-B94C-57E97F80C553}" type="pres">
      <dgm:prSet presAssocID="{5D69A997-98F7-4769-818F-8AC904942B91}" presName="hierChild5" presStyleCnt="0"/>
      <dgm:spPr/>
    </dgm:pt>
    <dgm:pt modelId="{38E1D809-AD5A-4CD2-838C-BC1C5D8CD227}" type="pres">
      <dgm:prSet presAssocID="{C6B6EB1A-C0C3-4263-8CB1-687F0CB78A01}" presName="Name35" presStyleLbl="parChTrans1D3" presStyleIdx="5" presStyleCnt="6"/>
      <dgm:spPr/>
      <dgm:t>
        <a:bodyPr/>
        <a:lstStyle/>
        <a:p>
          <a:endParaRPr lang="en-US"/>
        </a:p>
      </dgm:t>
    </dgm:pt>
    <dgm:pt modelId="{9E51B707-6D73-46B1-AC19-F417F0074A89}" type="pres">
      <dgm:prSet presAssocID="{5DAFDF2D-DBC2-4065-BB89-DB78D7AB1F89}" presName="hierRoot2" presStyleCnt="0">
        <dgm:presLayoutVars>
          <dgm:hierBranch val="r"/>
        </dgm:presLayoutVars>
      </dgm:prSet>
      <dgm:spPr/>
    </dgm:pt>
    <dgm:pt modelId="{6B616565-2401-4AE1-9665-1CAC6FBE3E81}" type="pres">
      <dgm:prSet presAssocID="{5DAFDF2D-DBC2-4065-BB89-DB78D7AB1F89}" presName="rootComposite" presStyleCnt="0"/>
      <dgm:spPr/>
    </dgm:pt>
    <dgm:pt modelId="{D0F6510F-A93A-4A1D-9EF1-9AFA5A156E47}" type="pres">
      <dgm:prSet presAssocID="{5DAFDF2D-DBC2-4065-BB89-DB78D7AB1F89}" presName="rootText" presStyleLbl="node3" presStyleIdx="5" presStyleCnt="6" custLinFactNeighborY="843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F9D17C-D26B-47BE-A549-F2AD86C03F24}" type="pres">
      <dgm:prSet presAssocID="{5DAFDF2D-DBC2-4065-BB89-DB78D7AB1F89}" presName="rootConnector" presStyleLbl="node3" presStyleIdx="5" presStyleCnt="6"/>
      <dgm:spPr/>
      <dgm:t>
        <a:bodyPr/>
        <a:lstStyle/>
        <a:p>
          <a:endParaRPr lang="en-US"/>
        </a:p>
      </dgm:t>
    </dgm:pt>
    <dgm:pt modelId="{74BA59C7-386D-4FA8-9786-84D6A4F6C790}" type="pres">
      <dgm:prSet presAssocID="{5DAFDF2D-DBC2-4065-BB89-DB78D7AB1F89}" presName="hierChild4" presStyleCnt="0"/>
      <dgm:spPr/>
    </dgm:pt>
    <dgm:pt modelId="{3EDE1830-6AE3-47CF-B0A1-40DC6703C458}" type="pres">
      <dgm:prSet presAssocID="{5DAFDF2D-DBC2-4065-BB89-DB78D7AB1F89}" presName="hierChild5" presStyleCnt="0"/>
      <dgm:spPr/>
    </dgm:pt>
    <dgm:pt modelId="{1B44CFDA-C132-4C02-9055-ABED4CF4BADD}" type="pres">
      <dgm:prSet presAssocID="{B586243C-D048-4C18-B76F-E840C882138B}" presName="hierChild5" presStyleCnt="0"/>
      <dgm:spPr/>
    </dgm:pt>
    <dgm:pt modelId="{F0E33216-C89F-49FF-83C8-31E687536A59}" type="pres">
      <dgm:prSet presAssocID="{3CC1C5A5-32C8-49BB-9668-090294267DAC}" presName="hierChild3" presStyleCnt="0"/>
      <dgm:spPr/>
    </dgm:pt>
  </dgm:ptLst>
  <dgm:cxnLst>
    <dgm:cxn modelId="{96E4887C-F521-44DA-A92D-0AA1D83A7B9C}" type="presOf" srcId="{C36BD5C5-8C3E-4560-990A-69ED61E64C86}" destId="{2C55C92C-7249-4528-B0C4-C7E77B5B06C9}" srcOrd="0" destOrd="0" presId="urn:microsoft.com/office/officeart/2005/8/layout/orgChart1"/>
    <dgm:cxn modelId="{F4AC0330-ACEB-4BE7-9F1D-90D863285DF1}" type="presOf" srcId="{5DAFDF2D-DBC2-4065-BB89-DB78D7AB1F89}" destId="{14F9D17C-D26B-47BE-A549-F2AD86C03F24}" srcOrd="1" destOrd="0" presId="urn:microsoft.com/office/officeart/2005/8/layout/orgChart1"/>
    <dgm:cxn modelId="{A00D733B-464F-4FD8-A7A3-CF08D8660C38}" type="presOf" srcId="{86E0BCFC-3252-4F01-8BD9-9343A79E2831}" destId="{7C01E0F1-EC6D-407D-A65C-9D1A8A98DB7F}" srcOrd="0" destOrd="0" presId="urn:microsoft.com/office/officeart/2005/8/layout/orgChart1"/>
    <dgm:cxn modelId="{309FB6F7-FA85-48C0-B7A6-985D35FCAD0F}" type="presOf" srcId="{C36BD5C5-8C3E-4560-990A-69ED61E64C86}" destId="{0097B096-A92B-46B1-9C26-3858B3CDAEFA}" srcOrd="1" destOrd="0" presId="urn:microsoft.com/office/officeart/2005/8/layout/orgChart1"/>
    <dgm:cxn modelId="{20F48872-3B76-4683-8CA5-C5438F73BCBB}" srcId="{B586243C-D048-4C18-B76F-E840C882138B}" destId="{5D69A997-98F7-4769-818F-8AC904942B91}" srcOrd="0" destOrd="0" parTransId="{D2575887-C529-4D15-ACEE-D08D6B486BE5}" sibTransId="{5F121A2E-27CF-4945-B069-8EAAC7D37AE0}"/>
    <dgm:cxn modelId="{7C7142B9-7F9E-4B33-A8F8-4B54A69C3D95}" srcId="{3CC1C5A5-32C8-49BB-9668-090294267DAC}" destId="{1C021FDA-DE0E-48F8-A067-145533A871D4}" srcOrd="0" destOrd="0" parTransId="{F7F8CA29-A000-4588-8D27-C9B6F568362F}" sibTransId="{D72BE3B8-4D09-41AF-8E90-D8D09536FC9D}"/>
    <dgm:cxn modelId="{5CDC9276-D7B0-4300-AD1B-B8FDB2C1E41A}" type="presOf" srcId="{5D69A997-98F7-4769-818F-8AC904942B91}" destId="{635CC9CE-9FA6-4901-B003-4D2C4DA79E10}" srcOrd="0" destOrd="0" presId="urn:microsoft.com/office/officeart/2005/8/layout/orgChart1"/>
    <dgm:cxn modelId="{38598983-C81D-48DF-88D3-3732A869144C}" srcId="{27584E96-74E4-47C5-B574-EBDD0064CF82}" destId="{3CC1C5A5-32C8-49BB-9668-090294267DAC}" srcOrd="0" destOrd="0" parTransId="{1FC37A9D-CF64-4BC4-BA9A-8B06DCFB64A3}" sibTransId="{B1F00CCF-A464-4888-9F14-93E817CBC708}"/>
    <dgm:cxn modelId="{02BC28A8-6207-45C6-8DD0-167329A31541}" type="presOf" srcId="{5DAFDF2D-DBC2-4065-BB89-DB78D7AB1F89}" destId="{D0F6510F-A93A-4A1D-9EF1-9AFA5A156E47}" srcOrd="0" destOrd="0" presId="urn:microsoft.com/office/officeart/2005/8/layout/orgChart1"/>
    <dgm:cxn modelId="{E6ED576D-E939-4BAA-8E76-9654E51D5E2D}" type="presOf" srcId="{31FD409E-8797-486E-9C76-EE2A0A615E32}" destId="{4665A283-DAF8-46BA-A7A8-C5EE7F3DBB9A}" srcOrd="0" destOrd="0" presId="urn:microsoft.com/office/officeart/2005/8/layout/orgChart1"/>
    <dgm:cxn modelId="{752638A2-54C9-4F8B-8BF9-7B1FF28CA36B}" srcId="{1C021FDA-DE0E-48F8-A067-145533A871D4}" destId="{C36BD5C5-8C3E-4560-990A-69ED61E64C86}" srcOrd="1" destOrd="0" parTransId="{5C08A604-56BE-4848-B35A-377E20528EA7}" sibTransId="{811F0C59-7FB0-4E9B-B504-A56E092D32FE}"/>
    <dgm:cxn modelId="{75395B4B-F376-4372-AA52-A905F5F24D00}" type="presOf" srcId="{0F0C6E29-1506-48CC-ABF8-D5F834604A08}" destId="{6F67C595-C88C-438F-86BD-A750C0B5D853}" srcOrd="0" destOrd="0" presId="urn:microsoft.com/office/officeart/2005/8/layout/orgChart1"/>
    <dgm:cxn modelId="{42E024E2-E74F-49D9-B675-9F2A386D5F17}" type="presOf" srcId="{232D6765-F8E3-48BE-833E-03DFC93D7274}" destId="{9829B9C5-425C-4801-86DE-F875D9BD1CBF}" srcOrd="1" destOrd="0" presId="urn:microsoft.com/office/officeart/2005/8/layout/orgChart1"/>
    <dgm:cxn modelId="{B6CA4D92-D88A-48A6-ACB7-C79C2B5054A9}" type="presOf" srcId="{27584E96-74E4-47C5-B574-EBDD0064CF82}" destId="{DAAFF814-3B3A-422A-8F22-8D604BBE394F}" srcOrd="0" destOrd="0" presId="urn:microsoft.com/office/officeart/2005/8/layout/orgChart1"/>
    <dgm:cxn modelId="{95F0165C-80DB-4267-8046-291BA4281709}" type="presOf" srcId="{C6A35958-BB36-46AF-B959-B6D8DAE17342}" destId="{F1B62D25-5652-475C-A9FA-7B5C082EAA11}" srcOrd="1" destOrd="0" presId="urn:microsoft.com/office/officeart/2005/8/layout/orgChart1"/>
    <dgm:cxn modelId="{013E4B08-A161-4765-8BE9-5A6AF69A9456}" srcId="{1C021FDA-DE0E-48F8-A067-145533A871D4}" destId="{DC77F838-C23E-49BC-94A3-D83B0961C8FF}" srcOrd="0" destOrd="0" parTransId="{300EEBA8-4A76-4E94-8007-E8DC595B4CC2}" sibTransId="{560987E1-D9F5-4987-AE48-5BE78F0F319F}"/>
    <dgm:cxn modelId="{63BF0EDE-0C66-43B6-A4CE-0387301121AE}" type="presOf" srcId="{DC77F838-C23E-49BC-94A3-D83B0961C8FF}" destId="{1D99278B-B423-411B-A402-5E5370CDD394}" srcOrd="0" destOrd="0" presId="urn:microsoft.com/office/officeart/2005/8/layout/orgChart1"/>
    <dgm:cxn modelId="{6995536C-1867-4C24-91B5-D5C57E97CF9B}" type="presOf" srcId="{3CC1C5A5-32C8-49BB-9668-090294267DAC}" destId="{87C4EEF4-9193-47B8-9575-CC4856E2BE15}" srcOrd="1" destOrd="0" presId="urn:microsoft.com/office/officeart/2005/8/layout/orgChart1"/>
    <dgm:cxn modelId="{EA7AF503-03FC-4CEF-BBEA-FDDFE39C104F}" type="presOf" srcId="{5C08A604-56BE-4848-B35A-377E20528EA7}" destId="{ABAD4BF8-8485-4542-A2E8-195563C607BF}" srcOrd="0" destOrd="0" presId="urn:microsoft.com/office/officeart/2005/8/layout/orgChart1"/>
    <dgm:cxn modelId="{A485CFFE-3F5B-4557-A829-0C0FFB403FD3}" type="presOf" srcId="{C6B6EB1A-C0C3-4263-8CB1-687F0CB78A01}" destId="{38E1D809-AD5A-4CD2-838C-BC1C5D8CD227}" srcOrd="0" destOrd="0" presId="urn:microsoft.com/office/officeart/2005/8/layout/orgChart1"/>
    <dgm:cxn modelId="{87A50637-2B7F-4434-BF3F-1C0D3AF15A22}" type="presOf" srcId="{F987DA24-AD3A-44D6-8CD2-D8CE2CF176A4}" destId="{4998BA67-035F-42B7-BA0E-31D006CAF028}" srcOrd="0" destOrd="0" presId="urn:microsoft.com/office/officeart/2005/8/layout/orgChart1"/>
    <dgm:cxn modelId="{447B3967-44AA-43A3-BA23-FED9504FB200}" type="presOf" srcId="{5D69A997-98F7-4769-818F-8AC904942B91}" destId="{2C3DC304-A58F-4ABB-BD4D-53D46C5C9807}" srcOrd="1" destOrd="0" presId="urn:microsoft.com/office/officeart/2005/8/layout/orgChart1"/>
    <dgm:cxn modelId="{1CECB97D-383E-466C-B886-212DB69B82FC}" srcId="{31FD409E-8797-486E-9C76-EE2A0A615E32}" destId="{232D6765-F8E3-48BE-833E-03DFC93D7274}" srcOrd="0" destOrd="0" parTransId="{F987DA24-AD3A-44D6-8CD2-D8CE2CF176A4}" sibTransId="{01009B97-6D93-45E2-A255-BA1291FC2CC1}"/>
    <dgm:cxn modelId="{7A4099F8-4DFF-48DB-9C1B-BE502188B69D}" type="presOf" srcId="{B586243C-D048-4C18-B76F-E840C882138B}" destId="{B596C5C3-C8AA-4906-B835-1C8E4A50F918}" srcOrd="1" destOrd="0" presId="urn:microsoft.com/office/officeart/2005/8/layout/orgChart1"/>
    <dgm:cxn modelId="{1364A3DE-EDDC-4258-887C-661D648E0066}" srcId="{B586243C-D048-4C18-B76F-E840C882138B}" destId="{5DAFDF2D-DBC2-4065-BB89-DB78D7AB1F89}" srcOrd="1" destOrd="0" parTransId="{C6B6EB1A-C0C3-4263-8CB1-687F0CB78A01}" sibTransId="{B6D3B03B-B10B-4AA4-B98B-A3FA750B0A30}"/>
    <dgm:cxn modelId="{D2AF0ABC-A331-4195-9098-CBC5C48F76AB}" type="presOf" srcId="{DC77F838-C23E-49BC-94A3-D83B0961C8FF}" destId="{A58FD25B-24FB-48DD-8D75-C21A1CBEEB6A}" srcOrd="1" destOrd="0" presId="urn:microsoft.com/office/officeart/2005/8/layout/orgChart1"/>
    <dgm:cxn modelId="{ED88C6E8-83AB-45DE-AF91-DFD4E7CE8179}" srcId="{31FD409E-8797-486E-9C76-EE2A0A615E32}" destId="{C6A35958-BB36-46AF-B959-B6D8DAE17342}" srcOrd="1" destOrd="0" parTransId="{86E0BCFC-3252-4F01-8BD9-9343A79E2831}" sibTransId="{DAA9EBDF-4BF7-400B-B2CC-95CEF641D116}"/>
    <dgm:cxn modelId="{37B0C28F-2DDD-4245-86AF-21050129A9C1}" type="presOf" srcId="{532CD423-421A-442A-B5B9-FFE16E86F990}" destId="{1CF61ED6-33D3-4714-B945-18CA410C8228}" srcOrd="0" destOrd="0" presId="urn:microsoft.com/office/officeart/2005/8/layout/orgChart1"/>
    <dgm:cxn modelId="{9E8767EA-CD02-4D15-8D47-7FFD54EE4FFB}" type="presOf" srcId="{B586243C-D048-4C18-B76F-E840C882138B}" destId="{A582B1B6-A3DA-44E1-8276-6FBAEE9F7A3D}" srcOrd="0" destOrd="0" presId="urn:microsoft.com/office/officeart/2005/8/layout/orgChart1"/>
    <dgm:cxn modelId="{FC275FFA-C06D-4D3B-9EBC-1968E47746BF}" type="presOf" srcId="{1C021FDA-DE0E-48F8-A067-145533A871D4}" destId="{7CD8BA3D-CE32-4979-BF7F-3695981FCA52}" srcOrd="0" destOrd="0" presId="urn:microsoft.com/office/officeart/2005/8/layout/orgChart1"/>
    <dgm:cxn modelId="{D50F410D-D348-405F-88B5-A60B38B2DD09}" type="presOf" srcId="{C6A35958-BB36-46AF-B959-B6D8DAE17342}" destId="{EBBC30AF-A02D-40EA-9099-7C0920EA3530}" srcOrd="0" destOrd="0" presId="urn:microsoft.com/office/officeart/2005/8/layout/orgChart1"/>
    <dgm:cxn modelId="{9222B372-6414-42A2-9E31-01F2B6D8ED06}" type="presOf" srcId="{232D6765-F8E3-48BE-833E-03DFC93D7274}" destId="{41B73BE1-963B-4953-85E2-1D885062DAC6}" srcOrd="0" destOrd="0" presId="urn:microsoft.com/office/officeart/2005/8/layout/orgChart1"/>
    <dgm:cxn modelId="{4090A63B-50EC-45DB-A22F-55E8FE027B11}" type="presOf" srcId="{F7F8CA29-A000-4588-8D27-C9B6F568362F}" destId="{9B3494DF-218C-408A-A431-5EB382152F35}" srcOrd="0" destOrd="0" presId="urn:microsoft.com/office/officeart/2005/8/layout/orgChart1"/>
    <dgm:cxn modelId="{FE18FDBE-3750-44B5-8A9B-C0AA0D1689D3}" type="presOf" srcId="{31FD409E-8797-486E-9C76-EE2A0A615E32}" destId="{869DC3C3-8840-4C55-A8CF-391445BAA7EA}" srcOrd="1" destOrd="0" presId="urn:microsoft.com/office/officeart/2005/8/layout/orgChart1"/>
    <dgm:cxn modelId="{12857ECA-4865-4D46-ADED-7518D39B01CB}" srcId="{3CC1C5A5-32C8-49BB-9668-090294267DAC}" destId="{B586243C-D048-4C18-B76F-E840C882138B}" srcOrd="2" destOrd="0" parTransId="{0F0C6E29-1506-48CC-ABF8-D5F834604A08}" sibTransId="{EE1CD931-451C-4B75-BFA7-E98C8318277D}"/>
    <dgm:cxn modelId="{1B61E01F-32E9-4B22-97F5-717ECD5E8252}" type="presOf" srcId="{1C021FDA-DE0E-48F8-A067-145533A871D4}" destId="{74482A0E-552F-4ABA-8111-502159AB5F47}" srcOrd="1" destOrd="0" presId="urn:microsoft.com/office/officeart/2005/8/layout/orgChart1"/>
    <dgm:cxn modelId="{75AAFD8C-9F0F-4A5B-B47C-56F2E37C745E}" type="presOf" srcId="{3CC1C5A5-32C8-49BB-9668-090294267DAC}" destId="{B4BFD62F-1EA0-4B53-B255-1905CCF60CE4}" srcOrd="0" destOrd="0" presId="urn:microsoft.com/office/officeart/2005/8/layout/orgChart1"/>
    <dgm:cxn modelId="{F80D34F8-01D4-417B-851D-18840E6C3741}" type="presOf" srcId="{D2575887-C529-4D15-ACEE-D08D6B486BE5}" destId="{FD485256-2C54-4627-8808-BDF1196F6A41}" srcOrd="0" destOrd="0" presId="urn:microsoft.com/office/officeart/2005/8/layout/orgChart1"/>
    <dgm:cxn modelId="{4D475A2F-5FE2-4805-AF5F-2DDD56BB676C}" srcId="{3CC1C5A5-32C8-49BB-9668-090294267DAC}" destId="{31FD409E-8797-486E-9C76-EE2A0A615E32}" srcOrd="1" destOrd="0" parTransId="{532CD423-421A-442A-B5B9-FFE16E86F990}" sibTransId="{BC1DA6C0-680D-43EA-B535-F5E440A1DD14}"/>
    <dgm:cxn modelId="{CFB37CDF-A2C2-4B9C-AC15-589B1B85AA0A}" type="presOf" srcId="{300EEBA8-4A76-4E94-8007-E8DC595B4CC2}" destId="{0C5B6532-63A4-4FCB-9220-6C8474A567D2}" srcOrd="0" destOrd="0" presId="urn:microsoft.com/office/officeart/2005/8/layout/orgChart1"/>
    <dgm:cxn modelId="{5A316F82-115A-4A72-8E83-5E0CB3802D31}" type="presParOf" srcId="{DAAFF814-3B3A-422A-8F22-8D604BBE394F}" destId="{00B5D1A7-3DF7-4891-9141-B6CE35C93A98}" srcOrd="0" destOrd="0" presId="urn:microsoft.com/office/officeart/2005/8/layout/orgChart1"/>
    <dgm:cxn modelId="{F2B6BE0E-1E93-4851-AC31-D3AD948F262F}" type="presParOf" srcId="{00B5D1A7-3DF7-4891-9141-B6CE35C93A98}" destId="{07F46720-8630-4C59-9CD8-775BD91CB0D3}" srcOrd="0" destOrd="0" presId="urn:microsoft.com/office/officeart/2005/8/layout/orgChart1"/>
    <dgm:cxn modelId="{6D9D30A7-FBB0-4190-BC6B-6ADF0D3A2F25}" type="presParOf" srcId="{07F46720-8630-4C59-9CD8-775BD91CB0D3}" destId="{B4BFD62F-1EA0-4B53-B255-1905CCF60CE4}" srcOrd="0" destOrd="0" presId="urn:microsoft.com/office/officeart/2005/8/layout/orgChart1"/>
    <dgm:cxn modelId="{90C7B0E4-11CB-41A2-8D6C-2F8A61E21CA5}" type="presParOf" srcId="{07F46720-8630-4C59-9CD8-775BD91CB0D3}" destId="{87C4EEF4-9193-47B8-9575-CC4856E2BE15}" srcOrd="1" destOrd="0" presId="urn:microsoft.com/office/officeart/2005/8/layout/orgChart1"/>
    <dgm:cxn modelId="{B209B003-E21C-4DCD-B409-6D7039BC7F7F}" type="presParOf" srcId="{00B5D1A7-3DF7-4891-9141-B6CE35C93A98}" destId="{F403B1F5-E76F-4707-BE73-B414E6536042}" srcOrd="1" destOrd="0" presId="urn:microsoft.com/office/officeart/2005/8/layout/orgChart1"/>
    <dgm:cxn modelId="{96A56986-E39F-4FBA-8F7F-F3FD921AFDD6}" type="presParOf" srcId="{F403B1F5-E76F-4707-BE73-B414E6536042}" destId="{9B3494DF-218C-408A-A431-5EB382152F35}" srcOrd="0" destOrd="0" presId="urn:microsoft.com/office/officeart/2005/8/layout/orgChart1"/>
    <dgm:cxn modelId="{3F6E13F7-4CC2-4047-830E-BFB414BE433F}" type="presParOf" srcId="{F403B1F5-E76F-4707-BE73-B414E6536042}" destId="{9A709CC0-5376-4077-BC6C-F07540489C17}" srcOrd="1" destOrd="0" presId="urn:microsoft.com/office/officeart/2005/8/layout/orgChart1"/>
    <dgm:cxn modelId="{B4D12358-ABF3-43E9-BA76-4C03CC2B0A01}" type="presParOf" srcId="{9A709CC0-5376-4077-BC6C-F07540489C17}" destId="{3AD4D683-E267-4DDE-B9F1-5EB05AA5FE02}" srcOrd="0" destOrd="0" presId="urn:microsoft.com/office/officeart/2005/8/layout/orgChart1"/>
    <dgm:cxn modelId="{DD818474-5C6B-4388-B4B6-E445B46D01EE}" type="presParOf" srcId="{3AD4D683-E267-4DDE-B9F1-5EB05AA5FE02}" destId="{7CD8BA3D-CE32-4979-BF7F-3695981FCA52}" srcOrd="0" destOrd="0" presId="urn:microsoft.com/office/officeart/2005/8/layout/orgChart1"/>
    <dgm:cxn modelId="{FF1AAD04-78A5-4BA0-BAEB-0AECA5D7CF50}" type="presParOf" srcId="{3AD4D683-E267-4DDE-B9F1-5EB05AA5FE02}" destId="{74482A0E-552F-4ABA-8111-502159AB5F47}" srcOrd="1" destOrd="0" presId="urn:microsoft.com/office/officeart/2005/8/layout/orgChart1"/>
    <dgm:cxn modelId="{BB3AFD03-5A8E-44FF-B633-6AE122E2BD25}" type="presParOf" srcId="{9A709CC0-5376-4077-BC6C-F07540489C17}" destId="{B6F0D920-D554-474E-A49E-80C8DF0121FA}" srcOrd="1" destOrd="0" presId="urn:microsoft.com/office/officeart/2005/8/layout/orgChart1"/>
    <dgm:cxn modelId="{8FF95533-D372-4B0E-B828-D3940B504E32}" type="presParOf" srcId="{B6F0D920-D554-474E-A49E-80C8DF0121FA}" destId="{0C5B6532-63A4-4FCB-9220-6C8474A567D2}" srcOrd="0" destOrd="0" presId="urn:microsoft.com/office/officeart/2005/8/layout/orgChart1"/>
    <dgm:cxn modelId="{3EA9CD50-E40F-4905-BD78-8736672F7B44}" type="presParOf" srcId="{B6F0D920-D554-474E-A49E-80C8DF0121FA}" destId="{D16BC16D-87CA-4D48-B979-C2188F8E9798}" srcOrd="1" destOrd="0" presId="urn:microsoft.com/office/officeart/2005/8/layout/orgChart1"/>
    <dgm:cxn modelId="{3C606114-EBCF-4BC1-92BD-7EA47C946BF1}" type="presParOf" srcId="{D16BC16D-87CA-4D48-B979-C2188F8E9798}" destId="{D5F9B2DA-7825-40C6-8990-1CF610B2377F}" srcOrd="0" destOrd="0" presId="urn:microsoft.com/office/officeart/2005/8/layout/orgChart1"/>
    <dgm:cxn modelId="{A7C8E3CE-C4C4-4B05-B522-307E60A61AF5}" type="presParOf" srcId="{D5F9B2DA-7825-40C6-8990-1CF610B2377F}" destId="{1D99278B-B423-411B-A402-5E5370CDD394}" srcOrd="0" destOrd="0" presId="urn:microsoft.com/office/officeart/2005/8/layout/orgChart1"/>
    <dgm:cxn modelId="{AFBD1129-E0C3-4F34-AB74-231A17CEC7C1}" type="presParOf" srcId="{D5F9B2DA-7825-40C6-8990-1CF610B2377F}" destId="{A58FD25B-24FB-48DD-8D75-C21A1CBEEB6A}" srcOrd="1" destOrd="0" presId="urn:microsoft.com/office/officeart/2005/8/layout/orgChart1"/>
    <dgm:cxn modelId="{472A1E77-83D0-495C-8FD0-317E7676C6E3}" type="presParOf" srcId="{D16BC16D-87CA-4D48-B979-C2188F8E9798}" destId="{080FD4F8-A63B-4AD9-A8E5-CEC2829CF8BC}" srcOrd="1" destOrd="0" presId="urn:microsoft.com/office/officeart/2005/8/layout/orgChart1"/>
    <dgm:cxn modelId="{39B7A7FC-BC05-46B3-84B4-C768D93BC6E8}" type="presParOf" srcId="{D16BC16D-87CA-4D48-B979-C2188F8E9798}" destId="{D2F63EC8-9AFB-417E-9050-549AF05A4E07}" srcOrd="2" destOrd="0" presId="urn:microsoft.com/office/officeart/2005/8/layout/orgChart1"/>
    <dgm:cxn modelId="{1E25A10C-C18D-48FC-B00C-C78827A92278}" type="presParOf" srcId="{B6F0D920-D554-474E-A49E-80C8DF0121FA}" destId="{ABAD4BF8-8485-4542-A2E8-195563C607BF}" srcOrd="2" destOrd="0" presId="urn:microsoft.com/office/officeart/2005/8/layout/orgChart1"/>
    <dgm:cxn modelId="{2E3886BC-0049-41EE-AF55-4C9C513BE4D0}" type="presParOf" srcId="{B6F0D920-D554-474E-A49E-80C8DF0121FA}" destId="{F4505970-8AE2-4E64-8C43-110E95F0588A}" srcOrd="3" destOrd="0" presId="urn:microsoft.com/office/officeart/2005/8/layout/orgChart1"/>
    <dgm:cxn modelId="{E734C32A-547E-44D5-A59E-56CA203AC53A}" type="presParOf" srcId="{F4505970-8AE2-4E64-8C43-110E95F0588A}" destId="{02D3060D-B3C7-42A6-84A5-F895CDCF2480}" srcOrd="0" destOrd="0" presId="urn:microsoft.com/office/officeart/2005/8/layout/orgChart1"/>
    <dgm:cxn modelId="{A83F57F6-E4EF-4009-A64A-F0961A5BF63D}" type="presParOf" srcId="{02D3060D-B3C7-42A6-84A5-F895CDCF2480}" destId="{2C55C92C-7249-4528-B0C4-C7E77B5B06C9}" srcOrd="0" destOrd="0" presId="urn:microsoft.com/office/officeart/2005/8/layout/orgChart1"/>
    <dgm:cxn modelId="{37F82DCA-18ED-4E57-BF3A-D3688D22CF52}" type="presParOf" srcId="{02D3060D-B3C7-42A6-84A5-F895CDCF2480}" destId="{0097B096-A92B-46B1-9C26-3858B3CDAEFA}" srcOrd="1" destOrd="0" presId="urn:microsoft.com/office/officeart/2005/8/layout/orgChart1"/>
    <dgm:cxn modelId="{6FF9E02E-3579-47D9-AC26-B74C9F4B0C08}" type="presParOf" srcId="{F4505970-8AE2-4E64-8C43-110E95F0588A}" destId="{C5A1470C-BC38-43E8-9BB5-51352D15481C}" srcOrd="1" destOrd="0" presId="urn:microsoft.com/office/officeart/2005/8/layout/orgChart1"/>
    <dgm:cxn modelId="{8B649306-A129-4D9F-A34A-9C3206B32D4B}" type="presParOf" srcId="{F4505970-8AE2-4E64-8C43-110E95F0588A}" destId="{9D11CEDA-58FB-41BC-80E3-7C44C9372842}" srcOrd="2" destOrd="0" presId="urn:microsoft.com/office/officeart/2005/8/layout/orgChart1"/>
    <dgm:cxn modelId="{11E0BF68-09C3-4154-A164-0C75F8492114}" type="presParOf" srcId="{9A709CC0-5376-4077-BC6C-F07540489C17}" destId="{07EA1D14-7210-45CA-B1EE-70D1E89503E6}" srcOrd="2" destOrd="0" presId="urn:microsoft.com/office/officeart/2005/8/layout/orgChart1"/>
    <dgm:cxn modelId="{EB33A955-399F-4DF1-8695-573711421380}" type="presParOf" srcId="{F403B1F5-E76F-4707-BE73-B414E6536042}" destId="{1CF61ED6-33D3-4714-B945-18CA410C8228}" srcOrd="2" destOrd="0" presId="urn:microsoft.com/office/officeart/2005/8/layout/orgChart1"/>
    <dgm:cxn modelId="{6D49FC7A-98D5-48BD-89AE-62AB6C046388}" type="presParOf" srcId="{F403B1F5-E76F-4707-BE73-B414E6536042}" destId="{67211760-C0F2-4BC4-AAAD-431F64503309}" srcOrd="3" destOrd="0" presId="urn:microsoft.com/office/officeart/2005/8/layout/orgChart1"/>
    <dgm:cxn modelId="{B8A78CFC-E90D-4B98-823D-B5BA66DEA378}" type="presParOf" srcId="{67211760-C0F2-4BC4-AAAD-431F64503309}" destId="{BE198536-8563-46CE-BEF6-342A664A0D5E}" srcOrd="0" destOrd="0" presId="urn:microsoft.com/office/officeart/2005/8/layout/orgChart1"/>
    <dgm:cxn modelId="{00BB231A-AB1E-4CBE-ABC0-9318E3B96136}" type="presParOf" srcId="{BE198536-8563-46CE-BEF6-342A664A0D5E}" destId="{4665A283-DAF8-46BA-A7A8-C5EE7F3DBB9A}" srcOrd="0" destOrd="0" presId="urn:microsoft.com/office/officeart/2005/8/layout/orgChart1"/>
    <dgm:cxn modelId="{301B757C-6E03-44F9-8690-7487B75AA9CA}" type="presParOf" srcId="{BE198536-8563-46CE-BEF6-342A664A0D5E}" destId="{869DC3C3-8840-4C55-A8CF-391445BAA7EA}" srcOrd="1" destOrd="0" presId="urn:microsoft.com/office/officeart/2005/8/layout/orgChart1"/>
    <dgm:cxn modelId="{5238D35E-A76C-4E21-87CD-386055E61312}" type="presParOf" srcId="{67211760-C0F2-4BC4-AAAD-431F64503309}" destId="{D2F5CDA9-80BF-4F6E-82BF-A4CE8C56EBB9}" srcOrd="1" destOrd="0" presId="urn:microsoft.com/office/officeart/2005/8/layout/orgChart1"/>
    <dgm:cxn modelId="{E7F90E79-83DE-4F01-9652-6B8F94C22F76}" type="presParOf" srcId="{D2F5CDA9-80BF-4F6E-82BF-A4CE8C56EBB9}" destId="{4998BA67-035F-42B7-BA0E-31D006CAF028}" srcOrd="0" destOrd="0" presId="urn:microsoft.com/office/officeart/2005/8/layout/orgChart1"/>
    <dgm:cxn modelId="{701C5E0E-F80D-40E0-B9C6-411106412736}" type="presParOf" srcId="{D2F5CDA9-80BF-4F6E-82BF-A4CE8C56EBB9}" destId="{0B418DF5-EEB6-4271-A316-9962C6E96CEC}" srcOrd="1" destOrd="0" presId="urn:microsoft.com/office/officeart/2005/8/layout/orgChart1"/>
    <dgm:cxn modelId="{C1DDCEF6-193C-4B5E-94E1-56BF9C62EDAC}" type="presParOf" srcId="{0B418DF5-EEB6-4271-A316-9962C6E96CEC}" destId="{0194A2E2-FE4B-48AA-958C-3A21E3A1A7FA}" srcOrd="0" destOrd="0" presId="urn:microsoft.com/office/officeart/2005/8/layout/orgChart1"/>
    <dgm:cxn modelId="{A7C74770-2EBB-453A-BFE4-5C04EBD6960C}" type="presParOf" srcId="{0194A2E2-FE4B-48AA-958C-3A21E3A1A7FA}" destId="{41B73BE1-963B-4953-85E2-1D885062DAC6}" srcOrd="0" destOrd="0" presId="urn:microsoft.com/office/officeart/2005/8/layout/orgChart1"/>
    <dgm:cxn modelId="{636E7C20-68FC-47C3-99F2-2122F7A631DE}" type="presParOf" srcId="{0194A2E2-FE4B-48AA-958C-3A21E3A1A7FA}" destId="{9829B9C5-425C-4801-86DE-F875D9BD1CBF}" srcOrd="1" destOrd="0" presId="urn:microsoft.com/office/officeart/2005/8/layout/orgChart1"/>
    <dgm:cxn modelId="{F343ADEE-BD10-434A-8C6E-82D29433759F}" type="presParOf" srcId="{0B418DF5-EEB6-4271-A316-9962C6E96CEC}" destId="{30D0491A-CC02-4752-94B0-41A354FCF245}" srcOrd="1" destOrd="0" presId="urn:microsoft.com/office/officeart/2005/8/layout/orgChart1"/>
    <dgm:cxn modelId="{F4C0345C-7466-430A-9A5D-7A72AEF758A8}" type="presParOf" srcId="{0B418DF5-EEB6-4271-A316-9962C6E96CEC}" destId="{97ACB4DE-3DC8-4D2B-ADCF-C14A6C86E896}" srcOrd="2" destOrd="0" presId="urn:microsoft.com/office/officeart/2005/8/layout/orgChart1"/>
    <dgm:cxn modelId="{2331A089-0773-476D-9D7D-4F7985D18391}" type="presParOf" srcId="{D2F5CDA9-80BF-4F6E-82BF-A4CE8C56EBB9}" destId="{7C01E0F1-EC6D-407D-A65C-9D1A8A98DB7F}" srcOrd="2" destOrd="0" presId="urn:microsoft.com/office/officeart/2005/8/layout/orgChart1"/>
    <dgm:cxn modelId="{2EE57CE8-5A9C-4F86-8345-C7C9EF131701}" type="presParOf" srcId="{D2F5CDA9-80BF-4F6E-82BF-A4CE8C56EBB9}" destId="{23C9DCDE-B01F-4FA2-8406-B462FC1D6510}" srcOrd="3" destOrd="0" presId="urn:microsoft.com/office/officeart/2005/8/layout/orgChart1"/>
    <dgm:cxn modelId="{1560CD64-E689-45F6-AD9A-67C6F8EEC562}" type="presParOf" srcId="{23C9DCDE-B01F-4FA2-8406-B462FC1D6510}" destId="{80172440-97CF-44BA-AF4D-0C74D9A5CDBD}" srcOrd="0" destOrd="0" presId="urn:microsoft.com/office/officeart/2005/8/layout/orgChart1"/>
    <dgm:cxn modelId="{CA1AE7CD-B9D7-4BF8-B8CB-18087961BD69}" type="presParOf" srcId="{80172440-97CF-44BA-AF4D-0C74D9A5CDBD}" destId="{EBBC30AF-A02D-40EA-9099-7C0920EA3530}" srcOrd="0" destOrd="0" presId="urn:microsoft.com/office/officeart/2005/8/layout/orgChart1"/>
    <dgm:cxn modelId="{ED99A67B-789B-4969-87C2-33756E581B52}" type="presParOf" srcId="{80172440-97CF-44BA-AF4D-0C74D9A5CDBD}" destId="{F1B62D25-5652-475C-A9FA-7B5C082EAA11}" srcOrd="1" destOrd="0" presId="urn:microsoft.com/office/officeart/2005/8/layout/orgChart1"/>
    <dgm:cxn modelId="{F72352BF-AAFF-43DA-B4F1-C64BA978AB2C}" type="presParOf" srcId="{23C9DCDE-B01F-4FA2-8406-B462FC1D6510}" destId="{12C93257-0934-4F92-953F-D966F9770016}" srcOrd="1" destOrd="0" presId="urn:microsoft.com/office/officeart/2005/8/layout/orgChart1"/>
    <dgm:cxn modelId="{50FEE417-00EF-4FF1-A213-28552574F358}" type="presParOf" srcId="{23C9DCDE-B01F-4FA2-8406-B462FC1D6510}" destId="{5DBFC66C-0A62-4610-A8B4-3B8ED5C26676}" srcOrd="2" destOrd="0" presId="urn:microsoft.com/office/officeart/2005/8/layout/orgChart1"/>
    <dgm:cxn modelId="{40809923-AB6E-4108-9882-5AFF72A6C207}" type="presParOf" srcId="{67211760-C0F2-4BC4-AAAD-431F64503309}" destId="{BD0FAFB1-FD7A-4E2C-9430-CA1E220377D0}" srcOrd="2" destOrd="0" presId="urn:microsoft.com/office/officeart/2005/8/layout/orgChart1"/>
    <dgm:cxn modelId="{DB67C97B-D93D-47FB-A60D-1546604ACD90}" type="presParOf" srcId="{F403B1F5-E76F-4707-BE73-B414E6536042}" destId="{6F67C595-C88C-438F-86BD-A750C0B5D853}" srcOrd="4" destOrd="0" presId="urn:microsoft.com/office/officeart/2005/8/layout/orgChart1"/>
    <dgm:cxn modelId="{1C40A0C2-63CC-4960-B2D0-DA63E487ED77}" type="presParOf" srcId="{F403B1F5-E76F-4707-BE73-B414E6536042}" destId="{7CE410DF-E749-4AC9-9FB7-1E54A3595BEA}" srcOrd="5" destOrd="0" presId="urn:microsoft.com/office/officeart/2005/8/layout/orgChart1"/>
    <dgm:cxn modelId="{C2B69ECE-A018-4AD8-9071-3C524A0FEFBA}" type="presParOf" srcId="{7CE410DF-E749-4AC9-9FB7-1E54A3595BEA}" destId="{A01789BA-CC7D-44CC-B482-22EDD2D91516}" srcOrd="0" destOrd="0" presId="urn:microsoft.com/office/officeart/2005/8/layout/orgChart1"/>
    <dgm:cxn modelId="{33ABCAE1-52A1-4C98-95E0-319F11E7D759}" type="presParOf" srcId="{A01789BA-CC7D-44CC-B482-22EDD2D91516}" destId="{A582B1B6-A3DA-44E1-8276-6FBAEE9F7A3D}" srcOrd="0" destOrd="0" presId="urn:microsoft.com/office/officeart/2005/8/layout/orgChart1"/>
    <dgm:cxn modelId="{3FD33CEC-D39F-4B00-84DD-C82769FD8FAE}" type="presParOf" srcId="{A01789BA-CC7D-44CC-B482-22EDD2D91516}" destId="{B596C5C3-C8AA-4906-B835-1C8E4A50F918}" srcOrd="1" destOrd="0" presId="urn:microsoft.com/office/officeart/2005/8/layout/orgChart1"/>
    <dgm:cxn modelId="{E71815B0-F79D-4500-8D50-7164CEC6F7A6}" type="presParOf" srcId="{7CE410DF-E749-4AC9-9FB7-1E54A3595BEA}" destId="{49A60193-2288-498B-B242-769661EFEC65}" srcOrd="1" destOrd="0" presId="urn:microsoft.com/office/officeart/2005/8/layout/orgChart1"/>
    <dgm:cxn modelId="{782E1FFC-848E-4AB7-BA6A-9F697887AC0A}" type="presParOf" srcId="{49A60193-2288-498B-B242-769661EFEC65}" destId="{FD485256-2C54-4627-8808-BDF1196F6A41}" srcOrd="0" destOrd="0" presId="urn:microsoft.com/office/officeart/2005/8/layout/orgChart1"/>
    <dgm:cxn modelId="{AD3D802A-5176-4E27-8B29-55C713981B76}" type="presParOf" srcId="{49A60193-2288-498B-B242-769661EFEC65}" destId="{EAE0CDC2-1C24-431F-B3EC-DEAA713EEAAC}" srcOrd="1" destOrd="0" presId="urn:microsoft.com/office/officeart/2005/8/layout/orgChart1"/>
    <dgm:cxn modelId="{6CA794BF-67B1-496C-8944-B265700F2410}" type="presParOf" srcId="{EAE0CDC2-1C24-431F-B3EC-DEAA713EEAAC}" destId="{8D16EED7-97B7-4C92-B38E-34974B06A739}" srcOrd="0" destOrd="0" presId="urn:microsoft.com/office/officeart/2005/8/layout/orgChart1"/>
    <dgm:cxn modelId="{26B91AD1-46C8-4CD1-AB07-14462A273A77}" type="presParOf" srcId="{8D16EED7-97B7-4C92-B38E-34974B06A739}" destId="{635CC9CE-9FA6-4901-B003-4D2C4DA79E10}" srcOrd="0" destOrd="0" presId="urn:microsoft.com/office/officeart/2005/8/layout/orgChart1"/>
    <dgm:cxn modelId="{0B09F070-AF10-4B4E-9E04-2DF2DAEE825F}" type="presParOf" srcId="{8D16EED7-97B7-4C92-B38E-34974B06A739}" destId="{2C3DC304-A58F-4ABB-BD4D-53D46C5C9807}" srcOrd="1" destOrd="0" presId="urn:microsoft.com/office/officeart/2005/8/layout/orgChart1"/>
    <dgm:cxn modelId="{266CE721-7C25-4234-B11B-CE80862B378A}" type="presParOf" srcId="{EAE0CDC2-1C24-431F-B3EC-DEAA713EEAAC}" destId="{AFE8776E-9B2C-4A6C-811B-A7A034769F6F}" srcOrd="1" destOrd="0" presId="urn:microsoft.com/office/officeart/2005/8/layout/orgChart1"/>
    <dgm:cxn modelId="{34076760-F04F-40D6-B7B2-E8F8F7AD320B}" type="presParOf" srcId="{EAE0CDC2-1C24-431F-B3EC-DEAA713EEAAC}" destId="{B4B39414-D296-4E36-B94C-57E97F80C553}" srcOrd="2" destOrd="0" presId="urn:microsoft.com/office/officeart/2005/8/layout/orgChart1"/>
    <dgm:cxn modelId="{7FAC0F3D-8940-40D6-B1B7-02F262060701}" type="presParOf" srcId="{49A60193-2288-498B-B242-769661EFEC65}" destId="{38E1D809-AD5A-4CD2-838C-BC1C5D8CD227}" srcOrd="2" destOrd="0" presId="urn:microsoft.com/office/officeart/2005/8/layout/orgChart1"/>
    <dgm:cxn modelId="{17DA6BB0-B071-4B98-A194-A4DAF2216449}" type="presParOf" srcId="{49A60193-2288-498B-B242-769661EFEC65}" destId="{9E51B707-6D73-46B1-AC19-F417F0074A89}" srcOrd="3" destOrd="0" presId="urn:microsoft.com/office/officeart/2005/8/layout/orgChart1"/>
    <dgm:cxn modelId="{7ED6A68A-AAEF-4DAD-895A-D4B41172C7A8}" type="presParOf" srcId="{9E51B707-6D73-46B1-AC19-F417F0074A89}" destId="{6B616565-2401-4AE1-9665-1CAC6FBE3E81}" srcOrd="0" destOrd="0" presId="urn:microsoft.com/office/officeart/2005/8/layout/orgChart1"/>
    <dgm:cxn modelId="{A24F1211-C2B1-4579-BB8B-8206EEBE3F9D}" type="presParOf" srcId="{6B616565-2401-4AE1-9665-1CAC6FBE3E81}" destId="{D0F6510F-A93A-4A1D-9EF1-9AFA5A156E47}" srcOrd="0" destOrd="0" presId="urn:microsoft.com/office/officeart/2005/8/layout/orgChart1"/>
    <dgm:cxn modelId="{860B5BB1-F393-4963-98B6-C142B58FFFA7}" type="presParOf" srcId="{6B616565-2401-4AE1-9665-1CAC6FBE3E81}" destId="{14F9D17C-D26B-47BE-A549-F2AD86C03F24}" srcOrd="1" destOrd="0" presId="urn:microsoft.com/office/officeart/2005/8/layout/orgChart1"/>
    <dgm:cxn modelId="{A2186614-C12A-487E-802E-CBC74E850D78}" type="presParOf" srcId="{9E51B707-6D73-46B1-AC19-F417F0074A89}" destId="{74BA59C7-386D-4FA8-9786-84D6A4F6C790}" srcOrd="1" destOrd="0" presId="urn:microsoft.com/office/officeart/2005/8/layout/orgChart1"/>
    <dgm:cxn modelId="{D9EAE54D-A329-4D99-BBEC-6067B3BFD391}" type="presParOf" srcId="{9E51B707-6D73-46B1-AC19-F417F0074A89}" destId="{3EDE1830-6AE3-47CF-B0A1-40DC6703C458}" srcOrd="2" destOrd="0" presId="urn:microsoft.com/office/officeart/2005/8/layout/orgChart1"/>
    <dgm:cxn modelId="{83A320D3-01ED-45A2-9CFA-253C9FE21B0A}" type="presParOf" srcId="{7CE410DF-E749-4AC9-9FB7-1E54A3595BEA}" destId="{1B44CFDA-C132-4C02-9055-ABED4CF4BADD}" srcOrd="2" destOrd="0" presId="urn:microsoft.com/office/officeart/2005/8/layout/orgChart1"/>
    <dgm:cxn modelId="{4F3D1693-FB11-485A-BE46-ED996FCAB3D1}" type="presParOf" srcId="{00B5D1A7-3DF7-4891-9141-B6CE35C93A98}" destId="{F0E33216-C89F-49FF-83C8-31E687536A5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1D809-AD5A-4CD2-838C-BC1C5D8CD227}">
      <dsp:nvSpPr>
        <dsp:cNvPr id="0" name=""/>
        <dsp:cNvSpPr/>
      </dsp:nvSpPr>
      <dsp:spPr>
        <a:xfrm>
          <a:off x="6680963" y="2490643"/>
          <a:ext cx="679640" cy="709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1804"/>
              </a:lnTo>
              <a:lnTo>
                <a:pt x="679640" y="591804"/>
              </a:lnTo>
              <a:lnTo>
                <a:pt x="679640" y="7097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485256-2C54-4627-8808-BDF1196F6A41}">
      <dsp:nvSpPr>
        <dsp:cNvPr id="0" name=""/>
        <dsp:cNvSpPr/>
      </dsp:nvSpPr>
      <dsp:spPr>
        <a:xfrm>
          <a:off x="6001322" y="2490643"/>
          <a:ext cx="679640" cy="709758"/>
        </a:xfrm>
        <a:custGeom>
          <a:avLst/>
          <a:gdLst/>
          <a:ahLst/>
          <a:cxnLst/>
          <a:rect l="0" t="0" r="0" b="0"/>
          <a:pathLst>
            <a:path>
              <a:moveTo>
                <a:pt x="679640" y="0"/>
              </a:moveTo>
              <a:lnTo>
                <a:pt x="679640" y="591804"/>
              </a:lnTo>
              <a:lnTo>
                <a:pt x="0" y="591804"/>
              </a:lnTo>
              <a:lnTo>
                <a:pt x="0" y="7097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7C595-C88C-438F-86BD-A750C0B5D853}">
      <dsp:nvSpPr>
        <dsp:cNvPr id="0" name=""/>
        <dsp:cNvSpPr/>
      </dsp:nvSpPr>
      <dsp:spPr>
        <a:xfrm>
          <a:off x="3962399" y="1095087"/>
          <a:ext cx="2718563" cy="833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5914"/>
              </a:lnTo>
              <a:lnTo>
                <a:pt x="2718563" y="715914"/>
              </a:lnTo>
              <a:lnTo>
                <a:pt x="2718563" y="833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1E0F1-EC6D-407D-A65C-9D1A8A98DB7F}">
      <dsp:nvSpPr>
        <dsp:cNvPr id="0" name=""/>
        <dsp:cNvSpPr/>
      </dsp:nvSpPr>
      <dsp:spPr>
        <a:xfrm>
          <a:off x="3962400" y="2490643"/>
          <a:ext cx="679640" cy="709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1804"/>
              </a:lnTo>
              <a:lnTo>
                <a:pt x="679640" y="591804"/>
              </a:lnTo>
              <a:lnTo>
                <a:pt x="679640" y="7097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8BA67-035F-42B7-BA0E-31D006CAF028}">
      <dsp:nvSpPr>
        <dsp:cNvPr id="0" name=""/>
        <dsp:cNvSpPr/>
      </dsp:nvSpPr>
      <dsp:spPr>
        <a:xfrm>
          <a:off x="3282759" y="2490643"/>
          <a:ext cx="679640" cy="709758"/>
        </a:xfrm>
        <a:custGeom>
          <a:avLst/>
          <a:gdLst/>
          <a:ahLst/>
          <a:cxnLst/>
          <a:rect l="0" t="0" r="0" b="0"/>
          <a:pathLst>
            <a:path>
              <a:moveTo>
                <a:pt x="679640" y="0"/>
              </a:moveTo>
              <a:lnTo>
                <a:pt x="679640" y="591804"/>
              </a:lnTo>
              <a:lnTo>
                <a:pt x="0" y="591804"/>
              </a:lnTo>
              <a:lnTo>
                <a:pt x="0" y="7097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F61ED6-33D3-4714-B945-18CA410C8228}">
      <dsp:nvSpPr>
        <dsp:cNvPr id="0" name=""/>
        <dsp:cNvSpPr/>
      </dsp:nvSpPr>
      <dsp:spPr>
        <a:xfrm>
          <a:off x="3916679" y="1095087"/>
          <a:ext cx="91440" cy="8338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3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AD4BF8-8485-4542-A2E8-195563C607BF}">
      <dsp:nvSpPr>
        <dsp:cNvPr id="0" name=""/>
        <dsp:cNvSpPr/>
      </dsp:nvSpPr>
      <dsp:spPr>
        <a:xfrm>
          <a:off x="1243836" y="2490643"/>
          <a:ext cx="679640" cy="709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1804"/>
              </a:lnTo>
              <a:lnTo>
                <a:pt x="679640" y="591804"/>
              </a:lnTo>
              <a:lnTo>
                <a:pt x="679640" y="7097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5B6532-63A4-4FCB-9220-6C8474A567D2}">
      <dsp:nvSpPr>
        <dsp:cNvPr id="0" name=""/>
        <dsp:cNvSpPr/>
      </dsp:nvSpPr>
      <dsp:spPr>
        <a:xfrm>
          <a:off x="564195" y="2490643"/>
          <a:ext cx="679640" cy="709758"/>
        </a:xfrm>
        <a:custGeom>
          <a:avLst/>
          <a:gdLst/>
          <a:ahLst/>
          <a:cxnLst/>
          <a:rect l="0" t="0" r="0" b="0"/>
          <a:pathLst>
            <a:path>
              <a:moveTo>
                <a:pt x="679640" y="0"/>
              </a:moveTo>
              <a:lnTo>
                <a:pt x="679640" y="591804"/>
              </a:lnTo>
              <a:lnTo>
                <a:pt x="0" y="591804"/>
              </a:lnTo>
              <a:lnTo>
                <a:pt x="0" y="70975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494DF-218C-408A-A431-5EB382152F35}">
      <dsp:nvSpPr>
        <dsp:cNvPr id="0" name=""/>
        <dsp:cNvSpPr/>
      </dsp:nvSpPr>
      <dsp:spPr>
        <a:xfrm>
          <a:off x="1243836" y="1095087"/>
          <a:ext cx="2718563" cy="833868"/>
        </a:xfrm>
        <a:custGeom>
          <a:avLst/>
          <a:gdLst/>
          <a:ahLst/>
          <a:cxnLst/>
          <a:rect l="0" t="0" r="0" b="0"/>
          <a:pathLst>
            <a:path>
              <a:moveTo>
                <a:pt x="2718563" y="0"/>
              </a:moveTo>
              <a:lnTo>
                <a:pt x="2718563" y="715914"/>
              </a:lnTo>
              <a:lnTo>
                <a:pt x="0" y="715914"/>
              </a:lnTo>
              <a:lnTo>
                <a:pt x="0" y="833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FD62F-1EA0-4B53-B255-1905CCF60CE4}">
      <dsp:nvSpPr>
        <dsp:cNvPr id="0" name=""/>
        <dsp:cNvSpPr/>
      </dsp:nvSpPr>
      <dsp:spPr>
        <a:xfrm>
          <a:off x="3352801" y="533401"/>
          <a:ext cx="1219197" cy="5616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900" b="1" i="0" u="none" strike="noStrike" kern="1200" cap="none" normalizeH="0" baseline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rPr>
            <a:t>BÀI TOÁN</a:t>
          </a:r>
          <a:endParaRPr kumimoji="0" lang="en-US" sz="19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sp:txBody>
      <dsp:txXfrm>
        <a:off x="3352801" y="533401"/>
        <a:ext cx="1219197" cy="561686"/>
      </dsp:txXfrm>
    </dsp:sp>
    <dsp:sp modelId="{7CD8BA3D-CE32-4979-BF7F-3695981FCA52}">
      <dsp:nvSpPr>
        <dsp:cNvPr id="0" name=""/>
        <dsp:cNvSpPr/>
      </dsp:nvSpPr>
      <dsp:spPr>
        <a:xfrm>
          <a:off x="682149" y="1928956"/>
          <a:ext cx="1123373" cy="5616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900" b="1" i="0" u="none" strike="noStrike" kern="1200" cap="none" normalizeH="0" baseline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rPr>
            <a:t>NHẬP</a:t>
          </a:r>
          <a:endParaRPr kumimoji="0" lang="en-US" sz="19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sp:txBody>
      <dsp:txXfrm>
        <a:off x="682149" y="1928956"/>
        <a:ext cx="1123373" cy="561686"/>
      </dsp:txXfrm>
    </dsp:sp>
    <dsp:sp modelId="{1D99278B-B423-411B-A402-5E5370CDD394}">
      <dsp:nvSpPr>
        <dsp:cNvPr id="0" name=""/>
        <dsp:cNvSpPr/>
      </dsp:nvSpPr>
      <dsp:spPr>
        <a:xfrm>
          <a:off x="2509" y="3200401"/>
          <a:ext cx="1123373" cy="5616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900" b="1" i="0" u="none" strike="noStrike" kern="1200" cap="none" normalizeH="0" baseline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rPr>
            <a:t>MODULE</a:t>
          </a:r>
          <a:endParaRPr kumimoji="0" lang="en-US" sz="19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sp:txBody>
      <dsp:txXfrm>
        <a:off x="2509" y="3200401"/>
        <a:ext cx="1123373" cy="561686"/>
      </dsp:txXfrm>
    </dsp:sp>
    <dsp:sp modelId="{2C55C92C-7249-4528-B0C4-C7E77B5B06C9}">
      <dsp:nvSpPr>
        <dsp:cNvPr id="0" name=""/>
        <dsp:cNvSpPr/>
      </dsp:nvSpPr>
      <dsp:spPr>
        <a:xfrm>
          <a:off x="1361790" y="3200401"/>
          <a:ext cx="1123373" cy="5616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900" b="1" i="0" u="none" strike="noStrike" kern="1200" cap="none" normalizeH="0" baseline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rPr>
            <a:t>MODULE</a:t>
          </a:r>
          <a:endParaRPr kumimoji="0" lang="en-US" sz="19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sp:txBody>
      <dsp:txXfrm>
        <a:off x="1361790" y="3200401"/>
        <a:ext cx="1123373" cy="561686"/>
      </dsp:txXfrm>
    </dsp:sp>
    <dsp:sp modelId="{4665A283-DAF8-46BA-A7A8-C5EE7F3DBB9A}">
      <dsp:nvSpPr>
        <dsp:cNvPr id="0" name=""/>
        <dsp:cNvSpPr/>
      </dsp:nvSpPr>
      <dsp:spPr>
        <a:xfrm>
          <a:off x="3322374" y="1928956"/>
          <a:ext cx="1280050" cy="5616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900" b="1" i="0" u="none" strike="noStrike" kern="1200" cap="none" normalizeH="0" baseline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rPr>
            <a:t>XỬ LÝ</a:t>
          </a:r>
          <a:endParaRPr kumimoji="0" lang="en-US" sz="19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sp:txBody>
      <dsp:txXfrm>
        <a:off x="3322374" y="1928956"/>
        <a:ext cx="1280050" cy="561686"/>
      </dsp:txXfrm>
    </dsp:sp>
    <dsp:sp modelId="{41B73BE1-963B-4953-85E2-1D885062DAC6}">
      <dsp:nvSpPr>
        <dsp:cNvPr id="0" name=""/>
        <dsp:cNvSpPr/>
      </dsp:nvSpPr>
      <dsp:spPr>
        <a:xfrm>
          <a:off x="2721072" y="3200401"/>
          <a:ext cx="1123373" cy="5616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900" b="1" i="0" u="none" strike="noStrike" kern="1200" cap="none" normalizeH="0" baseline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rPr>
            <a:t>MODULE</a:t>
          </a:r>
          <a:endParaRPr kumimoji="0" lang="en-US" sz="19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sp:txBody>
      <dsp:txXfrm>
        <a:off x="2721072" y="3200401"/>
        <a:ext cx="1123373" cy="561686"/>
      </dsp:txXfrm>
    </dsp:sp>
    <dsp:sp modelId="{EBBC30AF-A02D-40EA-9099-7C0920EA3530}">
      <dsp:nvSpPr>
        <dsp:cNvPr id="0" name=""/>
        <dsp:cNvSpPr/>
      </dsp:nvSpPr>
      <dsp:spPr>
        <a:xfrm>
          <a:off x="4080354" y="3200401"/>
          <a:ext cx="1123373" cy="5616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900" b="1" i="0" u="none" strike="noStrike" kern="1200" cap="none" normalizeH="0" baseline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rPr>
            <a:t>MODULE</a:t>
          </a:r>
          <a:endParaRPr kumimoji="0" lang="en-US" sz="19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sp:txBody>
      <dsp:txXfrm>
        <a:off x="4080354" y="3200401"/>
        <a:ext cx="1123373" cy="561686"/>
      </dsp:txXfrm>
    </dsp:sp>
    <dsp:sp modelId="{A582B1B6-A3DA-44E1-8276-6FBAEE9F7A3D}">
      <dsp:nvSpPr>
        <dsp:cNvPr id="0" name=""/>
        <dsp:cNvSpPr/>
      </dsp:nvSpPr>
      <dsp:spPr>
        <a:xfrm>
          <a:off x="6119276" y="1928956"/>
          <a:ext cx="1123373" cy="5616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900" b="1" i="0" u="none" strike="noStrike" kern="1200" cap="none" normalizeH="0" baseline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rPr>
            <a:t>XUẤT</a:t>
          </a:r>
          <a:endParaRPr kumimoji="0" lang="en-US" sz="19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sp:txBody>
      <dsp:txXfrm>
        <a:off x="6119276" y="1928956"/>
        <a:ext cx="1123373" cy="561686"/>
      </dsp:txXfrm>
    </dsp:sp>
    <dsp:sp modelId="{635CC9CE-9FA6-4901-B003-4D2C4DA79E10}">
      <dsp:nvSpPr>
        <dsp:cNvPr id="0" name=""/>
        <dsp:cNvSpPr/>
      </dsp:nvSpPr>
      <dsp:spPr>
        <a:xfrm>
          <a:off x="5439635" y="3200401"/>
          <a:ext cx="1123373" cy="5616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900" b="1" i="0" u="none" strike="noStrike" kern="1200" cap="none" normalizeH="0" baseline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rPr>
            <a:t>MODULE</a:t>
          </a:r>
          <a:endParaRPr kumimoji="0" lang="en-US" sz="19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sp:txBody>
      <dsp:txXfrm>
        <a:off x="5439635" y="3200401"/>
        <a:ext cx="1123373" cy="561686"/>
      </dsp:txXfrm>
    </dsp:sp>
    <dsp:sp modelId="{D0F6510F-A93A-4A1D-9EF1-9AFA5A156E47}">
      <dsp:nvSpPr>
        <dsp:cNvPr id="0" name=""/>
        <dsp:cNvSpPr/>
      </dsp:nvSpPr>
      <dsp:spPr>
        <a:xfrm>
          <a:off x="6798917" y="3200401"/>
          <a:ext cx="1123373" cy="5616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900" b="1" i="0" u="none" strike="noStrike" kern="1200" cap="none" normalizeH="0" baseline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rPr>
            <a:t>MODULE</a:t>
          </a:r>
          <a:endParaRPr kumimoji="0" lang="en-US" sz="1900" b="0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endParaRPr>
        </a:p>
      </dsp:txBody>
      <dsp:txXfrm>
        <a:off x="6798917" y="3200401"/>
        <a:ext cx="1123373" cy="561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512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512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717E16C-5C8E-4AAF-A4FA-8E2E020BCAF0}" type="datetimeFigureOut">
              <a:rPr lang="en-US" smtClean="0"/>
              <a:pPr/>
              <a:t>10/2/2012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119"/>
            <a:ext cx="4434999" cy="35512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246" y="6746119"/>
            <a:ext cx="4434999" cy="35512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AF5D65A-53D3-4DF7-8BE7-75C253D9A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19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610" cy="354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717" y="0"/>
            <a:ext cx="4435610" cy="354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9788C-30A7-4C81-AC0B-CB703CF94DFD}" type="datetimeFigureOut">
              <a:rPr lang="en-US" smtClean="0"/>
              <a:pPr/>
              <a:t>10/2/2012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3400"/>
            <a:ext cx="3551237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2547" y="3373317"/>
            <a:ext cx="8189520" cy="3195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635"/>
            <a:ext cx="4435610" cy="3547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717" y="6746635"/>
            <a:ext cx="4435610" cy="3547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4ADD4-FDAE-426A-96C1-07D283434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6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Tùy giáo viên và lĩnh vực chuyên ngành của từng giáo viên</a:t>
            </a:r>
          </a:p>
          <a:p>
            <a:r>
              <a:rPr lang="en-US" smtClean="0"/>
              <a:t>Đưa</a:t>
            </a:r>
            <a:r>
              <a:rPr lang="en-US" baseline="0" smtClean="0"/>
              <a:t> các hướng nghiên cứu hiện có trong khoa.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According to the popular algorithms textbook Introduction to Algorithms (Second Edition by Thomas H. Cormen, Charles E. Leiserson, Ronald L. Rivest, Clifford Stein), "an algorithm is any well-defined computational procedure that takes some value, or set of values, as input and produces some value, or set of values as output."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According to the popular algorithms textbook Introduction to Algorithms (Second Edition by Thomas H. Cormen, Charles E. Leiserson, Ronald L. Rivest, Clifford Stein), "an algorithm is any well-defined computational procedure that takes some value, or set of values, as input and produces some value, or set of values as output."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61234"/>
            <a:ext cx="9144000" cy="269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821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438400"/>
            <a:ext cx="8534400" cy="147002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48534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</a:p>
          <a:p>
            <a:endParaRPr lang="en-US"/>
          </a:p>
        </p:txBody>
      </p:sp>
      <p:pic>
        <p:nvPicPr>
          <p:cNvPr id="1030" name="Picture 6" descr="D:\Dropbox\SS-Slides\DeCuong-CDIO\TemplateCDIOv1\HinhAnh\LogoCDI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785" y="613071"/>
            <a:ext cx="1702215" cy="9700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Dropbox\SS-Slides\DeCuong-CDIO\TemplateCDIOv1\HinhAnh\LogoTruo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25771"/>
            <a:ext cx="1231847" cy="9700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51D7-14DA-43BC-8870-8C998FF7AA91}" type="datetime1">
              <a:rPr lang="en-US" smtClean="0"/>
              <a:pPr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Bộ môn [Tên bộ môn] - 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190E-2147-4CF2-AA59-19FFFC398201}" type="datetime1">
              <a:rPr lang="en-US" smtClean="0"/>
              <a:pPr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Bộ môn [Tên bộ môn] - 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610600" cy="11430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l">
              <a:defRPr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0" y="6629400"/>
            <a:ext cx="9144000" cy="22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8" descr="WinFX__LineGlow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lum bright="16000" contrast="26000"/>
          </a:blip>
          <a:srcRect/>
          <a:stretch>
            <a:fillRect/>
          </a:stretch>
        </p:blipFill>
        <p:spPr bwMode="auto">
          <a:xfrm>
            <a:off x="0" y="1143000"/>
            <a:ext cx="9144000" cy="228600"/>
          </a:xfrm>
          <a:prstGeom prst="rect">
            <a:avLst/>
          </a:prstGeom>
          <a:noFill/>
        </p:spPr>
      </p:pic>
      <p:pic>
        <p:nvPicPr>
          <p:cNvPr id="11" name="Picture 5" descr="WinFX_WCF__03a"/>
          <p:cNvPicPr>
            <a:picLocks noChangeAspect="1" noChangeArrowheads="1"/>
          </p:cNvPicPr>
          <p:nvPr userDrawn="1"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534216" y="6400800"/>
            <a:ext cx="609784" cy="45720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90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0FF8D9FE-600F-4C18-A062-8FFF3F999B58}" type="datetime1">
              <a:rPr lang="en-US" smtClean="0"/>
              <a:pPr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609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vi-VN" smtClean="0"/>
              <a:t>Bộ môn [Tên bộ môn] - 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8023217D-CBF3-4F05-B64D-691139C0E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WinFX_WCF__03a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800600" y="3601428"/>
            <a:ext cx="4343400" cy="325657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492375"/>
            <a:ext cx="8534400" cy="147002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8" descr="WinFX__LineGlow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lum bright="16000" contrast="26000"/>
          </a:blip>
          <a:srcRect r="16667" b="33333"/>
          <a:stretch>
            <a:fillRect/>
          </a:stretch>
        </p:blipFill>
        <p:spPr bwMode="auto">
          <a:xfrm>
            <a:off x="1524000" y="1905000"/>
            <a:ext cx="7620000" cy="152400"/>
          </a:xfrm>
          <a:prstGeom prst="rect">
            <a:avLst/>
          </a:prstGeom>
          <a:noFill/>
        </p:spPr>
      </p:pic>
      <p:pic>
        <p:nvPicPr>
          <p:cNvPr id="9" name="Picture 8" descr="WinFX__LineGlow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lum bright="16000" contrast="26000"/>
          </a:blip>
          <a:srcRect l="15000" t="33333"/>
          <a:stretch>
            <a:fillRect/>
          </a:stretch>
        </p:blipFill>
        <p:spPr bwMode="auto">
          <a:xfrm>
            <a:off x="0" y="4343400"/>
            <a:ext cx="7772400" cy="1524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D:\Dropbox\SS-Slides\DeCuong-CDIO\TemplateCDIOv1\HinhAnh\LogoCDIO_Transparen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08" y="863599"/>
            <a:ext cx="1052692" cy="59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ropbox\SS-Slides\DeCuong-CDIO\TemplateCDIOv1\HinhAnh\LogoTruong_Transparent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62" y="815955"/>
            <a:ext cx="762308" cy="60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b="29359"/>
          <a:stretch>
            <a:fillRect/>
          </a:stretch>
        </p:blipFill>
        <p:spPr bwMode="auto">
          <a:xfrm>
            <a:off x="0" y="4953000"/>
            <a:ext cx="9144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t="45907"/>
          <a:stretch>
            <a:fillRect/>
          </a:stretch>
        </p:blipFill>
        <p:spPr bwMode="auto">
          <a:xfrm>
            <a:off x="0" y="0"/>
            <a:ext cx="9144000" cy="1526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 descr="E:\04_Image Collection\01_ICON\Question\Help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990600"/>
            <a:ext cx="5105400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>
              <a:defRPr sz="4000"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38021C0-D1B6-4ECB-8908-45C3B85BEE9B}" type="datetime1">
              <a:rPr lang="en-US" smtClean="0"/>
              <a:pPr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vi-VN" smtClean="0"/>
              <a:t>Bộ môn [Tên bộ môn] - 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23217D-CBF3-4F05-B64D-691139C0E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11430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14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E8EC91-8A40-4CB4-B428-FE8F2E7EBF68}" type="datetime1">
              <a:rPr lang="en-US" smtClean="0"/>
              <a:pPr/>
              <a:t>10/2/2012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" y="6356350"/>
            <a:ext cx="6400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vi-VN" smtClean="0"/>
              <a:t>Bộ môn [Tên bộ môn] - Khoa CNTT - ĐH Khoa học tự nhiên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23217D-CBF3-4F05-B64D-691139C0E6C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0" y="6629400"/>
            <a:ext cx="9144000" cy="22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8" descr="WinFX__LineGlow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lum bright="16000" contrast="26000"/>
          </a:blip>
          <a:srcRect/>
          <a:stretch>
            <a:fillRect/>
          </a:stretch>
        </p:blipFill>
        <p:spPr bwMode="auto">
          <a:xfrm>
            <a:off x="0" y="1295400"/>
            <a:ext cx="9144000" cy="22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2233-B014-4D10-B0DF-9C4B297BEFCC}" type="datetime1">
              <a:rPr lang="en-US" smtClean="0"/>
              <a:pPr/>
              <a:t>10/2/2012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Bộ môn [Tên bộ môn] - Khoa CNTT - ĐH Khoa học tự nhiên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3B47-D958-4AA3-808C-2D9A66A78809}" type="datetime1">
              <a:rPr lang="en-US" smtClean="0"/>
              <a:pPr/>
              <a:t>10/2/2012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Bộ môn [Tên bộ môn] - Khoa CNTT - ĐH Khoa học tự nhiên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07A16-6884-4919-9B7E-DCE07F9EF7FC}" type="datetime1">
              <a:rPr lang="en-US" smtClean="0"/>
              <a:pPr/>
              <a:t>10/2/2012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Bộ môn [Tên bộ môn] - Khoa CNTT - ĐH Khoa học tự nhiên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82CE8-D688-40F4-86C8-C8CBA6BCACC1}" type="datetime1">
              <a:rPr lang="en-US" smtClean="0"/>
              <a:pPr/>
              <a:t>10/2/2012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Bộ môn [Tên bộ môn] - 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3217D-CBF3-4F05-B64D-691139C0E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362200"/>
            <a:ext cx="8534400" cy="1470025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Xây dựng, phát triển</a:t>
            </a:r>
            <a:br>
              <a:rPr lang="en-US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en-US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và </a:t>
            </a:r>
            <a:r>
              <a:rPr lang="en-US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đ</a:t>
            </a:r>
            <a:r>
              <a:rPr lang="en-US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ánh giá thuật toán</a:t>
            </a:r>
            <a:endParaRPr lang="en-US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114800"/>
            <a:ext cx="6400800" cy="914400"/>
          </a:xfrm>
        </p:spPr>
        <p:txBody>
          <a:bodyPr>
            <a:normAutofit/>
          </a:bodyPr>
          <a:lstStyle/>
          <a:p>
            <a:r>
              <a:rPr lang="en-US" sz="1800" b="1" dirty="0" err="1" smtClean="0"/>
              <a:t>Nhập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môn</a:t>
            </a:r>
            <a:r>
              <a:rPr lang="en-US" sz="1800" b="1" dirty="0" smtClean="0"/>
              <a:t> </a:t>
            </a:r>
            <a:r>
              <a:rPr lang="en-US" sz="1800" b="1" err="1" smtClean="0"/>
              <a:t>Công</a:t>
            </a:r>
            <a:r>
              <a:rPr lang="en-US" sz="1800" b="1" smtClean="0"/>
              <a:t> nghệ thông tin 1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hướng nghiên cứu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2C15-D353-4788-A341-9F1121F30B5A}" type="datetime1">
              <a:rPr lang="en-US" smtClean="0"/>
              <a:t>10/2/2012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5784851" y="5004595"/>
            <a:ext cx="28813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/>
            <a:r>
              <a:rPr lang="en-US" sz="2400" b="1">
                <a:solidFill>
                  <a:srgbClr val="002060"/>
                </a:solidFill>
              </a:rPr>
              <a:t>Phân loại cá </a:t>
            </a:r>
          </a:p>
          <a:p>
            <a:pPr algn="ctr" eaLnBrk="1" hangingPunct="1"/>
            <a:r>
              <a:rPr lang="en-US" sz="2400" b="1">
                <a:solidFill>
                  <a:srgbClr val="002060"/>
                </a:solidFill>
              </a:rPr>
              <a:t>trong công nghiệp</a:t>
            </a:r>
          </a:p>
        </p:txBody>
      </p:sp>
      <p:pic>
        <p:nvPicPr>
          <p:cNvPr id="8" name="Picture 7" descr="img0088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1" y="2048670"/>
            <a:ext cx="1939925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1257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38" y="1353345"/>
            <a:ext cx="1474788" cy="157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2335213" y="2885282"/>
            <a:ext cx="3394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sz="2400" b="1">
                <a:solidFill>
                  <a:srgbClr val="C00000"/>
                </a:solidFill>
              </a:rPr>
              <a:t>Nhận dạng mặt người</a:t>
            </a:r>
          </a:p>
        </p:txBody>
      </p:sp>
      <p:pic>
        <p:nvPicPr>
          <p:cNvPr id="11" name="Picture 10" descr="pen_signature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8" y="4114007"/>
            <a:ext cx="2500313" cy="177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477838" y="5877720"/>
            <a:ext cx="3055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sz="2400" b="1">
                <a:solidFill>
                  <a:srgbClr val="008000"/>
                </a:solidFill>
              </a:rPr>
              <a:t>Nhận dạng chữ viết</a:t>
            </a:r>
          </a:p>
        </p:txBody>
      </p:sp>
    </p:spTree>
    <p:extLst>
      <p:ext uri="{BB962C8B-B14F-4D97-AF65-F5344CB8AC3E}">
        <p14:creationId xmlns:p14="http://schemas.microsoft.com/office/powerpoint/2010/main" val="287010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Nghiên cứu thuật toán</a:t>
            </a:r>
            <a:endParaRPr lang="en-US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Khái niệm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/>
              <a:t>Thuật </a:t>
            </a:r>
            <a:r>
              <a:rPr lang="vi-VN" smtClean="0"/>
              <a:t>toán</a:t>
            </a:r>
            <a:r>
              <a:rPr lang="en-US" smtClean="0"/>
              <a:t> hay</a:t>
            </a:r>
            <a:r>
              <a:rPr lang="vi-VN" smtClean="0"/>
              <a:t> </a:t>
            </a:r>
            <a:r>
              <a:rPr lang="vi-VN"/>
              <a:t>giải </a:t>
            </a:r>
            <a:r>
              <a:rPr lang="vi-VN" smtClean="0"/>
              <a:t>thuật </a:t>
            </a:r>
            <a:r>
              <a:rPr lang="en-US" smtClean="0"/>
              <a:t>nói chung </a:t>
            </a:r>
            <a:r>
              <a:rPr lang="vi-VN" smtClean="0"/>
              <a:t>là </a:t>
            </a:r>
            <a:r>
              <a:rPr lang="vi-VN"/>
              <a:t>một tập hợp hữu hạn của các chỉ thị hay phương cách được định </a:t>
            </a:r>
            <a:r>
              <a:rPr lang="vi-VN" smtClean="0"/>
              <a:t>nghĩa </a:t>
            </a:r>
            <a:r>
              <a:rPr lang="vi-VN"/>
              <a:t>cho việc hoàn tất một số </a:t>
            </a:r>
            <a:r>
              <a:rPr lang="vi-VN" smtClean="0"/>
              <a:t>việc </a:t>
            </a:r>
            <a:r>
              <a:rPr lang="vi-VN"/>
              <a:t>từ một trạng thái ban đầu cho </a:t>
            </a:r>
            <a:r>
              <a:rPr lang="vi-VN" smtClean="0"/>
              <a:t>trước </a:t>
            </a:r>
            <a:r>
              <a:rPr lang="vi-VN"/>
              <a:t>dẫn đến kết quả </a:t>
            </a:r>
            <a:r>
              <a:rPr lang="en-US" smtClean="0"/>
              <a:t>mong muốn</a:t>
            </a:r>
            <a:r>
              <a:rPr lang="vi-VN" smtClean="0"/>
              <a:t>.</a:t>
            </a:r>
            <a:endParaRPr lang="en-US" smtClean="0"/>
          </a:p>
          <a:p>
            <a:pPr algn="just"/>
            <a:r>
              <a:rPr lang="en-US" smtClean="0"/>
              <a:t>Một bài toán có thể được giải quyết bởi các thuật toán khác nhau.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5230-317E-42EB-BE3C-42672CBD27CB}" type="datetime1">
              <a:rPr lang="en-US" smtClean="0"/>
              <a:t>10/2/2012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mtClean="0"/>
              <a:t>T</a:t>
            </a:r>
            <a:r>
              <a:rPr lang="vi-VN" smtClean="0"/>
              <a:t>huật </a:t>
            </a:r>
            <a:r>
              <a:rPr lang="vi-VN"/>
              <a:t>toán để giải phương trình bậc nhất P(x): ax + b = </a:t>
            </a:r>
            <a:r>
              <a:rPr lang="vi-VN" smtClean="0"/>
              <a:t>c</a:t>
            </a:r>
            <a:r>
              <a:rPr lang="en-US" smtClean="0"/>
              <a:t> </a:t>
            </a:r>
            <a:r>
              <a:rPr lang="vi-VN" smtClean="0"/>
              <a:t>(</a:t>
            </a:r>
            <a:r>
              <a:rPr lang="en-US" smtClean="0"/>
              <a:t>với </a:t>
            </a:r>
            <a:r>
              <a:rPr lang="vi-VN" smtClean="0"/>
              <a:t>a</a:t>
            </a:r>
            <a:r>
              <a:rPr lang="vi-VN"/>
              <a:t>, b, c là các số thực</a:t>
            </a:r>
            <a:r>
              <a:rPr lang="vi-VN" smtClean="0"/>
              <a:t>)</a:t>
            </a:r>
            <a:r>
              <a:rPr lang="en-US" smtClean="0"/>
              <a:t> có thể thực hiện qua một số bước sau</a:t>
            </a:r>
            <a:r>
              <a:rPr lang="vi-VN" smtClean="0"/>
              <a:t>:</a:t>
            </a:r>
            <a:endParaRPr lang="en-US" smtClean="0"/>
          </a:p>
          <a:p>
            <a:pPr marL="857250" lvl="2" indent="0" algn="just">
              <a:buNone/>
            </a:pPr>
            <a:r>
              <a:rPr lang="vi-VN" smtClean="0"/>
              <a:t>Nếu </a:t>
            </a:r>
            <a:r>
              <a:rPr lang="vi-VN"/>
              <a:t>a = 0</a:t>
            </a:r>
          </a:p>
          <a:p>
            <a:pPr marL="857250" lvl="2" indent="0" algn="just">
              <a:buNone/>
            </a:pPr>
            <a:r>
              <a:rPr lang="en-US"/>
              <a:t>	</a:t>
            </a:r>
            <a:r>
              <a:rPr lang="en-US" smtClean="0"/>
              <a:t>	</a:t>
            </a:r>
            <a:r>
              <a:rPr lang="vi-VN" smtClean="0"/>
              <a:t>b </a:t>
            </a:r>
            <a:r>
              <a:rPr lang="vi-VN"/>
              <a:t>= c thì P(x) có nghiệm bất kì</a:t>
            </a:r>
          </a:p>
          <a:p>
            <a:pPr marL="857250" lvl="2" indent="0" algn="just">
              <a:buNone/>
            </a:pPr>
            <a:r>
              <a:rPr lang="en-US" smtClean="0"/>
              <a:t>		</a:t>
            </a:r>
            <a:r>
              <a:rPr lang="vi-VN" smtClean="0"/>
              <a:t>b </a:t>
            </a:r>
            <a:r>
              <a:rPr lang="vi-VN"/>
              <a:t>≠ c thì P(c) vô nghiệm</a:t>
            </a:r>
          </a:p>
          <a:p>
            <a:pPr marL="857250" lvl="2" indent="0" algn="just">
              <a:buNone/>
            </a:pPr>
            <a:r>
              <a:rPr lang="vi-VN"/>
              <a:t>Nếu a ≠ 0</a:t>
            </a:r>
          </a:p>
          <a:p>
            <a:pPr marL="857250" lvl="2" indent="0" algn="just">
              <a:buNone/>
            </a:pPr>
            <a:r>
              <a:rPr lang="en-US" smtClean="0"/>
              <a:t>		</a:t>
            </a:r>
            <a:r>
              <a:rPr lang="vi-VN" smtClean="0"/>
              <a:t>P(x</a:t>
            </a:r>
            <a:r>
              <a:rPr lang="vi-VN"/>
              <a:t>) có duy nhất một nghiệm x = (c - b)/a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8741-0E36-4AFB-846D-E21C863364D7}" type="datetime1">
              <a:rPr lang="en-US" smtClean="0"/>
              <a:t>10/2/2012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5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Tầm quan trọng của thuật toán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vi-VN"/>
              <a:t>Boolos &amp; Jeffrey (1974, 1999) </a:t>
            </a:r>
            <a:r>
              <a:rPr lang="en-US" smtClean="0"/>
              <a:t>đã đưa ra nhận xét sau:</a:t>
            </a:r>
            <a:endParaRPr lang="en-US"/>
          </a:p>
          <a:p>
            <a:pPr lvl="1" algn="just"/>
            <a:r>
              <a:rPr lang="vi-VN" i="1" smtClean="0"/>
              <a:t>Không</a:t>
            </a:r>
            <a:r>
              <a:rPr lang="vi-VN" i="1"/>
              <a:t> có con người </a:t>
            </a:r>
            <a:r>
              <a:rPr lang="en-US" i="1" smtClean="0"/>
              <a:t>nào </a:t>
            </a:r>
            <a:r>
              <a:rPr lang="vi-VN" i="1" smtClean="0"/>
              <a:t>có</a:t>
            </a:r>
            <a:r>
              <a:rPr lang="vi-VN" i="1"/>
              <a:t> thể viết đủ nhanh, đủ dài, đủ nhỏ </a:t>
            </a:r>
            <a:r>
              <a:rPr lang="vi-VN" i="1" smtClean="0"/>
              <a:t>để</a:t>
            </a:r>
            <a:r>
              <a:rPr lang="vi-VN" i="1"/>
              <a:t> liệt kê tất cả các thành </a:t>
            </a:r>
            <a:r>
              <a:rPr lang="en-US" i="1" smtClean="0"/>
              <a:t>phần </a:t>
            </a:r>
            <a:r>
              <a:rPr lang="vi-VN" i="1" smtClean="0"/>
              <a:t>của một</a:t>
            </a:r>
            <a:r>
              <a:rPr lang="en-US" i="1"/>
              <a:t> </a:t>
            </a:r>
            <a:r>
              <a:rPr lang="en-US" i="1" smtClean="0"/>
              <a:t>tập</a:t>
            </a:r>
            <a:r>
              <a:rPr lang="vi-VN" i="1"/>
              <a:t> </a:t>
            </a:r>
            <a:r>
              <a:rPr lang="en-US" i="1" smtClean="0"/>
              <a:t>rất lớn gần như vô hạn mà chỉ bằng cách lần lượt </a:t>
            </a:r>
            <a:r>
              <a:rPr lang="vi-VN" i="1" smtClean="0"/>
              <a:t>viết </a:t>
            </a:r>
            <a:r>
              <a:rPr lang="vi-VN" i="1"/>
              <a:t>ra tên của </a:t>
            </a:r>
            <a:r>
              <a:rPr lang="en-US" i="1" smtClean="0"/>
              <a:t>chúng theo một số quy ước</a:t>
            </a:r>
            <a:r>
              <a:rPr lang="vi-VN" i="1" smtClean="0"/>
              <a:t>.</a:t>
            </a:r>
            <a:endParaRPr lang="en-US" i="1" smtClean="0"/>
          </a:p>
          <a:p>
            <a:pPr lvl="1" algn="just"/>
            <a:r>
              <a:rPr lang="en-US" i="1"/>
              <a:t>T</a:t>
            </a:r>
            <a:r>
              <a:rPr lang="vi-VN" i="1" smtClean="0"/>
              <a:t>uy</a:t>
            </a:r>
            <a:r>
              <a:rPr lang="vi-VN" i="1"/>
              <a:t> nhiên, con người </a:t>
            </a:r>
            <a:r>
              <a:rPr lang="vi-VN" i="1" smtClean="0"/>
              <a:t>có </a:t>
            </a:r>
            <a:r>
              <a:rPr lang="vi-VN" i="1"/>
              <a:t>thể </a:t>
            </a:r>
            <a:r>
              <a:rPr lang="en-US" i="1" smtClean="0"/>
              <a:t>đưa ra cách thức</a:t>
            </a:r>
            <a:r>
              <a:rPr lang="vi-VN" i="1"/>
              <a:t> </a:t>
            </a:r>
            <a:r>
              <a:rPr lang="en-US" i="1" smtClean="0"/>
              <a:t>để</a:t>
            </a:r>
            <a:r>
              <a:rPr lang="vi-VN" i="1" smtClean="0"/>
              <a:t> </a:t>
            </a:r>
            <a:r>
              <a:rPr lang="vi-VN" i="1"/>
              <a:t>xác </a:t>
            </a:r>
            <a:r>
              <a:rPr lang="vi-VN" i="1" smtClean="0"/>
              <a:t>định</a:t>
            </a:r>
            <a:r>
              <a:rPr lang="en-US" i="1"/>
              <a:t> </a:t>
            </a:r>
            <a:r>
              <a:rPr lang="en-US" i="1" smtClean="0"/>
              <a:t>phần tử thứ n bất kì</a:t>
            </a:r>
            <a:r>
              <a:rPr lang="vi-VN" i="1" smtClean="0"/>
              <a:t>.</a:t>
            </a:r>
            <a:r>
              <a:rPr lang="en-US" i="1" smtClean="0"/>
              <a:t> Từ đó, cách thức này sẽ được thực hiện bởi các máy điện toán.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2705-4343-41C1-BB4B-EA2D471AE9F3}" type="datetime1">
              <a:rPr lang="en-US" smtClean="0"/>
              <a:t>10/2/2012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9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Câu hỏi thuật toán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mtClean="0"/>
              <a:t>Các nhà phát triển thuật toán thường tự đặt 4 câu hỏi phản biện (critical) khi họ đánh giá các thuật toán:</a:t>
            </a:r>
          </a:p>
          <a:p>
            <a:pPr lvl="1" algn="just"/>
            <a:r>
              <a:rPr lang="en-US" smtClean="0"/>
              <a:t>Có phải thuật toán giải quyết bài toán đã được nêu ra?</a:t>
            </a:r>
          </a:p>
          <a:p>
            <a:pPr lvl="1" algn="just"/>
            <a:r>
              <a:rPr lang="en-US" smtClean="0"/>
              <a:t>Có phải thuật toán rõ ràng, rành mạch?</a:t>
            </a:r>
          </a:p>
          <a:p>
            <a:pPr lvl="1" algn="just"/>
            <a:r>
              <a:rPr lang="en-US" smtClean="0"/>
              <a:t>Thuật toán có đưa ra một kết xuất?</a:t>
            </a:r>
          </a:p>
          <a:p>
            <a:pPr lvl="1" algn="just"/>
            <a:r>
              <a:rPr lang="en-US" smtClean="0"/>
              <a:t>Thuật toán có kết thúc trong một khoảng thời gian hợp lý?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159B-8580-49D5-AB39-BF8AB323F0AB}" type="datetime1">
              <a:rPr lang="en-US" smtClean="0"/>
              <a:t>10/2/2012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0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Quá trình phát triển thuật toán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mtClean="0"/>
              <a:t>Xác định đầu vào</a:t>
            </a:r>
          </a:p>
          <a:p>
            <a:pPr algn="just"/>
            <a:r>
              <a:rPr lang="en-US" smtClean="0"/>
              <a:t>Xác định tiến trình thực hiện</a:t>
            </a:r>
          </a:p>
          <a:p>
            <a:pPr algn="just"/>
            <a:r>
              <a:rPr lang="en-US" smtClean="0"/>
              <a:t>Xác định đầu ra</a:t>
            </a:r>
          </a:p>
          <a:p>
            <a:pPr algn="just"/>
            <a:r>
              <a:rPr lang="en-US" smtClean="0"/>
              <a:t>Phát triển lược đồ HIPO</a:t>
            </a:r>
          </a:p>
          <a:p>
            <a:pPr algn="just"/>
            <a:r>
              <a:rPr lang="en-US" smtClean="0"/>
              <a:t>Xác định các module liên quan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1729-09B5-4C98-B0DF-A6872D4CEDE1}" type="datetime1">
              <a:rPr lang="en-US" smtClean="0"/>
              <a:t>10/2/2012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3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Xác định đầu vào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mtClean="0"/>
              <a:t>Thuật toán cần dữ liệu gì?</a:t>
            </a:r>
          </a:p>
          <a:p>
            <a:pPr algn="just"/>
            <a:r>
              <a:rPr lang="en-US" smtClean="0"/>
              <a:t>Như thế nào để có dữ liệu đó?</a:t>
            </a:r>
          </a:p>
          <a:p>
            <a:pPr algn="just"/>
            <a:r>
              <a:rPr lang="en-US" smtClean="0"/>
              <a:t>Định dạng dữ liệu thế nào?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18D3-E8BC-43E7-A183-CDC7D40C42DD}" type="datetime1">
              <a:rPr lang="en-US" smtClean="0"/>
              <a:t>10/2/2012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6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Xác định tiến trình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mtClean="0"/>
              <a:t>Làm cách nào để thao tác với dữ liệu để sinh ra những kết quả có ý nghĩa?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B0FB-BB72-4364-882E-37FE5F1E0C2F}" type="datetime1">
              <a:rPr lang="en-US" smtClean="0"/>
              <a:t>10/2/2012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6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Xác định </a:t>
            </a:r>
            <a:r>
              <a:rPr lang="en-US" smtClean="0"/>
              <a:t>đầu ra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mtClean="0"/>
              <a:t>Dữ liệu nào cần được trả ra?</a:t>
            </a:r>
          </a:p>
          <a:p>
            <a:pPr algn="just"/>
            <a:r>
              <a:rPr lang="en-US" smtClean="0"/>
              <a:t>Định dạng dữ liệu trả ra?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2EE6-1366-44AA-95A3-8919DC71FBE5}" type="datetime1">
              <a:rPr lang="en-US" smtClean="0"/>
              <a:t>10/2/2012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0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mtClean="0"/>
              <a:t> Nghiên cứu khoa học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mtClean="0"/>
              <a:t> Nghiên cứu thuật toán</a:t>
            </a:r>
          </a:p>
          <a:p>
            <a:pPr>
              <a:buFont typeface="Wingdings" pitchFamily="2" charset="2"/>
              <a:buChar char="Ø"/>
            </a:pPr>
            <a:r>
              <a:rPr lang="en-US"/>
              <a:t> </a:t>
            </a:r>
            <a:r>
              <a:rPr lang="en-US" smtClean="0"/>
              <a:t>Vai trò và chức </a:t>
            </a:r>
            <a:r>
              <a:rPr lang="en-US"/>
              <a:t>danh trong nghiên </a:t>
            </a:r>
            <a:r>
              <a:rPr lang="en-US" smtClean="0"/>
              <a:t>cứu</a:t>
            </a:r>
            <a:br>
              <a:rPr lang="en-US" smtClean="0"/>
            </a:br>
            <a:r>
              <a:rPr lang="en-US" smtClean="0"/>
              <a:t> khoa </a:t>
            </a:r>
            <a:r>
              <a:rPr lang="en-US"/>
              <a:t>học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ACD6-439F-40AD-A404-0AE8FB78E993}" type="datetime1">
              <a:rPr lang="en-US" smtClean="0"/>
              <a:t>10/2/2012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Phát triển lược đồ HIPO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mtClean="0"/>
              <a:t>HIPO (</a:t>
            </a:r>
            <a:r>
              <a:rPr lang="en-US" u="sng" smtClean="0"/>
              <a:t>H</a:t>
            </a:r>
            <a:r>
              <a:rPr lang="en-US" smtClean="0"/>
              <a:t>ierarchy </a:t>
            </a:r>
            <a:r>
              <a:rPr lang="en-US"/>
              <a:t>of </a:t>
            </a:r>
            <a:r>
              <a:rPr lang="en-US" u="sng" smtClean="0"/>
              <a:t>I</a:t>
            </a:r>
            <a:r>
              <a:rPr lang="en-US" smtClean="0"/>
              <a:t>nput-</a:t>
            </a:r>
            <a:r>
              <a:rPr lang="en-US" u="sng" smtClean="0"/>
              <a:t>P</a:t>
            </a:r>
            <a:r>
              <a:rPr lang="en-US" smtClean="0"/>
              <a:t>rocesses-</a:t>
            </a:r>
            <a:r>
              <a:rPr lang="en-US" u="sng" smtClean="0"/>
              <a:t>O</a:t>
            </a:r>
            <a:r>
              <a:rPr lang="en-US" smtClean="0"/>
              <a:t>utputs) là một kĩ thuật phục vụ cho việc lên kế hoạch và ghi tài liệu cho thuật toán.</a:t>
            </a:r>
          </a:p>
          <a:p>
            <a:pPr algn="just"/>
            <a:r>
              <a:rPr lang="en-US" smtClean="0"/>
              <a:t>HIPO là một biểu đồ phân tầng thể hiện cấu trúc điều khiển và một bộ nhập-xử lý-xuất để mô tả dữ liệu đến, dữ liệu xuất từ đâu và những xử lý được thực thi bởi các module trên lược đồ phân tầng này.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09B4-E4CC-4E37-AC4D-BA390318AB04}" type="datetime1">
              <a:rPr lang="en-US" smtClean="0"/>
              <a:t>10/2/2012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3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Phát triển lược đồ HIPO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EEE5-B22D-46B4-A4E5-D64F2E66744D}" type="datetime1">
              <a:rPr lang="en-US" smtClean="0"/>
              <a:t>10/2/2012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93273416"/>
              </p:ext>
            </p:extLst>
          </p:nvPr>
        </p:nvGraphicFramePr>
        <p:xfrm>
          <a:off x="609600" y="1676400"/>
          <a:ext cx="79248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064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Xác định những module liên quan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95800"/>
          </a:xfrm>
        </p:spPr>
        <p:txBody>
          <a:bodyPr>
            <a:normAutofit/>
          </a:bodyPr>
          <a:lstStyle/>
          <a:p>
            <a:pPr algn="just"/>
            <a:r>
              <a:rPr lang="en-US" smtClean="0"/>
              <a:t>Như thế nào để tách những bài toán lớn thành những mảnh nhỏ hơn và có thể  quản lý được?</a:t>
            </a:r>
          </a:p>
          <a:p>
            <a:pPr algn="just"/>
            <a:r>
              <a:rPr lang="en-US" smtClean="0"/>
              <a:t>Các module cần dữ liệu đầu vào nào?</a:t>
            </a:r>
          </a:p>
          <a:p>
            <a:pPr algn="just"/>
            <a:r>
              <a:rPr lang="en-US" smtClean="0"/>
              <a:t>Những xử lý cần được thực hiện trong mỗi module?</a:t>
            </a:r>
          </a:p>
          <a:p>
            <a:pPr algn="just"/>
            <a:r>
              <a:rPr lang="en-US" smtClean="0"/>
              <a:t>Dữ liệu kết xuất của từng module?</a:t>
            </a:r>
          </a:p>
          <a:p>
            <a:pPr algn="just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8CA3-039B-4840-8F4A-67CF83037726}" type="datetime1">
              <a:rPr lang="en-US" smtClean="0"/>
              <a:t>10/2/2012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4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419600"/>
            <a:ext cx="2365303" cy="22097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rmAutofit/>
          </a:bodyPr>
          <a:lstStyle/>
          <a:p>
            <a:r>
              <a:rPr lang="en-US" smtClean="0"/>
              <a:t>Thể hiện thuật toán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95800"/>
          </a:xfrm>
        </p:spPr>
        <p:txBody>
          <a:bodyPr>
            <a:normAutofit/>
          </a:bodyPr>
          <a:lstStyle/>
          <a:p>
            <a:pPr algn="just"/>
            <a:r>
              <a:rPr lang="en-US" smtClean="0"/>
              <a:t>Thuật toán có thể được thể hiện trong:</a:t>
            </a:r>
          </a:p>
          <a:p>
            <a:pPr lvl="1" algn="just"/>
            <a:r>
              <a:rPr lang="en-US" smtClean="0"/>
              <a:t>Ngôn ngữ tự nhiên</a:t>
            </a:r>
          </a:p>
          <a:p>
            <a:pPr lvl="1" algn="just"/>
            <a:r>
              <a:rPr lang="en-US" smtClean="0"/>
              <a:t>Mã giả</a:t>
            </a:r>
          </a:p>
          <a:p>
            <a:pPr lvl="1" algn="just"/>
            <a:r>
              <a:rPr lang="en-US" smtClean="0"/>
              <a:t>Lược đồ flowchart</a:t>
            </a:r>
          </a:p>
          <a:p>
            <a:pPr lvl="1" algn="just"/>
            <a:r>
              <a:rPr lang="en-US" smtClean="0"/>
              <a:t>Ngôn ngữ lập trình</a:t>
            </a:r>
          </a:p>
          <a:p>
            <a:pPr lvl="1" algn="just"/>
            <a:r>
              <a:rPr lang="en-US" smtClean="0"/>
              <a:t>Bảng điều khiển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9D34-1B60-4449-AD88-2800A0E637EE}" type="datetime1">
              <a:rPr lang="en-US" smtClean="0"/>
              <a:t>10/2/2012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2000089"/>
            <a:ext cx="30861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8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rmAutofit/>
          </a:bodyPr>
          <a:lstStyle/>
          <a:p>
            <a:r>
              <a:rPr lang="en-US" smtClean="0"/>
              <a:t>Đánh giá thuật toán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smtClean="0"/>
              <a:t>Thuật toán được đánh giá dựa trên khối lượng tài nguyên (thời gian và bộ nhớ) cần để thực thi nó.</a:t>
            </a:r>
          </a:p>
          <a:p>
            <a:pPr lvl="1" algn="just"/>
            <a:r>
              <a:rPr lang="en-US" smtClean="0"/>
              <a:t>Độ phức tạp về mặt không gian.</a:t>
            </a:r>
          </a:p>
          <a:p>
            <a:pPr lvl="1" algn="just"/>
            <a:r>
              <a:rPr lang="en-US" smtClean="0"/>
              <a:t>Độ phức tạp về mặt thời gian.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ED73-05A9-4283-8751-374BA23BF12F}" type="datetime1">
              <a:rPr lang="en-US" smtClean="0"/>
              <a:t>10/2/2012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8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rmAutofit/>
          </a:bodyPr>
          <a:lstStyle/>
          <a:p>
            <a:r>
              <a:rPr lang="en-US" smtClean="0"/>
              <a:t>Đánh giá thuật toán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smtClean="0"/>
              <a:t>Đánh giá t</a:t>
            </a:r>
            <a:r>
              <a:rPr lang="vi-VN" smtClean="0"/>
              <a:t>huật </a:t>
            </a:r>
            <a:r>
              <a:rPr lang="vi-VN"/>
              <a:t>toán </a:t>
            </a:r>
            <a:r>
              <a:rPr lang="vi-VN" smtClean="0"/>
              <a:t>quan </a:t>
            </a:r>
            <a:r>
              <a:rPr lang="vi-VN"/>
              <a:t>trọng </a:t>
            </a:r>
            <a:r>
              <a:rPr lang="vi-VN" smtClean="0"/>
              <a:t>vì</a:t>
            </a:r>
            <a:r>
              <a:rPr lang="en-US" smtClean="0"/>
              <a:t>:</a:t>
            </a:r>
          </a:p>
          <a:p>
            <a:pPr lvl="1" algn="just"/>
            <a:r>
              <a:rPr lang="en-US" smtClean="0"/>
              <a:t>V</a:t>
            </a:r>
            <a:r>
              <a:rPr lang="vi-VN" smtClean="0"/>
              <a:t>iệc </a:t>
            </a:r>
            <a:r>
              <a:rPr lang="vi-VN"/>
              <a:t>sử dụng vô </a:t>
            </a:r>
            <a:r>
              <a:rPr lang="en-US" smtClean="0"/>
              <a:t>ý m</a:t>
            </a:r>
            <a:r>
              <a:rPr lang="vi-VN" smtClean="0"/>
              <a:t>ột </a:t>
            </a:r>
            <a:r>
              <a:rPr lang="vi-VN"/>
              <a:t>thuật toán không hiệu quả </a:t>
            </a:r>
            <a:r>
              <a:rPr lang="vi-VN" smtClean="0"/>
              <a:t>có </a:t>
            </a:r>
            <a:r>
              <a:rPr lang="vi-VN"/>
              <a:t>thể ảnh hưởng đến hiệu năng hệ thống. </a:t>
            </a:r>
            <a:endParaRPr lang="en-US" smtClean="0"/>
          </a:p>
          <a:p>
            <a:pPr lvl="1" algn="just"/>
            <a:r>
              <a:rPr lang="vi-VN" smtClean="0"/>
              <a:t>Trong </a:t>
            </a:r>
            <a:r>
              <a:rPr lang="vi-VN"/>
              <a:t>các ứng dụng thời gian </a:t>
            </a:r>
            <a:r>
              <a:rPr lang="en-US" smtClean="0"/>
              <a:t>thực</a:t>
            </a:r>
            <a:r>
              <a:rPr lang="vi-VN" smtClean="0"/>
              <a:t>, </a:t>
            </a:r>
            <a:r>
              <a:rPr lang="vi-VN"/>
              <a:t>một thuật toán </a:t>
            </a:r>
            <a:r>
              <a:rPr lang="en-US" smtClean="0"/>
              <a:t>chạy </a:t>
            </a:r>
            <a:r>
              <a:rPr lang="vi-VN" smtClean="0"/>
              <a:t>quá lâu</a:t>
            </a:r>
            <a:r>
              <a:rPr lang="en-US" smtClean="0"/>
              <a:t> </a:t>
            </a:r>
            <a:r>
              <a:rPr lang="vi-VN" smtClean="0"/>
              <a:t>có </a:t>
            </a:r>
            <a:r>
              <a:rPr lang="vi-VN"/>
              <a:t>thể làm cho kết quả của nó đã lỗi thời hoặc vô dụng. </a:t>
            </a:r>
            <a:endParaRPr lang="en-US" smtClean="0"/>
          </a:p>
          <a:p>
            <a:pPr lvl="1" algn="just"/>
            <a:r>
              <a:rPr lang="vi-VN" smtClean="0"/>
              <a:t>Một </a:t>
            </a:r>
            <a:r>
              <a:rPr lang="vi-VN"/>
              <a:t>thuật toán không hiệu quả cũng có </a:t>
            </a:r>
            <a:r>
              <a:rPr lang="vi-VN" smtClean="0"/>
              <a:t>thể</a:t>
            </a:r>
            <a:r>
              <a:rPr lang="en-US" smtClean="0"/>
              <a:t> tiêu tốn</a:t>
            </a:r>
            <a:r>
              <a:rPr lang="vi-VN" smtClean="0"/>
              <a:t> </a:t>
            </a:r>
            <a:r>
              <a:rPr lang="vi-VN"/>
              <a:t>một </a:t>
            </a:r>
            <a:r>
              <a:rPr lang="en-US" smtClean="0"/>
              <a:t>khối </a:t>
            </a:r>
            <a:r>
              <a:rPr lang="vi-VN" smtClean="0"/>
              <a:t>lượng </a:t>
            </a:r>
            <a:r>
              <a:rPr lang="en-US" smtClean="0"/>
              <a:t>tính toán hay vùng nhớ một cách </a:t>
            </a:r>
            <a:r>
              <a:rPr lang="vi-VN" smtClean="0"/>
              <a:t>không </a:t>
            </a:r>
            <a:r>
              <a:rPr lang="vi-VN"/>
              <a:t>kinh tế </a:t>
            </a:r>
            <a:r>
              <a:rPr lang="vi-VN" smtClean="0"/>
              <a:t>để chạy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E98C-C243-462E-BFF0-5782347A8977}" type="datetime1">
              <a:rPr lang="en-US" smtClean="0"/>
              <a:t>10/2/2012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6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rmAutofit/>
          </a:bodyPr>
          <a:lstStyle/>
          <a:p>
            <a:r>
              <a:rPr lang="en-US" smtClean="0"/>
              <a:t>Phân loại thuật toán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smtClean="0"/>
              <a:t>Có nhiều cách để phân loại thuật toán:</a:t>
            </a:r>
          </a:p>
          <a:p>
            <a:pPr lvl="1" algn="just"/>
            <a:r>
              <a:rPr lang="en-US" smtClean="0"/>
              <a:t>Theo cách thực thi: tuần tự, song song,…</a:t>
            </a:r>
          </a:p>
          <a:p>
            <a:pPr lvl="1" algn="just"/>
            <a:r>
              <a:rPr lang="en-US" smtClean="0"/>
              <a:t>Theo phương pháp thiết kế: vét cạn, chia để trị, …</a:t>
            </a:r>
          </a:p>
          <a:p>
            <a:pPr lvl="1" algn="just"/>
            <a:r>
              <a:rPr lang="en-US" smtClean="0"/>
              <a:t>Theo lĩnh vực nghiên cứu: tìm kiếm, sắp xếp, …</a:t>
            </a:r>
          </a:p>
          <a:p>
            <a:pPr lvl="1" algn="just"/>
            <a:r>
              <a:rPr lang="en-US" smtClean="0"/>
              <a:t>Theo độ phức tạp: khối lượng thời gian cần để hoàn thành so với kích thước dữ liệu nhập.</a:t>
            </a:r>
          </a:p>
          <a:p>
            <a:pPr lvl="1" algn="just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BA1C-4355-4D55-959B-7F0F35E220FB}" type="datetime1">
              <a:rPr lang="en-US" smtClean="0"/>
              <a:t>10/2/2012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8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/>
              <a:t>Vai trò, chức danh trong nghiên cứu khoa học</a:t>
            </a:r>
            <a:endParaRPr lang="en-US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Các chức danh khoa học Việt Nam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mtClean="0"/>
              <a:t>Các chức danh trong nghiên cứu khoa học ở Việt Nam:</a:t>
            </a:r>
          </a:p>
          <a:p>
            <a:pPr lvl="1" algn="just"/>
            <a:r>
              <a:rPr lang="en-US" smtClean="0"/>
              <a:t>Học vị:</a:t>
            </a:r>
          </a:p>
          <a:p>
            <a:pPr lvl="2" algn="just"/>
            <a:r>
              <a:rPr lang="en-US" smtClean="0"/>
              <a:t>Cử nhân: người hoàn thành một chương trình đào tạo các môn khoa học ở cấp đại học.</a:t>
            </a:r>
          </a:p>
          <a:p>
            <a:pPr lvl="2" algn="just"/>
            <a:r>
              <a:rPr lang="en-US" smtClean="0"/>
              <a:t>Thạc sĩ: người nắm vững một lĩnh vực trong nghiên cứu khoa học.</a:t>
            </a:r>
          </a:p>
          <a:p>
            <a:pPr lvl="2" algn="just"/>
            <a:r>
              <a:rPr lang="en-US" smtClean="0"/>
              <a:t>Tiến Sĩ: người có thể đưa ra các phát kiến mới.</a:t>
            </a:r>
          </a:p>
          <a:p>
            <a:pPr lvl="1" algn="just"/>
            <a:r>
              <a:rPr lang="en-US" smtClean="0"/>
              <a:t>Học hàm:</a:t>
            </a:r>
          </a:p>
          <a:p>
            <a:pPr lvl="2" algn="just"/>
            <a:r>
              <a:rPr lang="en-US" smtClean="0"/>
              <a:t>Phó Giáo Sư</a:t>
            </a:r>
          </a:p>
          <a:p>
            <a:pPr lvl="2" algn="just"/>
            <a:r>
              <a:rPr lang="en-US" smtClean="0"/>
              <a:t>Giáo Sư</a:t>
            </a:r>
          </a:p>
          <a:p>
            <a:pPr algn="just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7CFC-DED8-4055-B735-0A580E1EC2FE}" type="datetime1">
              <a:rPr lang="en-US" smtClean="0"/>
              <a:t>10/2/2012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9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mtClean="0"/>
              <a:t>Nghiên cứu khoa học</a:t>
            </a:r>
            <a:endParaRPr lang="en-US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462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Khái niệm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pc="-50"/>
              <a:t>Nghiên cứu </a:t>
            </a:r>
            <a:r>
              <a:rPr lang="en-US" spc="-50" smtClean="0"/>
              <a:t>khoa học </a:t>
            </a:r>
            <a:r>
              <a:rPr lang="vi-VN" spc="-50" smtClean="0"/>
              <a:t>thường </a:t>
            </a:r>
            <a:r>
              <a:rPr lang="vi-VN" spc="-50"/>
              <a:t>được mô tả là một quy trình tìm hiểu tích cực, cần cù và có hệ thống nhằm khám phá, </a:t>
            </a:r>
            <a:r>
              <a:rPr lang="en-US" spc="-50" smtClean="0"/>
              <a:t>lý </a:t>
            </a:r>
            <a:r>
              <a:rPr lang="vi-VN" spc="-50" smtClean="0"/>
              <a:t>giải </a:t>
            </a:r>
            <a:r>
              <a:rPr lang="en-US" spc="-50" smtClean="0"/>
              <a:t>tri </a:t>
            </a:r>
            <a:r>
              <a:rPr lang="en-US" spc="-50" smtClean="0"/>
              <a:t>thức hay thậm chí</a:t>
            </a:r>
            <a:r>
              <a:rPr lang="vi-VN" spc="-50" smtClean="0"/>
              <a:t> </a:t>
            </a:r>
            <a:r>
              <a:rPr lang="en-US" spc="-50" smtClean="0"/>
              <a:t>tạo ra những tri thức mới.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0E79-8261-4CB2-B2EC-0DBB9FF8DF53}" type="datetime1">
              <a:rPr lang="en-US" smtClean="0"/>
              <a:t>10/2/2012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7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Phân loại nghiên cứu khoa học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mtClean="0"/>
              <a:t>Nghiên cứu thường được chia làm hai loại:</a:t>
            </a:r>
          </a:p>
          <a:p>
            <a:pPr lvl="1" algn="just"/>
            <a:r>
              <a:rPr lang="en-US" smtClean="0"/>
              <a:t>Nghiên cứu cơ bản: phát triển các lý thuyết hiện có nhằm làm cho nó càng gần giống với thế giới tự nhiên.</a:t>
            </a:r>
          </a:p>
          <a:p>
            <a:pPr lvl="1" algn="just"/>
            <a:r>
              <a:rPr lang="en-US" smtClean="0"/>
              <a:t>Nghiên cứu ứng dụng: cách thức đưa các lý thuyết vào sản xuất các sản phẩm phục vụ đời sống.</a:t>
            </a:r>
          </a:p>
          <a:p>
            <a:pPr marL="800100" lvl="2" indent="0" algn="just">
              <a:buNone/>
            </a:pPr>
            <a:r>
              <a:rPr lang="en-US" i="1" smtClean="0"/>
              <a:t>“Đ</a:t>
            </a:r>
            <a:r>
              <a:rPr lang="vi-VN" i="1" smtClean="0"/>
              <a:t>iện đã có thể không bao giờ được phát minh nếu người ta chỉ lo việc cải tiến những ngọn nến</a:t>
            </a:r>
            <a:r>
              <a:rPr lang="en-US" i="1" smtClean="0"/>
              <a:t>”</a:t>
            </a:r>
            <a:endParaRPr lang="en-US" i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83A5E-2D1D-4C21-AE8E-0370ABAF2CB2}" type="datetime1">
              <a:rPr lang="en-US" smtClean="0"/>
              <a:t>10/2/2012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2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Tại sao nghiên cứu khoa học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mtClean="0"/>
              <a:t>Mức độ tổng quát:</a:t>
            </a:r>
          </a:p>
          <a:p>
            <a:pPr lvl="1" algn="just"/>
            <a:r>
              <a:rPr lang="en-US" smtClean="0"/>
              <a:t>Giúp tri thức nhân loại ngày càng mở rộng và phát triển.</a:t>
            </a:r>
          </a:p>
          <a:p>
            <a:pPr lvl="1" algn="just"/>
            <a:r>
              <a:rPr lang="en-US"/>
              <a:t>Đ</a:t>
            </a:r>
            <a:r>
              <a:rPr lang="en-US" smtClean="0"/>
              <a:t>áp ứng được nhu cầu và thỏa mãn của con người nhiều hơn.</a:t>
            </a:r>
          </a:p>
          <a:p>
            <a:pPr lvl="1" algn="just"/>
            <a:r>
              <a:rPr lang="en-US" smtClean="0"/>
              <a:t>…</a:t>
            </a:r>
          </a:p>
          <a:p>
            <a:pPr algn="just"/>
            <a:r>
              <a:rPr lang="en-US" smtClean="0"/>
              <a:t>Mức độ cá nhân:</a:t>
            </a:r>
          </a:p>
          <a:p>
            <a:pPr lvl="1" algn="just"/>
            <a:r>
              <a:rPr lang="en-US" smtClean="0"/>
              <a:t>Để kiếm sống.</a:t>
            </a:r>
          </a:p>
          <a:p>
            <a:pPr lvl="1" algn="just"/>
            <a:r>
              <a:rPr lang="en-US" smtClean="0"/>
              <a:t>Để thỏa </a:t>
            </a:r>
            <a:r>
              <a:rPr lang="en-US" smtClean="0">
                <a:solidFill>
                  <a:srgbClr val="FF0000"/>
                </a:solidFill>
              </a:rPr>
              <a:t>đam mê</a:t>
            </a:r>
            <a:r>
              <a:rPr lang="en-US" smtClean="0"/>
              <a:t> khám phá.</a:t>
            </a:r>
          </a:p>
          <a:p>
            <a:pPr lvl="1" algn="just"/>
            <a:r>
              <a:rPr lang="en-US" smtClean="0"/>
              <a:t>…</a:t>
            </a:r>
          </a:p>
          <a:p>
            <a:pPr marL="0" indent="0" algn="just">
              <a:buNone/>
            </a:pPr>
            <a:r>
              <a:rPr lang="en-US" sz="2400" i="1" smtClean="0"/>
              <a:t>(Thảo luận)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0FF2-C1D2-4996-A8D2-FAF66428C10F}" type="datetime1">
              <a:rPr lang="en-US" smtClean="0"/>
              <a:t>10/2/2012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3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Một số hướng nghiên cứu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400" smtClean="0"/>
          </a:p>
          <a:p>
            <a:pPr algn="just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977E-BEDB-4B7F-B5AA-88354E596DB9}" type="datetime1">
              <a:rPr lang="en-US" smtClean="0"/>
              <a:t>10/2/2012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 descr="lena5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625" y="4033196"/>
            <a:ext cx="1546225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701088" y="5647684"/>
            <a:ext cx="2216150" cy="671512"/>
          </a:xfrm>
          <a:prstGeom prst="ellipse">
            <a:avLst/>
          </a:prstGeom>
          <a:gradFill rotWithShape="1">
            <a:gsLst>
              <a:gs pos="0">
                <a:srgbClr val="F3B825"/>
              </a:gs>
              <a:gs pos="50000">
                <a:srgbClr val="FAFEE8"/>
              </a:gs>
              <a:gs pos="100000">
                <a:srgbClr val="F3B825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2000" b="1">
                <a:solidFill>
                  <a:srgbClr val="FF3300"/>
                </a:solidFill>
              </a:rPr>
              <a:t>Thị giác máy tính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013950" y="2844159"/>
            <a:ext cx="2006600" cy="803275"/>
          </a:xfrm>
          <a:prstGeom prst="ellipse">
            <a:avLst/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2000" b="1">
                <a:solidFill>
                  <a:srgbClr val="FFFF00"/>
                </a:solidFill>
              </a:rPr>
              <a:t>Khai thác dữ liệu</a:t>
            </a:r>
          </a:p>
        </p:txBody>
      </p:sp>
      <p:pic>
        <p:nvPicPr>
          <p:cNvPr id="10" name="Picture 9" descr="1257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975" y="4025259"/>
            <a:ext cx="1474788" cy="157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Brain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681" y="1863773"/>
            <a:ext cx="1257300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DNA_logo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7846" flipH="1">
            <a:off x="3029106" y="1708198"/>
            <a:ext cx="582613" cy="129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257456" y="2724097"/>
            <a:ext cx="2428875" cy="738187"/>
          </a:xfrm>
          <a:prstGeom prst="ellipse">
            <a:avLst/>
          </a:prstGeom>
          <a:gradFill rotWithShape="1">
            <a:gsLst>
              <a:gs pos="0">
                <a:srgbClr val="CCFF33"/>
              </a:gs>
              <a:gs pos="50000">
                <a:srgbClr val="FFFFFF"/>
              </a:gs>
              <a:gs pos="100000">
                <a:srgbClr val="CCFF33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2000" b="1">
                <a:solidFill>
                  <a:srgbClr val="0066FF"/>
                </a:solidFill>
              </a:rPr>
              <a:t>Tính toán mềm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2065838" y="5661971"/>
            <a:ext cx="1608137" cy="604838"/>
          </a:xfrm>
          <a:prstGeom prst="ellipse">
            <a:avLst/>
          </a:prstGeom>
          <a:gradFill rotWithShape="1">
            <a:gsLst>
              <a:gs pos="0">
                <a:srgbClr val="009999"/>
              </a:gs>
              <a:gs pos="50000">
                <a:srgbClr val="FAFEE8"/>
              </a:gs>
              <a:gs pos="100000">
                <a:srgbClr val="00999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2000" b="1">
                <a:solidFill>
                  <a:srgbClr val="009999"/>
                </a:solidFill>
              </a:rPr>
              <a:t>Nhận dạng</a:t>
            </a:r>
          </a:p>
        </p:txBody>
      </p:sp>
      <p:pic>
        <p:nvPicPr>
          <p:cNvPr id="15" name="Picture 14" descr="DM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50" y="1197921"/>
            <a:ext cx="1303338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1390009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855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Một số hướng nghiên </a:t>
            </a:r>
            <a:r>
              <a:rPr lang="en-US" smtClean="0"/>
              <a:t>cứu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AF08-0B42-4B72-BCF5-BF1574F1CCCF}" type="datetime1">
              <a:rPr lang="en-US" smtClean="0"/>
              <a:t>10/2/2012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5277101" y="4344194"/>
            <a:ext cx="377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sz="2400" b="1">
                <a:solidFill>
                  <a:srgbClr val="008000"/>
                </a:solidFill>
              </a:rPr>
              <a:t>Bài toán Trí tuệ nhân tạo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55813" y="4398169"/>
            <a:ext cx="2833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sz="2400" b="1"/>
              <a:t>Chẩn đoán y khoa</a:t>
            </a: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3089526" y="2707481"/>
            <a:ext cx="22875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sz="2400" b="1">
                <a:solidFill>
                  <a:srgbClr val="808000"/>
                </a:solidFill>
              </a:rPr>
              <a:t>Search engine</a:t>
            </a:r>
          </a:p>
        </p:txBody>
      </p:sp>
      <p:pic>
        <p:nvPicPr>
          <p:cNvPr id="11" name="Picture 10" descr="chess-smart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713" y="2653506"/>
            <a:ext cx="186372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compiura_blog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638" y="1278731"/>
            <a:ext cx="1965325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527301" y="2864644"/>
            <a:ext cx="2119312" cy="1639887"/>
            <a:chOff x="4031673" y="1593274"/>
            <a:chExt cx="2119745" cy="1640032"/>
          </a:xfrm>
        </p:grpSpPr>
        <p:pic>
          <p:nvPicPr>
            <p:cNvPr id="16" name="Picture 15" descr="imac-hires2.jp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1673" y="1593274"/>
              <a:ext cx="1955151" cy="1357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6" descr="persiangraphic_thumb_Health_Medical_clipart014.jpg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7257" y="2153145"/>
              <a:ext cx="1074161" cy="108016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2856163" y="6019006"/>
            <a:ext cx="2338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sz="2400" b="1">
                <a:solidFill>
                  <a:srgbClr val="002060"/>
                </a:solidFill>
              </a:rPr>
              <a:t>Bioinformatics</a:t>
            </a:r>
          </a:p>
        </p:txBody>
      </p:sp>
      <p:pic>
        <p:nvPicPr>
          <p:cNvPr id="15" name="Picture 14" descr="bioinformatics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276" y="4264819"/>
            <a:ext cx="1654175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09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hướng nghiên cứu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2008-1C92-40C8-84B5-5E9155FF9414}" type="datetime1">
              <a:rPr lang="en-US" smtClean="0"/>
              <a:t>10/2/2012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pic>
        <p:nvPicPr>
          <p:cNvPr id="8" name="Picture 7" descr="22844695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319" y="1636713"/>
            <a:ext cx="1254125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351631" y="3527425"/>
            <a:ext cx="38020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sz="2400" b="1">
                <a:solidFill>
                  <a:srgbClr val="C00000"/>
                </a:solidFill>
              </a:rPr>
              <a:t>Thị trường chứng khoán</a:t>
            </a:r>
          </a:p>
          <a:p>
            <a:pPr eaLnBrk="1" hangingPunct="1"/>
            <a:r>
              <a:rPr lang="en-US" sz="2400" b="1">
                <a:solidFill>
                  <a:srgbClr val="C00000"/>
                </a:solidFill>
              </a:rPr>
              <a:t>Tài chính, ngân hàng</a:t>
            </a:r>
          </a:p>
        </p:txBody>
      </p:sp>
      <p:pic>
        <p:nvPicPr>
          <p:cNvPr id="10" name="Picture 9" descr="home_supermarket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814" y="1354138"/>
            <a:ext cx="2914650" cy="206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5847139" y="3376613"/>
            <a:ext cx="2676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sz="2400" b="1">
                <a:solidFill>
                  <a:srgbClr val="008000"/>
                </a:solidFill>
              </a:rPr>
              <a:t>Hệ thống siêu thị</a:t>
            </a:r>
          </a:p>
        </p:txBody>
      </p:sp>
      <p:pic>
        <p:nvPicPr>
          <p:cNvPr id="12" name="Picture 11" descr="pile_doc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194" y="3419475"/>
            <a:ext cx="1462087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2083594" y="5461000"/>
            <a:ext cx="5934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sz="2400" b="1">
                <a:solidFill>
                  <a:srgbClr val="002060"/>
                </a:solidFill>
              </a:rPr>
              <a:t>Tổng hợp, phân loại, gom cụm văn bản</a:t>
            </a:r>
          </a:p>
        </p:txBody>
      </p:sp>
    </p:spTree>
    <p:extLst>
      <p:ext uri="{BB962C8B-B14F-4D97-AF65-F5344CB8AC3E}">
        <p14:creationId xmlns:p14="http://schemas.microsoft.com/office/powerpoint/2010/main" val="171375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69bd5a1a9cc0abea628479367f8bdb7151a61"/>
</p:tagLst>
</file>

<file path=ppt/theme/theme1.xml><?xml version="1.0" encoding="utf-8"?>
<a:theme xmlns:a="http://schemas.openxmlformats.org/drawingml/2006/main" name="Oran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Orange</Template>
  <TotalTime>116</TotalTime>
  <Words>1487</Words>
  <Application>Microsoft Office PowerPoint</Application>
  <PresentationFormat>On-screen Show (4:3)</PresentationFormat>
  <Paragraphs>230</Paragraphs>
  <Slides>29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Orange</vt:lpstr>
      <vt:lpstr>Xây dựng, phát triển và đánh giá thuật toán</vt:lpstr>
      <vt:lpstr>Nội dung</vt:lpstr>
      <vt:lpstr>Nghiên cứu khoa học</vt:lpstr>
      <vt:lpstr>Khái niệm</vt:lpstr>
      <vt:lpstr>Phân loại nghiên cứu khoa học</vt:lpstr>
      <vt:lpstr>Tại sao nghiên cứu khoa học</vt:lpstr>
      <vt:lpstr>Một số hướng nghiên cứu</vt:lpstr>
      <vt:lpstr>Một số hướng nghiên cứu</vt:lpstr>
      <vt:lpstr>Một số hướng nghiên cứu</vt:lpstr>
      <vt:lpstr>Một số hướng nghiên cứu</vt:lpstr>
      <vt:lpstr>Nghiên cứu thuật toán</vt:lpstr>
      <vt:lpstr>Khái niệm</vt:lpstr>
      <vt:lpstr>Ví dụ</vt:lpstr>
      <vt:lpstr>Tầm quan trọng của thuật toán</vt:lpstr>
      <vt:lpstr>Câu hỏi thuật toán</vt:lpstr>
      <vt:lpstr>Quá trình phát triển thuật toán</vt:lpstr>
      <vt:lpstr>Xác định đầu vào</vt:lpstr>
      <vt:lpstr>Xác định tiến trình thực hiện</vt:lpstr>
      <vt:lpstr>Xác định đầu ra</vt:lpstr>
      <vt:lpstr>Phát triển lược đồ HIPO</vt:lpstr>
      <vt:lpstr>Phát triển lược đồ HIPO</vt:lpstr>
      <vt:lpstr>Xác định những module liên quan</vt:lpstr>
      <vt:lpstr>Thể hiện thuật toán</vt:lpstr>
      <vt:lpstr>Đánh giá thuật toán</vt:lpstr>
      <vt:lpstr>Đánh giá thuật toán</vt:lpstr>
      <vt:lpstr>Phân loại thuật toán</vt:lpstr>
      <vt:lpstr>Vai trò, chức danh trong nghiên cứu khoa học</vt:lpstr>
      <vt:lpstr>Các chức danh khoa học Việt Nam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NMCNTT1</dc:title>
  <dc:creator>FIT.HCMUS.EDU.VN</dc:creator>
  <cp:lastModifiedBy>VITCONBUNGBU</cp:lastModifiedBy>
  <cp:revision>206</cp:revision>
  <dcterms:created xsi:type="dcterms:W3CDTF">2010-02-17T03:02:53Z</dcterms:created>
  <dcterms:modified xsi:type="dcterms:W3CDTF">2012-10-02T13:33:26Z</dcterms:modified>
</cp:coreProperties>
</file>