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10-11T03:54:10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10071 2158,'0'25,"0"0,0 0,0-1,0 26,0-25,0 0,0 0,0-1,0 26,0-25,-25 24,25 1,0-25,0 24,0-24,0 25,-25-1,25-24,0 25,0-25,0 24,0-24,0 25,-25-25,25 24,0 1,0-25,0 24,0-24,0 0,0 0,0-1,0 1,0 0</inkml:trace>
  <inkml:trace contextRef="#ctx0" brushRef="#br0" timeOffset="2340.334">9798 2382,'0'-25,"24"25,1-25,0 25,0-25,0 25,-25-25,24 25,1 0,0 0,0 0,0-25,0 25,-1 0,1 0,25 0,-25 0,-1 0,1 0,0 0,-25 25,50-25,-26 25,1-25,-25 25,25-25,0 0,0 0,-25 25,24-25,1 25,0-1,-25 1,0 0,25-25,-25 25,0 0,25-25,-25 24,0 1,0 0,0 0,0 0,0-1,0 1,0 0,0 0,0 0,0-1,0 1,0 0,0 0,0 0,0-1,0 1,0 0,0 0,0 0,0 0,0-1,0 1,-25 0,25 0,-25-25,25 25,0-1,0 1,-25-25,25 25,-25 0,25 0,-24-1,-1-24,25 25,-25-25,25 25,-25-25,0 25,1 0,-1-25,25 24,-25-24,0 0,0 0,25 25,-24-25,-1 0,0 0,25 25,-50-25,26 0,-26 25,25-25,0 0,0 0,1 0</inkml:trace>
  <inkml:trace contextRef="#ctx0" brushRef="#br0" timeOffset="3502.0283">9674 3051,'24'0,"26"0,-25 0,24 0,1 0,0 0,-26 0,26 0,-25 25,25-25,-1 0,-24 0,25 0,-26 0,51 0,-26 0,-24 0,0 0,0 0,0 0,-1 0,-24 25,25-25,0 0,0 0,0 0,-1 0</inkml:trace>
  <inkml:trace contextRef="#ctx0" brushRef="#br0" timeOffset="8168.4734">10939 3051,'0'50,"25"-25,-25 24,0 1,0-25,0 0,0-1,0 1,0 0,24 0,-24 0,25-1,0 1,-25 0,25-50,0 0,-25 1,49-1,-24-25,0 25,0-24,-1 49,26-50,-50 25,25 25,0-24,-25-1,0 74,24-49,-24 25,0 0,0 0,25 0,-25-1,25 26,0 0,-25-26,0 26,0-25,0 0,0-50,0 0,25 0,-25 0,24 1,-24-1,0 0,25 25,-25-25,25 25,0 0,-25 25,25 0,-1-25,-24 25,25-25,0 24,-25 1,25-25,0 0,0-25,-1-24,26 24,-25-25,0 26,-1-1,26 25,-25-25,-25 0,25 0,-1 25,-24-24,25 24,-25-25,25 25,0 0,-25-25,0 0,0 0,0 1,0-1,-25 25,25-25,0 0,-25 25,25-25,0 0,-25 25,25-24,-24 24,-1 0,0 24,0 1,25 0,0 0,0 0,0 0,0 24,0 1,0-25,0 24,0-24,0 25,0-26,0 1,0 0,25-25,0 25,0-25,24-25,-49 0,25 25,0 0,0 0,-1 0,1 0,0 0,0 0,-25 25,25-25,-1-25,1 25,-25-25,25 1,0 24,-25-25,25 0,-25 0,24 25,1-25,0 25,-25-24</inkml:trace>
  <inkml:trace contextRef="#ctx0" brushRef="#br0" timeOffset="9439.4003">10889 2654</inkml:trace>
  <inkml:trace contextRef="#ctx0" brushRef="#br0" timeOffset="10406.0249">11162 3920</inkml:trace>
  <inkml:trace contextRef="#ctx0" brushRef="#br0" timeOffset="14565.4898">12948 2630,'0'24,"0"26,0-25,0 24,0 1,0-25,0 49,0-24,0 24,0-24,0 0,0-26,0 26,0-25,0 0,25-25,0 0,-25-25,49 25,1-25,-25-25,-1 50,26-24,0-1,-26 0,1-25,25 50,-25-49,-25 24,0 0,24 25,1-25,-25 0,25 1,-25-1,0 0,0-25,0 1,0-1,25 50,-25-49,0-1,0 0,0 26,0-1,0 0,0-25,0 26,0-1,0 0,0 0,-25 25,0 50,-24-1,24-24,25 25,-25-1,0 1,25-25,0 24,0-24,0 0,0 0,0 0,0-1,0 1,0 25,0-25,0-1,0 1,0 0,0 0,0 0,0 0,0-1,0 1,25 0,-25 0,25-25,-25 49,25 1,24 0,-49 24,25-24,0-50,-25 24,0-48,0-1,0 0,0 0,25 0,-25 1,0-1,0 0,25 0,-25 0,0-24,0 24,0 0,24 25,1 0,0 0,-25 25,25 0,0 0,-25-1,24 1,1-25,0 25,-25 0,25 0,-25-75,0 25,0 0,0-24,0 24,25 0,-25 0,24 25,-24-24,25-1,-25 0,25 25,-25 25,0 0,25-25,-25 24,25 1,-25 0,0 0,0 0,24-25,1 0,0-25,-25 0,25 25,24-50,-49 1,50 49,-25-25,0 0,-25 0,24 25,-24 25,0 25,0-25,0-1,0 1,0 0,0 25,25-50,-25-25,0 0,25 25,0 0</inkml:trace>
  <inkml:trace contextRef="#ctx0" brushRef="#br0" timeOffset="16181.4671">14660 2853,'0'0,"-25"0,0 0,-25 25,26-25,24 24,-25 1,0-25,0 0,25 25,-25 0,-24 0,24-25,-25 0,25 49,25-24,-24 0,-1-25,25 25,0 0,25-1,-1 1,1-25,0 0,0 0,0 0,-25-25,25 25,-1 0,1 0,25 0,-50-24,25 24,-1-25,1 25,0 0</inkml:trace>
  <inkml:trace contextRef="#ctx0" brushRef="#br0" timeOffset="17446.8097">14238 2630,'25'0,"-1"0,1 0,0 0,0 0,0 0,0 0,24 0,-24 24,0-24,0 0,-25 25,0 0,0 0,-25 24,-25-49,50 25,-49 25,24-25,-25-1,0 1,1 25,24-25,0 0,0-25,25-25</inkml:trace>
  <inkml:trace contextRef="#ctx0" brushRef="#br0" timeOffset="18060.3145">14163 2307,'-24'0,"-1"0,0 25,0 25,0-1,25-24,-24 25,-1-1,0-24,25 25,-25-1,25-24,0 0,0 0,0-1,-25-24</inkml:trace>
  <inkml:trace contextRef="#ctx0" brushRef="#br0" timeOffset="19834.3693">12799 2902,'25'0,"25"0,-26 0,1 0,0 0,0 0,0 0,24 0,-24 25,49-25,1 25,-50-25,24 0,-24 0</inkml:trace>
  <inkml:trace contextRef="#ctx0" brushRef="#br0" timeOffset="21784.8632">15453 2456,'0'50,"0"-26,25 26,-25-25,25 0,-25 24,0-24,0 25,0-1,0-24,0 25,0-26,0 26,0 0,0-125,0 50,-25-24</inkml:trace>
  <inkml:trace contextRef="#ctx0" brushRef="#br0" timeOffset="23640.3021">15429 2481,'24'0,"-24"25,25-1,25-24,-50 25,25 25,-1-25,26 24,-25 1,0-25,-1-1,1 26,0 0,-25-26,25-24,-25 25,25 25,-1-50,1 50,-25-26,25-24,0 0,-25-49,25 24,-1-25,-24 1,0 24,0-25,0 1,0 24,0-25,0 25,0-24,0 24,0 0,0 0,0 1,0-26,0 25,0-24,25-1,-25 25,25 0,-25 0,25 25,-25 25,0 0,0 0,25 0,0 0,-25 24,24-24,1 25,-25-1,0-24,0 0,0 0,0-1,25 1,-25 0,0 0,25 24,-25-24,0 25,25-50,-25 25,0-1,0 1</inkml:trace>
  <inkml:trace contextRef="#ctx0" brushRef="#br0" timeOffset="25494.5002">16495 2382,'0'24,"0"1,0 0,0 25,-25-1,25-24,0 25,0-1,0-24,0 25,0-26,0 1,0 0,0 0,0 0,0 24,0 1,25-25,-25 0,25-25,-25-25,0 0,25 25,0 0,-1-50,-24 25,25 25,0-49,-25 24,25 25,0 0,-1 0,-24 25,25 0,0 24,-25 1,25-50,-25 25,25-25,-25 25,24-1,-24 1,25-25,-25-25,25 1,-25-1,25 0,-25 0,0 0</inkml:trace>
  <inkml:trace contextRef="#ctx0" brushRef="#br0" timeOffset="28348.4059">17190 2803,'-25'0,"25"25,-25 0,0-25,1 25,24-1,-25-24,25 25,0 0,25-50,-1 25,1 0,-25-25,25 25,-25-24,25 24,-25-25,25 0,-1 25,1 0,-25 25,25-25,-25 25,0-1,25 1,-25 0,25 0,-1-25,1-25,0 0,0 25,-25-25,25 1,-1 24,1 0,-25 24,0 26,0-25,25 25,-25-1,25-49,0-25,-25 1,0-1,24 0,1 25,-25-25,0 0,25 25,0 0,0 0,-25 25,24-25,1 25,-25 0,25 0,-25-1,0 1,25-25,0 0,0 0,-1-25,1 1,0-26,0 50,-25-25,0 0</inkml:trace>
  <inkml:trace contextRef="#ctx0" brushRef="#br0" timeOffset="29557.9501">16967 2530,'24'-24,"1"-1,0 0,25-25,-26 26,1-26,0 25,0 0,0 25,-1 25,1 0,-25 0,25 0,-25-1,25-24,0 50,-25 0,24-26,1 26,25 0,-25-26,-25 1,0 0,0-50,0 0,0-24,0 24,0 0</inkml:trace>
  <inkml:trace contextRef="#ctx0" brushRef="#br0" timeOffset="30307.5986">17215 3349</inkml:trace>
  <inkml:trace contextRef="#ctx0" brushRef="#br0" timeOffset="31645.5648">16371 2630,'25'24,"0"-24,0 0,-1 0,1 0,0 0,0 0,0 0,-25 25,24-25,1 0,0 0</inkml:trace>
  <inkml:trace contextRef="#ctx0" brushRef="#br0" timeOffset="41957.7379">9946 4093,'25'0,"0"0,0 0,0 0,0 0,-1 0,1 0,0 0,0 0,-25 25,25-25,-1 0,1 0,0 0,0 0,0 0,-1 0,1 0,0 0,0 0,0 0,-1 0,1 0,0 0,0 0,0 0,24 0,-24 0,0 0,0 0,-1 0,1 0,0 0,0 0,0 0,0 0,-1 0,1 0,0 0,0 0,-25-25,25 25,-1 0,1 0,0 0,0 0,0-25,-1 25,1 0,-25-24,25 24,0 0,0 0,-1 0,1 0,25 0,-1 0,-24 0,0-25,25 25,-26 0,26 0,-25 0,0 0,-1 0,1 0,0 0,0 0,25 0,-26 0,26 0,-25 0,0 0,24-25,-24 25,0 0,0 0,24 0,-24 0,0 0,0 0,-1 0,1 0,0 0,0 25,0-25,24 0,-24 0,0 0,24 0,1 0,-25 0,0 0,24 0,-24 0,0 0,0 0,24 0,-24 0,25 0,-1 0,-24 0,25 0,-1 0,-24 0,25 0,-25 0,24 0,-24 0,25 0,-26 0,1 0,0 0,25 0,-1-25,1 25,-25 0,-1 0,1 0,0 0,0 0,0-25,0 25,24 0,-24 0,0-25,24 25,-24-24,25-1,-25 25,-1 0,26 0,0 0,-26 0,26 0,-25 0,24 0,1 0,-25 0,0 0,24 0,-24 0,0 0,0 0,-1 0,26 0,-25 0,25 0,-26 0,1 0,25 0,-25 0,24 0,-24 0,0 0,0 0,24 0,1 0,-25 0,-1 0,26 0,-25 25,24-25,1 0,-25 0,24 0,-24 0,25 0,-1 0,-24 0,25 24,-25-24,24 0,1 0,-25 0,24 0,1 0,-25 0,0 0,-1 0,1 0,0 0,0 0,24 0,-24 0,0 0,0 0,0 0,-1 0,1 0,0 0,0 0,0 0,24 0,-24 0,0 0,25 0,-26 0,26 0,-25 0,24 0,1 0,-25 0,24 0,1 0,-25 0,0 25,-1-25,1 0,0 0,0 25,0-25,24 0,-24 25,0-25,0 0,-1 0,1 0,25 0,-25 0,-1 0,1 0,0 0,0 0,0 25,0-25,-1 0,1 0,25 0,-25 0,-1 0,1 0,25 0,-1 0,1 0,-25 0,0 0,-1 0,1 0,25 0,-25 0,-1 0,26 0,-25 0,0 0,-1 0,1 0,0 0,0 0</inkml:trace>
  <inkml:trace contextRef="#ctx0" brushRef="#br1" timeOffset="1.36235E6">5184 5557,'0'25,"-25"-25,25 49,-25-24,0 0,25 0,-24 0,24-1,-25 1,0-25,25 50,0-25,-25-1,0 1,1-25,24 25,0 0,0 0,-25-25,25 24,-25 1,25 0,0 0,-25 0,0-25,25 24,0 1,-24-25,24 25</inkml:trace>
  <inkml:trace contextRef="#ctx0" brushRef="#br1" timeOffset="1.36445E6">5209 5631,'0'25,"0"0,0 0,24 0,-24-1,25-24,-25 25,0 0,0 0,0 0,0-1,0 1,0 0,0 0,25 0,-25-1,0 1,25-25,-25 25,0 0,25-25,-25 25,0-1,0 1,0 0,24-25</inkml:trace>
  <inkml:trace contextRef="#ctx0" brushRef="#br1" timeOffset="1.36585E6">5035 5979,'25'0,"0"0,24 0,-24 0,25 0,-26 0,1 0,0 0,0 0,0 0,-1 0</inkml:trace>
  <inkml:trace contextRef="#ctx0" brushRef="#br1" timeOffset="1.37076E6">19273 2059,'-24'0,"-1"25,0 0,0-25,25 24,-25 1,25 0,-24-25,24 25,-25-25,25 25,-25-1,0-24,25 25,0 0,0 0,-25-25,1 0,24 25,0 0,0-1,0 1,-25 0,25 0,0 0,0-1,0 1,0 0,0 0,-25 0,25-1,0 1,0 0,0 0,0 0,0-1,0 1,0 0,0 0,0 0,25-1,-25 1,0 0,0 0,0 0,25-25,-1 25,-24-1,0 1,25-25,0 25,0-25,0 25,24-25,-49 25,50-25,-25 24,24 1,1-25,-25 0,-1 25,1-25,0 25,25-25</inkml:trace>
  <inkml:trace contextRef="#ctx0" brushRef="#br1" timeOffset="1.37191E6">19720 2679,'25'0,"-25"50,49-25,-49 24,25 1,0-25,-25 24,50 1,-50-25,24 0,1-1,-25 1,0 0,25-25,0-50,-25 26,25-1,-25-25,0 0,0 26,24-26,-24 25,25-24,0 24,-25 0,0 0,25 0,-25 1,0-1,0 0</inkml:trace>
  <inkml:trace contextRef="#ctx0" brushRef="#br1" timeOffset="1.3765E6">20166 2754,'0'24,"0"26,0-25,0 0,25-1,-25 26,0-25,25-25,0 0,0-25,-1 0,1 25,0-49,0 24,0 0,-25 0,25 0,-25 50,0 25,0-1,0-24,24 25,-24-25,25-25,0-50,25 50,-1-50,-49 26,0-1,25 25,0 0,-25-25,0 0,0 50,0 0,0 24,0-24,0 0,0 0,25-25,-1 0,1-25,-25 0,0 0,25 1,-25-1,25 0,-25 0,25 25,-1 0,1 0,-25 25,0 0,0 0,0-1,25-24,0 0,24 0,-24 0,0 0,25 0,-26 0,1 0,0 0,-25-24,25 24,-25-25,0 0,0 50,-25 0,25-1,-25 1,25 0,0 0,-25-25,25 25,0 0,0 24,0-24,-24 0,24 0,-25-1,25 1,-25 25,25-25,-25 24,25-24,-25 25,25-1,-24-24,-1 25,25-1,-25-24,25 49,0-49,-25 0,25 25,0-1,-25 1,25-25,0 0,0-1,0 1,-24-25,-1 0,0 0,0 0,25-25,0 1,-25-1,1-25,-1 25,25 1,0-1,0 0,0 0,0 0,0 0,0 1,0-1,0 0,0-25,0 26,25-26,24 0,1 1,-25 24,-1 0,1 25,25-25,-25 1,-1 24,1-25,0 25,0 0,0 0,24 0,1 25,-25-25,24 0,-24 0,0 0</inkml:trace>
  <inkml:trace contextRef="#ctx0" brushRef="#br1" timeOffset="1.37809E6">20464 2679,'0'-25,"25"25,0-24,0-1,-1 0,1 0,-25 0,25 1,-25-1,25 25,0-25,-25 0,24 25,1 25,-25 0,25 0,0-25,-25 24,25-24</inkml:trace>
  <inkml:trace contextRef="#ctx0" brushRef="#br1" timeOffset="1.37969E6">21481 2307,'25'25,"0"0,0 0,-1-1,-24 1,25 0,0 0,-25 0,25-1,0 1,-25 0,24 0,1 0,-25-1,25-24,-25 25,0 25,0-25,0-1,0 1,0 0,0 0,0 0,0-1,0 1,0 0,0 0,0 0,0 0,-25-25,25 24,0 1,-25 0,1-25,24 25</inkml:trace>
  <inkml:trace contextRef="#ctx0" brushRef="#br1" timeOffset="1.38566E6">6449 5681,'0'-25,"-50"25,25 0,25 25,-49 0,49 0,-25-25,0 0,0 0,25 24,-24 1,-26 0,25 0,0-25,25 25,-24-1,-1-24,25 25,-25 0,25 0,0 0,0 24,0-24,0 0,0 24,0-24,0 0,0 0,25-25,-25 25,25-25,-1 24,1-24,0 0,0 0,0 0,24 0,1-24,-25 24,-1 0,1 0,0 0,0 0,0 0,24 0,-24 0</inkml:trace>
  <inkml:trace contextRef="#ctx0" brushRef="#br1" timeOffset="1.38679E6">6052 6103,'25'0,"0"0,49 0,-24-25,-1 0,-24 25,25-25,-26 25,1 0,0 0</inkml:trace>
  <inkml:trace contextRef="#ctx0" brushRef="#br1" timeOffset="1.38774E6">7168 5210,'0'24,"0"26,0-25,0 24,0-24,0 25,-25-1,25-24,0 25,0-1,0-24,0 25,-24-25,24 24,0-24,0 25,0-25,0-1,0 26,0-25,0 0,0-1,0-48,0-26,49-24,1-1</inkml:trace>
  <inkml:trace contextRef="#ctx0" brushRef="#br1" timeOffset="1.38894E6">7491 5234,'0'25,"0"25,0-25,0-1,-25 26,25-25,0 24,-25 1,25-25,0 24,0-24,0 25,0-25,0 0,0-1,0 26,0 0,0-1,0-24,-25 0,25 0,0-1,0-48,0-1,0-25,0 1,0 24</inkml:trace>
  <inkml:trace contextRef="#ctx0" brushRef="#br1" timeOffset="1.39102E6">7292 5383,'0'-25,"0"1,0-1,25 25,-25-25,25 25,0-25,0 25,-25-25,24 1,1-1,0 25,-25-25,25 25,-25-25,25 25,-1 0,-24-25,25 25,0 0,-25 50,25-25,0-25,-25 25,0-1,0 1,0 0,0 0,0 0,0-1,0 1,0 0,0 0,-25-25,25 25,-25-1,25 1,-25-25,0 0,1 25,24 0,0 0,49-1,-49 1,25 0,25 0,-26 0,1-25,0 25,-25-1,25-24,-25 25,25-25,-1 0,-24 25,0 0,25-25,-25 25</inkml:trace>
  <inkml:trace contextRef="#ctx0" brushRef="#br1" timeOffset="1.3927E6">8012 4912,'0'25,"0"-1,0 26,0 0,0-1,0 26,0-50,0 24,0-24,0 0,24-25,-24-25,0 0,25 0,0 1,-25-1,25 0,0 25,-1-25,-24 0,0 1,25 24,0 0,-25 24,0 1,0 0,25 0,0 0,-25-1,0 1</inkml:trace>
  <inkml:trace contextRef="#ctx0" brushRef="#br1" timeOffset="1.39371E6">8756 4986,'0'-25,"-25"25,0 25,-24 25,24-25,25 24,-50 1,25 0,1-50,24 24,0 1</inkml:trace>
  <inkml:trace contextRef="#ctx0" brushRef="#br1" timeOffset="1.39476E6">8483 5036,'25'0,"0"25,-1 0,1-1,0-24,0 25,0 0,24 0,1 24,-50-24,49 0,1 0,-50 0,25-1</inkml:trace>
  <inkml:trace contextRef="#ctx0" brushRef="#br1" timeOffset="1.39642E6">8954 4961,'25'25,"-25"25,0-25,25 0,-25 24,25-49,-25 25,0 0,0 0,24-1,-24 1,25-50,0 25,-25-49,0 24,25 0,0 0,-25 1,25 24,-25-25,0 0,24 25,1 0,-25 25,0 0,0-1,25 1,-25 0,25-25,-25 25,0 0,25-25</inkml:trace>
  <inkml:trace contextRef="#ctx0" brushRef="#br1" timeOffset="1.41001E6">5159 7740,'0'25,"-25"-25,0 0,25 25,-24-1,-1-24,25 25,-25-25,25 25,-25-25,0 25,25 0,-24-25,24 24,-25-24,25 25,0 0,0 0,0 0,0-1,0 1,0 0,25-25,-1 0,1 25,0 0,-25-1,25-24,0 0,-25-24,0-1,24 25,-24-25,0 0,25 25,-25-25,0 1,0-1,0 0,25 0,-25-24,25 49,-25-25,0 0,0 0,25 25,-25-25,0 1,0-1,0 0,0 0,24 25,-24-25,0 0,25 1,-25-26,0 25,0 0,25 1,-25-1,25 0,-25 0,25 25,-25-25,0 1,0-1,0 0,0 50,0 24,0 1,0-25,0 0,0-1,0 26,0-25,0 0,0 24,0 1,0-25,0 0,0-1,0 1,0 0,0 0,-25-25,25 25,0-1,0 1,0 0,0 0,0 0,25-25,-25 24,0 1,24-25,1 0,-25 25,25 0,0-25,0 0,-1-25,1 25,-25-25,25 25,-25-25,25 25,-25-24,25 24,-25-25,0 0,25 25,-25-25,24 25,-24-25,0 1,25 24,-25-25,25 0,-25 0,25 25,-25-25,0 1,-25 24,25-25,-25 0,25 0,-25 25,25 25,-24-25,24 25,0 0,0-1,-25-24,25 25,-25 25,0-50,25 49,0 1,-25-25,25 0,0-1,25-24,0 0,-25 25,25-25,0 25,-1-25,1 0,-25 25,25-25,0 0,0 0,-1 0,-24-25,25 0,-25 0,25 25,-25-24,0-1,25 25,-25-25,25 0,-25 0,24 1,-24-1,0 0,0 0,25 0,-25 1,0-1,0 0,25 0,-25-25,0 26,25 24,-25-25,25 25,-25-25,0 0,0 0,0 1,0-1,0 0,0 0,0 0,0 1,0 48,0 1,0 25,0-1,0-24,0 25,0-25,-25 24,25 1,0-25,0 0,0-1,0 1,-25 0,25 0,0 0,0-1,0 1,0 0,25 49,0-24,-25-25,24-25,1 0,0-25,-25 0,25 25,0 0,-1 0,-24-25,25 1</inkml:trace>
  <inkml:trace contextRef="#ctx0" brushRef="#br1" timeOffset="1.4112E6">5804 7665,'25'0,"24"0,-24 0,25 0,24 0,-49 0,25 0,-26 0,26 0,-25 0,0 0</inkml:trace>
  <inkml:trace contextRef="#ctx0" brushRef="#br1" timeOffset="1.41295E6">6771 7145,'-24'24,"-26"-24,25 50,0-25,1-25,24 25,-25-25,0 24,0 1,0 0,1-25,-1 0,25 25,-25 0,0-25,25 24,-25 1,0-25,25 25,-24-25,24 50,0-26,0 1,0 0,0 0,0 0,0-1,0 1,24 0,-24 0,0 0,25-25,-25 25,0-1,0 1,25-25,0 0,0 0,-25 25,25-25</inkml:trace>
  <inkml:trace contextRef="#ctx0" brushRef="#br1" timeOffset="1.41514E6">7243 7045,'0'25,"0"25,-25-25,0 24,0 1,0-1,1-24,-1 25,0-1,0 1,0-25,1 24,-1 1,25-25,0 0,-25-25,0 24,25 1,0 0,0 0,0 0,0 0,0 24,-25-24,25 0,0 0,-24-25,-1 24,0-24,50 0,0 0,-25-24,24-26,-24 25,25 0,-25 1,25-1,-25 0,0 0,0 0,0 0,0 1,0-1,25-25,-25 25,25-24,-1-1,1 25,-25 1,0-1,0 0,25 0,-25 0,25 25,0 75,-1-26,1 1,0 0,0-26,-25 1,25 25,-1-25,-24-1,0 1,25 25,0 0,-25-26,0 1,25 25,0-50,-25 25,25-1,-25 1,24 0,1 0,-25-50,0 0,0 0</inkml:trace>
  <inkml:trace contextRef="#ctx0" brushRef="#br1" timeOffset="1.41613E6">6970 7740,'25'0,"24"0,-24 0,0 0,0 0,-1 0,1 0,0 0,0 25,0-25,-1 0</inkml:trace>
  <inkml:trace contextRef="#ctx0" brushRef="#br1" timeOffset="1.41721E6">7689 7417,'0'25,"25"25,0-1,0-24,-25 25,0-25,0-1,24-24,-24 25,0 0,0 0,0 0,0 24,0-24,25 0,-25 0,0 0,0-1,0 1,0 0,0 0,0 0,0-1,-25 1,25 25,-24-25,-26 24,0 1,1-1,24 1,25-25,-25-25,25-25</inkml:trace>
  <inkml:trace contextRef="#ctx0" brushRef="#br1" timeOffset="1.41859E6">8260 7765,'49'0,"-24"0,25 0,-25 0,-1 0,1 0</inkml:trace>
  <inkml:trace contextRef="#ctx0" brushRef="#br1" timeOffset="1.41951E6">8334 8038,'25'0,"0"0,0 0,24 0,1 0,-25 0,-1 0</inkml:trace>
  <inkml:trace contextRef="#ctx0" brushRef="#br1" timeOffset="1.42075E6">8954 7045,'0'50,"0"-25,0 24,0 1,0 0,0-26,0 1,0 0,0 25,0-1,0-24,0 25,0-1,0-24,0 0,0 24,0-24,0 0,0 0,0 0,0 0,0-1,0 1,0 0,0 0,0 24,0-24,0 0,0 0</inkml:trace>
  <inkml:trace contextRef="#ctx0" brushRef="#br1" timeOffset="1.42227E6">9574 7368,'-49'49,"49"-24,-25 25,0-1,25-24,0 0,0 0,-25 0,1-25,24 24,0 1,0 0,0 0,0 0</inkml:trace>
  <inkml:trace contextRef="#ctx0" brushRef="#br1" timeOffset="1.42395E6">9550 7343,'0'-25,"24"25,1 25,-25 0,0 0,25-1,0 1,-25 0,0 0,0 0,0-1,0 1,25-25,-25 25,24 0,-24 0,25-1,0 1,-25 0</inkml:trace>
  <inkml:trace contextRef="#ctx0" brushRef="#br1" timeOffset="1.4256E6">9500 7616,'25'-25,"0"25,-1 0,1-25,25 25,-25 0</inkml:trace>
  <inkml:trace contextRef="#ctx0" brushRef="#br1" timeOffset="1.42678E6">10219 6996,'0'24,"0"1,0 25,0-25,0 24,0 1,0 0,0-26,0 26,0 0,0-26,0 26,0-25,0 24,0 1,0-25,0 24,0 1,0-25,0 0,0 0,25-1,-25 26,0-25,25 0,-25-1,0 1,25-25</inkml:trace>
  <inkml:trace contextRef="#ctx0" brushRef="#br1" timeOffset="1.43812E6">11931 7219,'-25'0,"0"25,1 0,-1-25,0 0,25 24,0 1,-25-25,0 0,25 25,-24 0,24 0,-25-1,25 1,-25-25,25 25,0 0,0 0,-25-25,25 24,-25 1,25 0,0 0,-25 0,25-1,0 1,0 0,0 0,0 0,25-25,0 25,-25-1,25-24,0 0,0 0,-1 0,1 0,0 25,0-25,0 25,-1-25,1 0,-25 25,25-25,0 0</inkml:trace>
  <inkml:trace contextRef="#ctx0" brushRef="#br1" timeOffset="1.43922E6">11683 7665,'25'-24,"0"24,-1 0,26 0,-25 0,0-25,-1 25,1 0,0 0,0 0,0 0</inkml:trace>
  <inkml:trace contextRef="#ctx0" brushRef="#br1" timeOffset="1.44065E6">12377 7095,'0'25,"0"24,0 1,0-25,0 24,0-24,0 25,0-1,0-24,0 0,0 0,0 0,0-1,0 1,0 0,0 0,0 0,0-1,0 1,0-50</inkml:trace>
  <inkml:trace contextRef="#ctx0" brushRef="#br1" timeOffset="1.44179E6">12551 7145,'0'49,"0"-24,0 25,0-1,0-24,0 0,0 0,0-1,0 26,0 0,0-26,0 1,0 0,0 0,0 0,0-1</inkml:trace>
  <inkml:trace contextRef="#ctx0" brushRef="#br1" timeOffset="1.44407E6">12427 7045,'25'0,"0"0,-1-25,1 25,0 0,-25-24,25 24,0 0,0 0,-1 0,1 0,0 0,0 0,0 0,-25 24,24-24,1 0,-25 25,0 0,25 0,0-25,-25 25,0 0,25-25,-25 24,0 1,0 0,0 0,0 0,-25-25,25 24,-25-24,25 25,-25-25,0 25,1-25,-1 0,0 0,0 0,0 0,1 0,24 25,0 0,24-25,-24 24,25-24,-25 25,25-25,25 25,-50 0,24 0,1-25,0 24,-25 1,0 0,25-25,0 25,-25 0,24-25,1 24,0 1,-25 0</inkml:trace>
  <inkml:trace contextRef="#ctx0" brushRef="#br1" timeOffset="1.46193E6">5779 9476,'0'-24</inkml:trace>
  <inkml:trace contextRef="#ctx0" brushRef="#br1" timeOffset="1.46472E6">5680 9278,'-25'0,"0"0,25 25,0 0,-24-1,-1-24,25 50,-25-25,0 0,0-1,25 1,0 0,-25 0,25 0,0-1,0 1,0 0,0 0,25-25,0 25,0-1,25 1,-26 0,-24 0,25-25,0 25</inkml:trace>
  <inkml:trace contextRef="#ctx0" brushRef="#br1" timeOffset="1.4663E6">5978 9303,'24'0,"1"0,-25 49,25-49,0 25,0 0,-25 0,24-25,1 49,-25-24,25-25,-25 25,0 0,25-25,-25 25,0-1,0 1,0 0,-25 0,0-25,0 25,25-1,-24 1,-1-25</inkml:trace>
  <inkml:trace contextRef="#ctx0" brushRef="#br1" timeOffset="1.47067E6">6945 9303,'0'25,"0"-1,0 26,0-25,0 0,0 24,0-24,0 25,0-26,0 1,0 0,25-50,0 0,24 1,-49-1,50 0,-25 0,-25 0,0 1,24 24,1 0,-25-25,25 0,0 0,-25 0,25 25,-25 25,0 0,0 0,0 0,0-1,0 1,24-25,-24 25,0 0,25-25,-25 25,0-1</inkml:trace>
  <inkml:trace contextRef="#ctx0" brushRef="#br1" timeOffset="1.47156E6">7664 9278,'25'0,"0"0,49 0,-49 0,25 0,-1 0,-24 0,0 0,-25 25</inkml:trace>
  <inkml:trace contextRef="#ctx0" brushRef="#br1" timeOffset="1.47237E6">7689 9551,'25'0,"0"0,0 25,-1-25,1 0,25 0,-25 0,-1 0,1 0,0 0,0 24,0-24</inkml:trace>
  <inkml:trace contextRef="#ctx0" brushRef="#br1" timeOffset="1.47424E6">8235 9551,'25'0,"-25"-25,25 25,-1-25,1 0,-25 1,25-1,-25 0,25 25,-25-25,25 25,-25-25,24 1,1 24,-25-25,0 0,25 25,-25-25,0 0,25 25,-50 25,25 0,0 0,0 0,0-1,0 1,-25-25,25 25,-25 0,25 0,-24-1,24 1,0 0,0 0,0 0,0-1,0 1</inkml:trace>
  <inkml:trace contextRef="#ctx0" brushRef="#br1" timeOffset="1.47534E6">8285 9700,'24'0,"1"0,0 0,0 0,0 0,-1 0,1 0,0 0,0 0,0-25,-1 25,1 0,0 0,0 0,0 0</inkml:trace>
  <inkml:trace contextRef="#ctx0" brushRef="#br1" timeOffset="1.47849E6">9029 9303</inkml:trace>
  <inkml:trace contextRef="#ctx0" brushRef="#br1" timeOffset="1.4791E6">9029 9625</inkml:trace>
  <inkml:trace contextRef="#ctx0" brushRef="#br1" timeOffset="1.48016E6">10244 8980,'0'25,"0"0,0 25,0-26,-25 26,1 0,24-26,-25 26,25 0,-25-1,25-24,0 25,0-26,0 1,0 0,-25-25,25 25,0 0</inkml:trace>
  <inkml:trace contextRef="#ctx0" brushRef="#br1" timeOffset="1.48159E6">10269 9005,'0'25,"0"0,0 0,0 24,25 1,-25-25,0 24,0-24,25-25,-25 25,0 0,0-1,0 1,0 0,24-25,-24 25,0 0,0-1,0 1,0 0</inkml:trace>
  <inkml:trace contextRef="#ctx0" brushRef="#br1" timeOffset="1.48275E6">10145 9427,'25'0,"0"0,-1 0,1 0,0 0,0 0,0 0,-1 0,1 0,-25-25</inkml:trace>
  <inkml:trace contextRef="#ctx0" brushRef="#br1" timeOffset="1.48356E6">10542 9179,'25'0,"-1"0,1 0,0 0,0 0,0 0,-1 0,1 0,0 0,0 0</inkml:trace>
  <inkml:trace contextRef="#ctx0" brushRef="#br1" timeOffset="1.4848E6">10691 9377,'24'0,"1"0,0 0,0 0,0 0,0 0,-1 0</inkml:trace>
  <inkml:trace contextRef="#ctx0" brushRef="#br1" timeOffset="1.48646E6">11162 8807,'25'0,"-25"24,0 1,25-25,-25 50,0-25,0 24,0-24,0 25,0-25,0-1,0 1,24 0,-24 25,0-26,0 26,0-25,0 0,0-1,0 1,25 0,-25 0,0 0,0-1,0 1,0 0,0 0,25-25,0 0,0-25,-1 0,1 25,0 0,0 0,0 0,-1 0</inkml:trace>
  <inkml:trace contextRef="#ctx0" brushRef="#br1" timeOffset="1.48765E6">11261 8881,'25'0,"0"0,0 0,-1 0,1 0,0 0,0 0,0 0,-1 0</inkml:trace>
  <inkml:trace contextRef="#ctx0" brushRef="#br1" timeOffset="1.49087E6">11931 9080,'0'-25,"-25"25,0 0,25 25,-24-1,-1-24,25 25,-25 0,25 0,-25 0,25-1,0 1,0 0,0 0,0 0,0-1,0 1,0 0,25-25,0-25,-25 0,25 25,-25-24,24-1,-24 0,25 25,-25-25,0 0,25 1,0-1,0 25,-25-25,0 0,0 50,0 0,0 0,0-1,0 26,0-25,0 0,0-1,0 1,0 0,0 0,24-25,1 0,0 0,0 0,0 0</inkml:trace>
  <inkml:trace contextRef="#ctx0" brushRef="#br1" timeOffset="1.49362E6">12154 8906,'25'0,"0"0,24 0,-24 0,25 0,-25 0,-1 0,1 0,0 0,0 0,0 0,-1 49,-24 1,0-25,0 25,0-26,0 1,0 25,0-25,0-1,0 1,0 0,25-25,-25 25,0 24,0-24,0 0,0 0,0 0,0-1,0 1,-25 0,1-25,-1 0,0 0</inkml:trace>
  <inkml:trace contextRef="#ctx0" brushRef="#br1" timeOffset="1.49787E6">13196 9204,'50'-25,"-26"25,26-25,-25 25,24 0,1 0,-25 0,25 0,-26 0,1 0,0 0,0 0,0 0,-1 0,1 0,0 0,0 0,0 0,-1 0,1-25</inkml:trace>
  <inkml:trace contextRef="#ctx0" brushRef="#br1" timeOffset="1.499E6">13320 9352,'25'0,"0"-24,24 24,-24 0,0 0,25 0,-26 0,1 0,0 0,0 0,0 0,-1 0,1 0,0 0,0 0,0 0,-1 0,1 0,0 0</inkml:trace>
  <inkml:trace contextRef="#ctx0" brushRef="#br1" timeOffset="1.50038E6">13742 9030,'0'25,"49"0,-24-1,-25 1,50-25,-1 50,-49-25,25-1,0-24,0 25,0-25,-25 25,24-25,-24 25,25-25,0 0,-25 25,-25-1,-24 26,-1-25,25 24,0-24,1 0,24 0,-25-25</inkml:trace>
  <inkml:trace contextRef="#ctx0" brushRef="#br1" timeOffset="1.50601E6">14883 9080,'-25'0,"0"0,0 24,1 1,-1 25,0-50,0 0,25 25,-25-1,25 1,0 0,0 0,25-25,-25 25,25-25,-25 24,25-24,0 0,-1 0,-24-24,25-1,0-25,-25 1,25-1,-25 25,25-24,-25 24,24 25,-24-50,0 25,25 0,-25 1,0-1,25 25,-25-25,0 0,25 0,-25 1,0-1,25 25,-25-25,0 0,0 0,24 25,-24 25,0 0,0 0,-24 24,24-24,-25 0,25 25,0-26,0 1,0 0,0 0,0 0,0 0,0-1,0 1,0 25,25-25,-1-25,-24 24,25 1,0-25,-25 25,0 0,25-25,-25 25,25-25,-1 0,1 0,0-25,-25 0,25 25,0-25,-25 0,25 25,-25-24,24 24,1 0,-25-25,0 0,0 0,0 0,0 1,0-1,0 0,0 0,0 0,-25 25,1-25,-1 25,0 0,0 0,25 25,-25 0,25 0,0 0,0 0,0-1,0 1,0 0,25-25,-25 25,25 0,-25-1,25-24,0 25,-1-25,1 0,-25 25,25-25,0 0,0 0,-25-50,24 26,1-1,0 0,-25 0,0 0,25 1,-25-1,0 0,0 0,25 25,-25-25,0 0,0 1,0-1,0 0,0 0,0 0,0 1,0-1,0 0,0 0,0 75,0-1,24-24,1 25,-25-25,25-25,-25 49,0-24,0 0,25 25,-25-26,25 1,-25 25,24-25,-24-1,0-48</inkml:trace>
  <inkml:trace contextRef="#ctx0" brushRef="#br1" timeOffset="1.50673E6">15429 8931,'49'-25,"-24"0,25 0,-26 25,26 0,0 0,-26 0,1 0,0 0,0 0,0 0,-1 0,1 0,0 0,0 0</inkml:trace>
  <inkml:trace contextRef="#ctx0" brushRef="#br1" timeOffset="1.5078E6">16098 8658,'0'25,"0"-1,-24 1,-1 0,25 0,0 0,0-1,0 1,0 0,0 0,0 0,-25-25,25 49,0-24,0 0,0 0,0 0,0-1,25-24,-25 25,25-25,-25 25,0 0,24-25,-24 25,25-25,0 0,0 0,0 0,-25 24,24-24,1 25,0-25,0 0,0-49</inkml:trace>
  <inkml:trace contextRef="#ctx0" brushRef="#br1" timeOffset="1.50854E6">16396 8807,'0'49,"0"-24,0 25,0-1,0-24,0 25,0-25,-25-1,25 26,0 0,-25-50,25 24,0-48,0-26,0 0,25 26,0-26,-25 25</inkml:trace>
  <inkml:trace contextRef="#ctx0" brushRef="#br1" timeOffset="1.50949E6">16470 8732,'0'25,"50"25,-25-1,0 1,-1-25,-24-1,0 1,25 0,0-25,-25 25,0 0,25 0,0-1,-25 1,24-25,-48 0,-1 0</inkml:trace>
  <inkml:trace contextRef="#ctx0" brushRef="#br1" timeOffset="1.51034E6">16247 8980,'25'0,"0"0,24 0,-24 0,25 0,-1 25,-24-25,0 25,0-25,24 25,-24-25,0 0,0 0</inkml:trace>
  <inkml:trace contextRef="#ctx0" brushRef="#br1" timeOffset="1.51124E6">16818 8583,'24'0,"1"0,0 25,25 0,-50 0,49 0,-49-1,25 1,0-25,-25 25,25 25,-25-1,0-24,25 25,-25-26,24 26,-24 0,0-25,0 24,0-24,0 0,0 0,0 24,-24-24,24 0,0 0,0-50</inkml:trace>
  <inkml:trace contextRef="#ctx0" brushRef="#br1" timeOffset="1.51195E6">17363 9005,'25'0,"0"0,25 25,-26-25,1 0,0 0,25 0,-1 25,-24-25,25 0,-26 0,-24 25</inkml:trace>
  <inkml:trace contextRef="#ctx0" brushRef="#br1" timeOffset="1.51259E6">17512 9253,'25'0,"25"0,-1 0,-24 0,25 0,-1 0,-24 0,25 0,-25 0,24 0,1 0</inkml:trace>
  <inkml:trace contextRef="#ctx0" brushRef="#br1" timeOffset="1.51346E6">18232 8509,'0'50,"0"-1,0-24,24 25,-24-26,25 26,-25 0,25-1,-25 1,25-1,-25-24,0 25,25 0,-25-26,0 26,0-25,0 0,0-1,0 1,0 0,0-50,24-24,-24 24</inkml:trace>
  <inkml:trace contextRef="#ctx0" brushRef="#br1" timeOffset="1.51461E6">18802 8807,'0'49,"-25"1,1-25,-1 24,25 1,0-25,-25 24,0 1,25-25,0 24,-25 1,25-25,0 0,-25-25,25 24,0 1,0-50,0-24,0 24,25-25,0 1,-25 24</inkml:trace>
  <inkml:trace contextRef="#ctx0" brushRef="#br1" timeOffset="1.51545E6">18678 8707,'25'50,"0"0,0-26,24 26,1 0,-25-1,-1 1,1-50,0 25,-25 0,25-25,-25 24,0 1,0 0,25-25,-1 0,-24 25,0 0,-24-50</inkml:trace>
  <inkml:trace contextRef="#ctx0" brushRef="#br1" timeOffset="1.51613E6">18678 9080,'25'0,"0"-25,24 25,-24 0,0 0,25 0,-1 0,-24 0,0 0,0-25,-1 25,1 0,0 0,0 0</inkml:trace>
  <inkml:trace contextRef="#ctx0" brushRef="#br1" timeOffset="1.51697E6">19273 8335,'0'25,"0"0,0 25,25-26,0 26,-25 0,0-26,25 26,0 0,-25-1,0 1,0-25,0-1,24 26,-24 0,25-26,-25 26,0-25,0 0,0 0,0-1,0 1,0 0,0 0,25 0,-25-1,0 1,0 0,0 0,25-75,0 1,24 24,-24 0,-25-25</inkml:trace>
  <inkml:trace contextRef="#ctx0" brushRef="#br1" timeOffset="1.51759E6">19819 8807,'25'0,"0"0,49 0,-49 0,25 0,-1 0,-24 0,0 0,0 0,-1-25,-48 74</inkml:trace>
  <inkml:trace contextRef="#ctx0" brushRef="#br1" timeOffset="1.51831E6">19844 9104,'50'0,"-26"0,26-24,-25 24,24 0,-24 0,0 0,0 0,0 0</inkml:trace>
  <inkml:trace contextRef="#ctx0" brushRef="#br1" timeOffset="1.52145E6">20985 8732,'0'-25,"0"50,-25-25,0 0,1 25,-1-25,0 0,25 25,-50 0,50-1,-24-24,-1 25,0 0,0-25,25 25,-25 0,25-1,-24-24,24 25,0 0,0 0,0 25,0-1,0-24,0 0,0 0,24-25,1-25,0 25,0-25,-25 0,25 0,-1 25,-24-24,0-1,25 0,0 25,0-25,-25 0,25 25,-1 0,-24-25,0 1,25-1,0 0,0 0,-25 50,0 0,0 0,0-1,0 1,0 0,-25-25,25 25,0 0,0 0,0-1,0 1,25 0,-25 0,25-25,-1 0,1 0,0 0,0 0,0 0,-1 0,1-25,0 25</inkml:trace>
  <inkml:trace contextRef="#ctx0" brushRef="#br1" timeOffset="1.52533E6">6002 11163</inkml:trace>
  <inkml:trace contextRef="#ctx0" brushRef="#br1" timeOffset="1.52648E6">6126 10890,'25'0,"0"25,-25 0,0 0,25 0,0-1,-25 1,0 0,0 0,0 25,0-1,0-24,0 0,0 0,0-1,0 1,0 0</inkml:trace>
  <inkml:trace contextRef="#ctx0" brushRef="#br1" timeOffset="1.52872E6">5878 11039,'-24'25,"-1"-25,25 25,0 0,-25-25,25 25,-25-25,25 24,0 1,-25-25,25 25,0 0,25 0,-25-1,25 1,0-25,0 25,-1 25,1-1,0 1,0-50,-25 49,25-24,-1 0,-24 0,25-25,0 0,0 0</inkml:trace>
  <inkml:trace contextRef="#ctx0" brushRef="#br1" timeOffset="1.53452E6">6945 10866,'0'24,"0"1,0 25,0-25,0-1,0 1,0 0,0 0,0 0,0 0,0-1,0 1,-25-25,50 0,-25-25,0 1,25 24,0-50,-1 25,-24 0,25 0,-25 1,25 24,0 24,0 1,-1 0,-24 25,0-25,0-1,0 1,25 0,-25 0</inkml:trace>
  <inkml:trace contextRef="#ctx0" brushRef="#br1" timeOffset="1.53577E6">7243 10791,'24'0,"1"0,-25 25,50 0,-25 0,0-1,-1 1,1 0,0 0,-25 0,25-1,0 1,-1 0,-24 0,25-25,0 0,-25 25,25-25,-25 25,-50 24,1 1,24-1,0-49,-25 50,1 0,24-26,-25 26,1 0,-1-26,50 1,0-74</inkml:trace>
  <inkml:trace contextRef="#ctx0" brushRef="#br1" timeOffset="1.53722E6">7888 11139,'24'0,"-24"-50,50 25,-25-25,0 26,-1-1,1 25,-25-25,0 0,25 25,-25 25,0 0,0 0,0 24,0-24,0 25,0-25,0 24,0 1,0-25,0 24,-25-49,25 25,0 0</inkml:trace>
  <inkml:trace contextRef="#ctx0" brushRef="#br1" timeOffset="1.53812E6">7937 11461,'25'0,"0"0,24 0,-24 0,25 0,-1 0,1 0,-25 0,0 0,0 0</inkml:trace>
  <inkml:trace contextRef="#ctx0" brushRef="#br1" timeOffset="1.54125E6">8830 10915</inkml:trace>
  <inkml:trace contextRef="#ctx0" brushRef="#br1" timeOffset="1.54217E6">8855 11213</inkml:trace>
  <inkml:trace contextRef="#ctx0" brushRef="#br1" timeOffset="1.55701E6">7788 12751,'-24'25,"-26"0,25-1,0-24,1 0,-1 0,25 25,0 0,-25-25,25 25,-25 0,25-1,0 1,0 0,0 0,0 0,0-1,0 1,0 0,25-25,0-25,0 0,-1 1,-24-1,25 25,-25-25,25 0,0 0,-25 1,25-1,-1 25,-24-25,0 0,25 0,-25-24,25 24,-25 0,0 0,0 1,0-1,0 0,0 0,0 0,0 1,0-1,0 0,0 0,0 0,0 50,0 0,0 0,0 24,0-24,0 25,0-25,0-1,0 26,0-25,0 0,-25-25,25 49,0-24,0 0,0 0,0-1,0 1,0 0,0 0,25-25,0 0,0 0,-1 0,1 0,0 0,0 0,0 0,-1 0,1 0,0-25,0 25,0 0,-1 0,-24-25,25 25,0-25,0 25,-25-24,25-1,0 0,-1 0,-24 0,25 25,-25-24,0-1,0 0,0 0,-25 25,1-25,-1 25,0 0,0 0,25 25,-25-25,25 25,-25 0,1-25,24 25,-25-1,25 1,0 0,-25-25,25 25,0 0,0-1,0 1,0 0,0 0,25-25,0 0,-1 0,1 0,0 0,0 0,0 0,0 0,-1 0,1 0,0 0,0 0,0-25,-25 0,24 0,1 1,0-1,0-25,0 50,-25-25,0 1,0-1,24-25,1 50,-25-25,25 1,-25-1,0 0,0 0,25 25,-25-25,0 1,25-1,-25 0,0 0,0 0,0 0,0 1,0-1,0 0,0 50,0 24,0 1,0-25,0 25,0-1,0-24,0 25,0-1,0-24,0 0,0 0,0-1,0 26,0-25,0 0,0-1,0 1,0 0,0 0,0 0,0-50,0-25,0 1</inkml:trace>
  <inkml:trace contextRef="#ctx0" brushRef="#br1" timeOffset="1.55812E6">8508 12602,'25'0,"-1"0,26 0,0 0,-26 0,26-25,-25 25,0 0,-1 0,1 0</inkml:trace>
  <inkml:trace contextRef="#ctx0" brushRef="#br1" timeOffset="1.55928E6">9500 12131,'-25'0,"0"0,1 25,-1-25,0 49,-25-24,1 25,-1-26,25 26,-24 0,-1-1,0-24,26 0,-26 25,25-50,0 24,25 1,-24 0,-1 0,0 24,25-24,-25 0,25 0,0 0,0-1,0 26,0-25,0 0,0-1,25 1,-25 25,25-25,0-1,-25 1,24 0,-24 0,50 25,-25-50,0 49,24 1,1-25,-25-1,0 1,-1-25,1 25,-25-75,0 26,0-26</inkml:trace>
  <inkml:trace contextRef="#ctx0" brushRef="#br1" timeOffset="1.56056E6">9649 12528,'-25'25,"-25"24,26-24,-1 25,0-1,0 1,0-25,1 24,24-24,0 0,0 0,0-1,0 26,0-25,-25 24,25 1,0-100,0 26,0-51</inkml:trace>
  <inkml:trace contextRef="#ctx0" brushRef="#br1" timeOffset="1.56328E6">9599 12577,'25'25,"0"-25,-25 25,25 0,-1-25,1 0,-25 49,25-49,-25 25,25-25,-25 25,0 0,0 0,0-1,0 1,0 0,25 0,-25 0,24-25,1 0,-25 24</inkml:trace>
  <inkml:trace contextRef="#ctx0" brushRef="#br1" timeOffset="1.56502E6">9351 12801,'25'0,"0"0,24 0,1 0,-25 0,24-25,1 25,-25-25,24 25,-24 0,0 0,0-25,0 25,-1 0,1 0,-25-25</inkml:trace>
  <inkml:trace contextRef="#ctx0" brushRef="#br1" timeOffset="1.56631E6">10046 12379,'25'0,"-1"0,1 0,25 25,-25 24,24 1,-24-25,-25 0,0-1,25-24,-25 25,25-25,-25 25,0 0,0 0,0-1,0 1,0 0,0 0,0 0,0-1,-25 1,25 0,-25 0,0-25,0 0,25 25,-24-25,-1 0,25 24,-25-24,0 25,0-25,1 0</inkml:trace>
  <inkml:trace contextRef="#ctx0" brushRef="#br1" timeOffset="1.60175E6">10170 10717,'-25'-25,"0"25,0 0,1 0,-1 0,25 25,-25 0,0-1,25 1,-25 0,0-25,25 25,0 0,-24 24,24-24,-25-25,25 25,0 0,-25-25,25 24,0 1,0 0,0 0,-25 0,25 0,0-1,0 1,0 0,0 0,0 0,0-1,25-24,-25 25,25-25,0 0,24 0,-24 0,0 0,25 0,-26 0,1 0,0 0,0 0,0 0,-25-25,24 25,1 0,-25-24,25 24,0-25,0 0,-1 25,-24-25,25 0,-25 1,25 24,-25-25,25 25,-25-25,25 25,-25 25,24-25,-24 25,25-25,-25 24,25-24,0 0,0 0,-1 0,1 0,-25-24,25-1,-25 0,0 0,0-25,0 26,-25 24,0 0,1 0,-1 0,25 24,0 1,0 0,-25-25</inkml:trace>
  <inkml:trace contextRef="#ctx0" brushRef="#br1" timeOffset="1.60423E6">10393 10618,'25'0,"0"-25,-1 25,1 0,0 0,0-25,0 25,-1 0,-24-25,50 25,-25 0,0 25,-1-25,-24 25,0 0,25-25,-25 24,25-24,-25 25</inkml:trace>
  <inkml:trace contextRef="#ctx0" brushRef="#br1" timeOffset="1.605E6">11137 10047,'-25'25,"1"0,24 24,-50 1,25-1,-24-24,24 25,25-25,0-1,-25 1,0 25</inkml:trace>
  <inkml:trace contextRef="#ctx0" brushRef="#br1" timeOffset="1.61121E6">11509 11114,'0'25,"-49"-1,-1-24,0 0,26 0,-1 0,-25 25,50 0,0 0,-49-25,24 25,25 24,-25-24,0 0,25 0,-25-1,25 1,25-25,0 0,-25-25,25 1,0-1,-1 0,1-25,0 50,-25-24,25-1,0 25,-25-25,24-25,1 26,0-26,0 25,-25-25,25 1,-25 24,24 0,-24-24,0 24,0 0,25 0,-25 0,0 1,0-1,0 0,0 0,0 50,0 25,0-1,0-24,25 25,-25-26,0 1,25-25,-25 50,0-25,25 24,-25-24,0 25,0-1,24 1,1 0,-25-1,0-24,25 25,0-26,0-24,24-24,-24-1,-25 0,0 0,0 0,0 1,25 24,0-25,-25 0,25 25,-25-25,24 25,1 0,-25 50,25-25,-25-1,25-24,-25 25,25-50,-25 1,0-1,0 0,24 25,1 0,0 0,0 25,0-25,-25 25,0-1,24-24,-24 25,25-25,-25-25,0 1,25 24,0 0,-25 24,25 1,-1-25,-24 25,25-25,0 0,0 0,0-25,-25 0,24 1,1-1,-25-25,25 50,0-49,0 24,-25-25,0 25,0 0,0 1,0-1,24 0,-24 0,0 0,0-24,0-1,0 25,0 1,0-1,0 0,0 0,0 0,-24 50,-1-25,0 25,25 0,0 24,0 1,0 0,0-1,0-24,0 0,0 24,25-49,-25 25,0 25,25-50,-25 25,0 0,0-1,0 1,24-25,1 0,0-25,0 1,0-1,0 0,-1 25,1-25,0 25,0 0,-25 25,49 25,-24-26,0 26,25 0,-26-1,26-24,-50 0,0 0,25-25,0 0,-1 0,-24-25,25 25,-25-25</inkml:trace>
  <inkml:trace contextRef="#ctx0" brushRef="#br1" timeOffset="1.61211E6">11956 10965</inkml:trace>
  <inkml:trace contextRef="#ctx0" brushRef="#br1" timeOffset="1.61285E6">12005 11709</inkml:trace>
  <inkml:trace contextRef="#ctx0" brushRef="#br1" timeOffset="1.61397E6">11336 10841,'0'-25,"24"25,1 0,0 0,-25-25,50 25,-26 0,1 0,0-25,0 25,0 0,-1 0,1 0,0-24,0 24,0 0</inkml:trace>
  <inkml:trace contextRef="#ctx0" brushRef="#br1" timeOffset="1.61667E6">13643 11263,'0'-25,"0"0,49 0,-24 0,-25 1,0-1,25 0,0 0,-1 0,-24 0,0-24,25 49,0-50,0 1,-25 24,0 0,25 0,-25 0,24 25,-24-24,0-1,25 25,-25-25,0 0,0 0,25 1,-25-1,0 0,0 0,0 0,0 1,0-1,0 0,0 0,-25 25,25-25,-25 25,1 0,-1 25,25 0,0 0,0 0,0-1,0 1,0 0,0 0,0 0,0 24,0 1,0-25,25 24,-25 1,0-25,0 24,0-24,0 0,0 0,0-1,24 26,1-25,-25 0,0 0,25-25,0-25,0 25,-25-25,0 0,24 0,-24 0,0 1,25-1,0 0,-25 50,25 0,-25-1,25-24,-25 25,0 0,0 0,24-25,-24 25,25 0,0-25,-25 24,25-24,0-24</inkml:trace>
  <inkml:trace contextRef="#ctx0" brushRef="#br1" timeOffset="1.6204E6">14511 10841,'-25'25,"25"-1,-25-24,25 25,0 0,0 0,0 0,0-1,0 1,25-25,0 0,-25-25,0 1,25 24,-1 24,-24 1,25 0,-25 0,25-25,0 0,-25 25,25-25,-25 25,24-25,1 0,0-25,0 0,-25 0,0 0,25 25,-25-25,24 25,1 0,0 0,0 25,24 0,1 0,0 0,-26-25,1 0,0 0,0-25,-25 0,25 25,-25-25,0 0,0 50,-25-25,25 25,0 0,0 0,0 24,0-24,0 0,0 0,0 0,0-1,0 1,0 0,0 0,0 0,0 24,25 1,-1-25,-24-1,0 1,0 0,0 0,0 0,0-1,25 1,-25 0,0 0,-25-50,1 25,24-25,0 0,-25 25,25-24,0-1,-25 25,25-25,25 0,-25 0,49 25,-24-24,0-1,0 25,0 0,0 0,-1 0,-24-25</inkml:trace>
  <inkml:trace contextRef="#ctx0" brushRef="#br1" timeOffset="1.62134E6">14436 10593,'0'-25,"25"25,25 0,-25 0,24 0,-24 0,25 0,-1 0,-24 25,0-25,0 0</inkml:trace>
  <inkml:trace contextRef="#ctx0" brushRef="#br1" timeOffset="1.62343E6">15850 10221,'0'24,"0"26,-25-25,25 24,-24 1,-1-25,25 25,0-1,-25-24,25 25,-25-1,0-24,1 25,24 24,-50-24,50-26,0 26,0 0,0-1,0 1,0-25,0 24,0-24,-25-25,25 25,0 25,0-26,0 1,0 0,0 0,-25-25,1 0,24-25,0 0,24 25,1-49</inkml:trace>
  <inkml:trace contextRef="#ctx0" brushRef="#br1" timeOffset="1.6272E6">16297 10642,'-25'0,"0"0,0 0,1 0,24 25,0 0,-25 0,25 0,0-1,0 1,0 0,0 0,0 0,0-1,0 1,0 0,0 0,0 0,0-1,25 1,-1 0,1-25,0 25,0-25,0 0,-1-25,1 25,-25-25,0 0,25 25,-25-24,25 24,-25-25,0 0,25 0,-1 0,1 25,-25 25,0 0,0 0,0 0,25-25,-25 24,25 1,-25 0,25-25,-25 25,24-25,-24 25,25-25,0 0,0 0,-25-25,25 0,-25 0,0 0,0 1,0-1,-25 25,0-25,0 0,0 25,1 0,24-25,-25 25,0 0,50 0,0 0,-25-24,24 24,1-25,0 25,0-25,0 0,-1 0,1 25,-25-24,0-1,25 25,-25-25,25 25,-25-25,0 0,25 1,-1-1,-24 0,25 0,-25 0,0 1,0-1,0 0,0 50,0 0,0-1,0 26,0-25,0 0,0 24,0-24,0 0,0 0,0-1,0 1,25 0,-25 0,0 24,0-24,25 25,-25-25,0-1,0 1,25-25,-25 25,0 0,0 0,0 0,0-1,25-24,-1 0,1 0,0 0,0-24,-25-1,25 25,-1 0</inkml:trace>
  <inkml:trace contextRef="#ctx0" brushRef="#br1" timeOffset="1.6282E6">16743 10717,'25'0,"25"0,-1-25,-24 25,25 0,-1-25,-24 25,0 0</inkml:trace>
  <inkml:trace contextRef="#ctx0" brushRef="#br1" timeOffset="1.62922E6">16297 10444,'0'-25,"25"0,-1-24,-24 24,25 25,-25-25,25 0,-25 0,0 1,25 24,0 0,-1 49,-24-24,50 25,-25-1,0-24,-1 0,-24 0,25 0,0-25,-25 24</inkml:trace>
  <inkml:trace contextRef="#ctx0" brushRef="#br1" timeOffset="1.63003E6">16718 11337</inkml:trace>
  <inkml:trace contextRef="#ctx0" brushRef="#br1" timeOffset="1.64482E6">11683 12255,'0'25,"0"-1,-25-24,0 25,25 0,-49 25,24-26,25 1,-25 0,0 0,0-25,25 25,0 0,-24-25,24 24,-25 1,25 0,-25 0,25 0,-25-1,25 1,0 0,0 0,-25-25,25 25,0-1,0 1,0 25,0-25,0-1,0 1,0 0,25 0,0 24,-25-24,25 0,0-25,-25 25,24-25,-24 25,25-25,0 0,0 0,-25 25,25-25,-1 0,-24 24</inkml:trace>
  <inkml:trace contextRef="#ctx0" brushRef="#br1" timeOffset="1.64588E6">11633 12875,'25'0,"0"0,0 0,24 0,-24 0,25 0,-25 0,-1 0,1 0,0 0,0 0,0 0</inkml:trace>
  <inkml:trace contextRef="#ctx0" brushRef="#br1" timeOffset="1.64746E6">12080 13123,'25'0,"-1"-25,1 25,-25-25,0 1,0-1,25 25,-25-25,25 0,0 25,-25-25,0 1,24 24,-24-25,25 25,-25-25,0 0,0 0,25 25,-25-24,0-1,25 25,-25-25,0 0,25 25,-25-25,0-24,24 49,1-50,0 25,-25 1,0-1,0 0,0 75,25-26,-25 26,25 0,-25-26,24 26,1 0,-25-26,25 26,-25 0,0-26,0 26,25 0,-25-26,25 26,-25 0,0-25,25-1,-25 1,0-50</inkml:trace>
  <inkml:trace contextRef="#ctx0" brushRef="#br1" timeOffset="1.64886E6">12452 13297,'25'0,"-25"25,49-25,1 0,-25 0,24 0,-24 0,0 0,25 0,-26 0</inkml:trace>
  <inkml:trace contextRef="#ctx0" brushRef="#br1" timeOffset="1.65134E6">13047 12478,'25'0,"0"0,0 0,-25 25,0 0,0 0,0-1,0 1,0 0,0 0,0 0,-25-1,0-24,25 25,0 0,-25-25,25 25,0 0,0-1,0 1,0 0,0 0,-25-25,25 25</inkml:trace>
  <inkml:trace contextRef="#ctx0" brushRef="#br1" timeOffset="1.65383E6">12948 12428,'0'25,"25"-25,0 25,-1-25,1 0,-25 25,25 0,0-25,-25 25,25-25,-25 24,24-24,-24 25,0 0,0 0,0 0,-24-1,24 1,-25 25,25-25,0-1,0 1,0 0,-25 0,25 0,-25-1,25 1,0 0,-49 25,49-26,-25 26,0-25,25 0,-25-25,0 25,1-25</inkml:trace>
  <inkml:trace contextRef="#ctx0" brushRef="#br1" timeOffset="1.65822E6">13122 12329,'0'-25,"24"1,1 24,-25-25,0 0,25 25,-25-25,0 0,25 1,-25-1,25 25,-25-25,24 25,-24-25,0 0,0 1,0-1,25 25,-25-25,0 0,25 0,-25 1,0 48,0 1,25 0,-25 25,25-26,-25 26,0-25,24 0,-24-1,0 1,0 0,0 0,0 0,0-1,25-24</inkml:trace>
  <inkml:trace contextRef="#ctx0" brushRef="#br1" timeOffset="1.65944E6">13618 12007,'0'25,"0"24,0-24,0 25,0-26,0 26,0 0,0-26,0 1,25 0,-25 0,0 0</inkml:trace>
  <inkml:trace contextRef="#ctx0" brushRef="#br1" timeOffset="1.66069E6">13543 12230,'25'0,"0"0,0 25,24-25,1 0,-25 0</inkml:trace>
  <inkml:trace contextRef="#ctx0" brushRef="#br1" timeOffset="1.66319E6">13915 12106,'0'25,"0"0,0-1,0 26,25-25,-25 0,0-1,25 1,-25 0,0 0,25-25,-25 25,0-1,0 1,0 0,0 0,0 0,0 0,0-1,0 1,0 0,0 0,0 0,-25-25,0 0,0 0,25-25,-24 25,-1 0,25-25,0 0,0 0,0 1,0-1,25 25,-25-25,24 25,-24-25,25 25,0 0,0-25,0 0,-1 25,1 0,0 0,0 0,-25 25,25-25</inkml:trace>
  <inkml:trace contextRef="#ctx0" brushRef="#br1" timeOffset="1.66386E6">13915 11833</inkml:trace>
  <inkml:trace contextRef="#ctx0" brushRef="#br1" timeOffset="1.66623E6">13295 12428,'25'0,"0"0,0 0,-1 0,1 0,0 0</inkml:trace>
  <inkml:trace contextRef="#ctx0" brushRef="#br1" timeOffset="1.67253E6">14709 12503,'-25'0,"1"0,-1 0,25 25,0 0,-25-1,0 1,25 0,-25 0,1 0,24-1,-25 1,25 0,0 0,0 0,0-1,-25-24,25 25,0 0,0 0,0 0,0-1,0 1,25-25,0 0,-1 0,-24-25,0 1,25 24,0-25,-25 0,0 0,25 25,-25-25,0 1,25 24,-25-25,24 0,-24 0,0 0,0 1,0-1,0 0,0 0,0 0,0 50,0 0,0 0,0 0,0-1,0 1,0 0,0 0,0 0,0-1,0 1,0 0,0 0,25 0,-25-1,0 1,25-25,0 0,0 0,-1 0,-24-25,25 25,0-24,0-1,0 0,-1 25</inkml:trace>
  <inkml:trace contextRef="#ctx0" brushRef="#br1" timeOffset="1.67428E6">14784 13247,'24'0,"1"0,0-25,-25 1,25 24,0-25,-25 0,0 0,24 0,1 0,-25 1,0-1,25 25,-25-25,0 0,0 0,0 50,0 0,0 0,0 0,0-1,0 26,0-25,0 0,0 24,0-24,0 0,0 0,0 0,0-1,0 1,0-74,0 24</inkml:trace>
  <inkml:trace contextRef="#ctx0" brushRef="#br1" timeOffset="1.6772E6">15205 13049,'-25'0,"25"-25,0 50,0-1,0 26,0-25,0 0,0 0,0-1,0 1,0 0,0 0,0 0,0-1,0 1,25 0,-25 0,0 0,0-1,0 1,0 0,0 0,0 0,25-25,-25 24,0 1,0 0,0 0,0 0,0-1,0 1,-25-25,0 0,25 25,-24-25,-1 0,-25 0,25 0,1 0,-1 0,0 0,25-25,0 0,0 1,0-1,25 0,-25 0,25 25,-1-25,1 25,0 0,0 0,0 0,-1 0,1 0,0 0,25 0,-25 0,-1 0,1 0,0 0,-25 25,25-25</inkml:trace>
  <inkml:trace contextRef="#ctx0" brushRef="#br1" timeOffset="1.678E6">15205 12900</inkml:trace>
  <inkml:trace contextRef="#ctx0" brushRef="#br1" timeOffset="1.68806E6">15726 12553,'-25'0,"1"24,24 1,-25-25,0 0,25 25,-25 0,0 0,1-25,24 49,0-24,-25 0,0 0,25-1,0 1,0 0,0 0,0 0,0-1,0 1,25-50,0-24,-1 24,1 25,-25-25,0 0,25 1,0-1,0-25,-1 25,1-24,0-1,0 25,0 1,-25-1,24 0,1 0,-25 0,0 0,0 1,0-1,25 0,-25 0,25 0,-25 1,0-1,0 0,0 0,25 25,-25-49,0 24,0 0,-25 25,0 0,25 25,0 0,0-1,-25 1,25 0,-25 0,1 24,24-24,0 0,0 0,0 24,0-24,0 0,0 0,0 0,0 0,0 24,0-24,-25-25,25 25,0 0,0-1,0 1,0 0,0 0,0 0,25-25,-1 24,1 1,0-25,0 25,0-25,-1 0,-24-25,25 25,0-25,0 25,-25-24,25-1,0 25,-25-25,0 0,24 25,-24-25,25 25,-25-24,25-1,-25 0,0 0,0 0,0 1,0-1,-25 25,0 0,25 25,0-1,-24-24,-26 50,50-25,0 0,0-1,0 1,0 0,0 0,0 0,0-1,0 1,25-25,0 25,-1-25,1 0,0 0,0 0,0 0,-25-25,24 25,-24-25,25 1,-25-1,0-25,25 50,-25-25,25-24,0 49,-25-50,0 25,0 1,0-1,24 0,-24 0,25 0,-25 0,0 1,0-1,0 0,25 0,-25 0,0 1,0-1,0 0,0 0,0 0,0 1,0-1,0 0,0 0,0 0,0 50,0 25,0-1,25-24,-25 25,0-25,25-1,-25 1,0 0,0 0,0 0,24-1,-24 1,0 0,0 0,0 0,0 0,25-1,-25 1,0 0,0 0,0 0,25-25,-25 24,0 1,0 0</inkml:trace>
  <inkml:trace contextRef="#ctx0" brushRef="#br1" timeOffset="1.68904E6">16222 12404,'0'-25,"0"0,25 25,-25-25,25 25,0 0,0 0,-1 0,1 0,0 0,0 0,0 0,24-25,-24 25,25 0,-26 0,1 0,25 0,-25 0</inkml:trace>
  <inkml:trace contextRef="#ctx0" brushRef="#br1" timeOffset="1.6913E6">16917 12007,'0'25,"0"-1,0 1,0 0,0 0,0 0,0-1,0 26,-25 0,25-26,0 1,0 0,0 0,0 0,0-1,0 1,0 0,-25 25,25-25,0-1,0 1,0 0,0 25,0-26,0 26,0-25,0 0,0-1,0 1,0 0,25 0,-25 0,0-1,0 1,25-25,0 25,-25 0,25-25,-25 25,49-1,-24-24,-25 25,25-25,-50-74</inkml:trace>
  <inkml:trace contextRef="#ctx0" brushRef="#br1" timeOffset="1.69235E6">17091 12280,'0'49,"24"-24,-24 0,0 24,0-24,0 25,25 0,-25-26,0 26,25-25,-25 0,0-1,0 1,0 0,0 0,0-75,0 25</inkml:trace>
  <inkml:trace contextRef="#ctx0" brushRef="#br1" timeOffset="1.69449E6">17066 12280,'25'24,"-1"1,-24 0,25 0,0 0,0-1,-25 26,25-25,-1 25,1-26,-25 1,25 0,-25 0,25-25,-25 25,25-1,-25 1,24-25,1-25,-25 1,0-1,0 0,0 0,25 0,0 1,0 24,-25-25,0-25,24 25,-24 0,0 1,25 24,-25-25,0 0,0 0,0 0,25 1,-25 73,0 1,0-25,0-1,0 1,0 0,0 25,25-1,-25-24,0 0,0 0,25-25,-25 25,24-1,-24 1</inkml:trace>
  <inkml:trace contextRef="#ctx0" brushRef="#br1" timeOffset="1.69577E6">17636 13198,'0'-25,"25"25,-25-25,0 0,25 0,-25-24,25 24,-25 0,0 0,0-24,0 24,24 0,-24 0,25 25,-25-25,0 50,0 0,0 25,0-26,0 26,0-25,0 0,0 24,25-49,-25 25,0 25,0-25,0-1,0 1,0-50,0 1,0-1,0 0</inkml:trace>
  <inkml:trace contextRef="#ctx0" brushRef="#br1" timeOffset="1.69784E6">17959 12949,'0'-24,"0"73,0-24,0 0,0 24,0-24,0 0,0 0,0 25,25-26,-25 1,0 0,0 0,0 0,0-1,0 1,0 0,0 0,0 0,0-1,0 1,24 25,-24-25,0-1,0 1,0 0,-24-25,-1 0,0 0,0 0,25-25,-25 25,25-25,0 1,0-1,0 0,50 0,-25 25,0 0,-1 0,26 0,-25 0,0 0,-1 0,-24-25,0 1,0-26,0 0,-24 26</inkml:trace>
  <inkml:trace contextRef="#ctx0" brushRef="#br1" timeOffset="1.6986E6">17934 12726</inkml:trace>
  <inkml:trace contextRef="#ctx0" brushRef="#br1" timeOffset="1.70022E6">18108 12081,'24'0,"26"0,-25 25,0-25,-1 0,-24 25,25-25,-25 25,25-25,0 24,-25 1,0 0,49-25,-24 0,-25 25,0 0,25-1,0-24,-25 25,25 0,-25 0,0 0,24-25,-24 24,25 1,-25 0,0 0,0 0,25 0,-25-1,0 1,0 0,0 0,0 0,0-1,0 1,0 0,0 0,0 0,0-1,-25-24,0 25,25 0,0 0,-24-25,-1 49,-25-24,25 0,-24 0,24 0,0-1</inkml:trace>
  <inkml:trace contextRef="#ctx0" brushRef="#br1" timeOffset="1.72505E6">10492 12801,'25'0,"0"0,0 0,-25 24</inkml:trace>
  <inkml:trace contextRef="#ctx0" brushRef="#br1" timeOffset="1.72588E6">10492 12949,'25'0,"0"0,0 0,-1 0,1 0,0 0</inkml:trace>
  <inkml:trace contextRef="#ctx0" brushRef="#br1" timeOffset="1.72703E6">10740 12329,'25'0,"0"0,0 0,0 0,24 0,-24 0,0 0,0 0,-1 0,1 0,0 0,0 0,0 0,-1 0,1 0,0 0</inkml:trace>
  <inkml:trace contextRef="#ctx0" brushRef="#br1" timeOffset="1.72996E6">10740 12528,'50'25,"-25"-1,-25 1,25 0,-1-25,1 0,-25 25,25 0,-25-1,25-24,-25 25,25 0,-1-25,1 25,-25 0,0-1,25-24,-25 25,0 0,0 0,-25 0,25-1,-25 1,25 0,-24-25,24 25,0 0,-25 24,0-24,0 0,25 0,0 0,-25-25,1 24,24 1,-25 0,0-25,0 0,25 25,0 0,-25-25,50 0,25 0,-25 0,24 0,-24 0,0 0,0 0,-1 0,1 0,0 0,0 0,24 0,1 0,-25 0,24 24,1-24,-50 25,25-25,-25 25,25-25,-1 0</inkml:trace>
  <inkml:trace contextRef="#ctx0" brushRef="#br1" timeOffset="1.73213E6">10939 13619,'0'25,"49"0,-49 0,25-1,-25 1,25 0,-25 25,25-50,-25 25,0-1,25-24,-25 25,0 25,24-50,-24 25,25-1,-25 1,0 0,0 0,0 0,25-25,-25 24,0 1,0 0,-25-25,0 25,1-25,-1 0,0 0,25 25,-25-25,0 0,1 0,24-25,0 0,0 0,0 0,0 1,24 24,1 0,0-25,25 0,-26 25,1 0,0 0,-25-25,25 25,0 0,-1 0,-24-25,25 25,0 0,25 0,-26 0,1 0,0 0,-25-24</inkml:trace>
  <inkml:trace contextRef="#ctx0" brushRef="#br1" timeOffset="1.73282E6">10939 13495</inkml:trace>
  <inkml:trace contextRef="#ctx0" brushRef="#br1" timeOffset="1.74046E6">19844 12726,'50'0,"-26"-25,1 1,25-1,-25 0,24 0,1 0,-1-24,-24 24,25 25,-25-25,-1 0,-24 0,25 25,-25-24,25-1,-25 0,0 0,25 25,0-25,0 1,-25-1,0 0,24 0,-24 0,0 1,0-1,0 0,0 0,0 0,0 1,0-1,0 0,-24 25,24 25,0 0,0-1,0 26,0 0,0-26,0 1,0 0,0 0,0 0,0-1,0 1,0 0,0 0,0 0,0-1,0 26,0-25,0 0,0 24,0-24,0 25,24-1,-24-24,25-50,-25 1,25-1,-25 0,25 0,-25 0,0-24,0 24,25 0,-25 0,24 0,1 1,-25-1,25 25,0 0,0 49,-25-24,0 25,0-25,24 24,-24 1,25-50,-25 25,25-25,0 0,24-25,1 0,-25-24,-25 24,25 25,-1 25,-24-1,0 1,25-25,-25 25,25-25,-25-25,-25 0,25 1,-49-26,24 25,-25-25,50 26,-25-1,1 25,24-25,0 0,24 25,26 0,0 0,-26 0,26 0,-25 0,24 0,1 0,-25 0,24 0,-24 0,0 0,0 0,-25 25,0 0,-25 0,0-1,0 1,1 0,24 0,0 0,-25 0,25-1,0 1,0-50,49-24,-24 24,0 0,-25 0,25 25,0 0,0 50,-25-25,0 0,24-1,-24 1,25 0,-25 0,0 0,25-25,0 0,0-25,-25 0,0 0,24 25,-24-25,25 1,0 24,-25-25</inkml:trace>
  <inkml:trace contextRef="#ctx0" brushRef="#br1" timeOffset="1.74187E6">21779 12354,'-25'0,"0"0,-24 0,49 25,0 0,0 24,0-24,0 0,0 0,0 0,0-1,0 1,0 0,24-25,1 0,0 0,0 0,0 0,-1 0,1 0,25 0,-25-25,-1 25,1 0,0 0,-25-25,-25 1,-24-1</inkml:trace>
  <inkml:trace contextRef="#ctx0" brushRef="#br1" timeOffset="1.74283E6">21059 11808,'-24'0,"24"25,0 0,0 0,0 0,0 24,0-24,0 25,24-26,1 1,0 0,0-25,-25 25,25-25,-1 0,-24-25,25 0,0 25,-25-25,50 1,-25-1,-1 25,1-50,0 25,0 1,-25-1,0 0,25 25,-25-25,24 25,-24-25</inkml:trace>
  <inkml:trace contextRef="#ctx0" brushRef="#br1" timeOffset="1.74343E6">21134 12974</inkml:trace>
  <inkml:trace contextRef="#ctx0" brushRef="#br1" timeOffset="1.74627E6">10691 15033,'0'-25,"24"25,1 0,25 0,-25 0,24 0,1 0,-25 0,24 0,-24 0,0 25,0-25,0 0,-1 0,1 0</inkml:trace>
  <inkml:trace contextRef="#ctx0" brushRef="#br1" timeOffset="1.74715E6">10815 15257,'25'0,"-1"0,26 0,-25 0,24 0,1 0,-25 0,24 0,-24 0,0 0,0 0,0 0</inkml:trace>
  <inkml:trace contextRef="#ctx0" brushRef="#br1" timeOffset="1.74903E6">11484 14463,'25'0,"50"0,-51 0,26 0,0 0,-25-25,24 25,1 0,-50-25,25 25</inkml:trace>
  <inkml:trace contextRef="#ctx0" brushRef="#br1" timeOffset="1.75221E6">11460 14636,'24'0,"26"25,0 25,-26-25,1-1,0 1,0-25,0 0,-25 25,25 0,-1-25,1 25,0-25,0 0,-25 24,25-24,-25 25,-25-25,25 25,-25-25,25 25,-25-25,25 25,-49 24,24-49,25 25,-25 0,0-25,0 25,0 0,1-1,-1-24,0 25,25 0,-50 0,1-25,49 25,0-1,-25-24,0 0,50 0,0 0,24 0,-24 0,25 0,-1 0,-24 0,25 0,-25 0,24 0,-24 0,25 0,-25 0,-1 0,1 0,0 0,0 0,0 0,-1 0,-24 25</inkml:trace>
  <inkml:trace contextRef="#ctx0" brushRef="#br1" timeOffset="1.75453E6">11435 15802,'25'0,"-25"-25,49 1,-24-1,0 25,-25-25,0 0,25 25,-25-25,0 1,0 48,0 1,0 0,24-25,-24 25,0 0,0-1,25-24,0 50,-25-25,25-25,0-25,-25 0,25 25,-25-25,24 25,-24-24</inkml:trace>
  <inkml:trace contextRef="#ctx0" brushRef="#br1" timeOffset="1.75524E6">11559 15554,'0'-25</inkml:trace>
  <inkml:trace contextRef="#ctx0" brushRef="#br1" timeOffset="1.75684E6">12576 14363,'0'25,"0"0,0 0,0 0,-25 0,25-1,0 1,-25-25,25 25,0 0,0 0,0-1,0 1,-25 0,25 0,0 0,0-1,0 1,0 0,0 0,0 0,0-1,0 1,0 0,0 0,0 0,25-1,-25 1,0 0,0 0,25 0,-25 0,0-1,0 1,0 0,25 0,0-25,0 25,-1-1,1-24,-25 25,0 0,25-25,0 0</inkml:trace>
  <inkml:trace contextRef="#ctx0" brushRef="#br1" timeOffset="1.75768E6">12650 14909,'25'0,"0"0,25 0,-26 0,26 0,0 0,-26 0,1 0</inkml:trace>
  <inkml:trace contextRef="#ctx0" brushRef="#br1" timeOffset="1.75904E6">13171 15083,'0'-50,"0"25,0-24,0 24,0 0,0 0,25 1,-25-1,0 0,0 0,25 0,-25 1,0-1,0 0,25 25,-25 50,24-50,-24 24,0 1,0 25,0-25,25-25,-25 49,0 1,0-25,0-1,0 1,0 0,0 0,0 25,0-26,0 1,0 25</inkml:trace>
  <inkml:trace contextRef="#ctx0" brushRef="#br1" timeOffset="1.7607E6">13419 14463,'0'-25,"25"25,0 0,0 0,24 25,-24-25,-25 25,50-1,-25-24,-1 25,1-25,-25 25,0 0,25-25,0 25,-25-1,0 1,25 0,-25 0,24 0,-24-1,25-24,-25 25,0 0,0 0,0 0,0-1,0 1,0 0,0 0,0 0,0-1,0 1,0 0,0 0,0 0,0 0,0-1,0 1,-25 0,25 0,0 0,-24-25,-1 24,0 1,0-25,25 25,-25-25,25 25,-24-25,-1 0</inkml:trace>
  <inkml:trace contextRef="#ctx0" brushRef="#br1" timeOffset="1.76707E6">13767 13991,'0'25,"0"0,0 0,0 0,0-1,0 1,0 0,0 0,24-25,1 25,-25-1,25-24,0-24,-25-1,25 0,-1 25</inkml:trace>
  <inkml:trace contextRef="#ctx0" brushRef="#br1" timeOffset="1.76766E6">13767 13743,'-25'0</inkml:trace>
  <inkml:trace contextRef="#ctx0" brushRef="#br1" timeOffset="1.76895E6">14089 13991,'0'25,"0"0,0 0,0 0,0-1,0 1</inkml:trace>
  <inkml:trace contextRef="#ctx0" brushRef="#br1" timeOffset="1.77021E6">13940 14041,'25'0,"0"0,0 0,-1 0,1 0,0 0,0 0,0 0,-1 0,1 0,0 0,0 0</inkml:trace>
  <inkml:trace contextRef="#ctx0" brushRef="#br1" timeOffset="1.77199E6">14312 14190,'25'0,"-25"-25,0 0,25 0,-25 1,0-1,0 0,25 25,-25-25,25 25,-25-25,0 1,0-1,0 0,0 0,0 50,0 0,0 0,24-1,-24 1,0 0,0 0,0 0,0-1,0 1,25-25,-25 25,0 0,0 0</inkml:trace>
  <inkml:trace contextRef="#ctx0" brushRef="#br1" timeOffset="1.77503E6">14982 14537,'-25'0,"0"0,1 0,-26 0,25 0,0 25,1 0,-26 0,0-25,26 24,24 1,-25-25,0 0,0 0,25 25,-25 0,1 0,24-1,-25-24,25 25,-25-25,25 25,-25 0,25 0,0-1,0 1,0 0,0 0,0 0,0-1,25-24,0 0,0 0,-1 0,1 0,0 0,0 0,0 0,-1 0,-24-24,25-1,0 25,0 0,-25-25,25 25,-1-25,-24 0,25 1,0-1,0 25,-25-25,25 0,-25 0,24 25,-24-24,25-1,0 0,0 0,-25 0,25 25,-25-24,0 73,0-24,0 0,0 0,0-1,-25-24,25 25,0 0,-25-25,25 25,0 0,0-1,-25-24,25 25,0 0,0 0,0 0,0-1,0 1,0 0,25 0,0-25,0-25,-1 25,-24-25,25 25,0-25,-25 1,25-1,0 25</inkml:trace>
  <inkml:trace contextRef="#ctx0" brushRef="#br1" timeOffset="1.80489E6">15106 15331,'25'-25,"0"0,-1 1,-24-1,25 25,-25-25,25 0,-25 0,25 1,0-1,-25 0,25 25,-25-25,0 0,24 0,-24 1,25 24,-25 24,0 1,0 0,0 0,-25-25,25 25,0 0,0-1,0 1,0 0,0 0,0 0,0-1,0 1,0 0,0 0,0 0,25-25,-25-25,25 25,0 0,0 0,-25-25,24 0,1 25,-25-25,25 1,0-1,0 25</inkml:trace>
  <inkml:trace contextRef="#ctx0" brushRef="#br1" timeOffset="1.80609E6">15305 14835</inkml:trace>
  <inkml:trace contextRef="#ctx0" brushRef="#br1" timeOffset="1.85326E6">13270 11684</inkml:trace>
  <inkml:trace contextRef="#ctx0" brushRef="#br1" timeOffset="1.85746E6">13370 11957,'0'25,"0"0,-25-25,25 25,0-1,0 1,0 0,0 0,0 0,-25-25,25 24,0 1,0 0,0 0,0 0,0-1,0 1,0 0,0 0,0 0,0-1,0 1,0 0,0 0,25-25,0 0,-1 0,1-25,0 0,-25 0,25 25,-25-24</inkml:trace>
  <inkml:trace contextRef="#ctx0" brushRef="#br1" timeOffset="1.85912E6">13370 11759</inkml:trace>
  <inkml:trace contextRef="#ctx0" brushRef="#br1" timeOffset="1.86131E6">13370 11709</inkml:trace>
  <inkml:trace contextRef="#ctx0" brushRef="#br1" timeOffset="1.86225E6">13370 11734</inkml:trace>
  <inkml:trace contextRef="#ctx0" brushRef="#br1" timeOffset="1.86317E6">13345 11734</inkml:trace>
  <inkml:trace contextRef="#ctx0" brushRef="#br1" timeOffset="1.86894E6">14461 13967,'0'24,"0"1,0 0,0 0,0 0,0-1,0 1,0 0,25 0,-25 0,0-1,0 1,0 0,0 0,0 0,0-1,0 1,0 0,0 0,0 0,0 0,0-1,-25-24,0 0,1 0,-1 0,25-24,0-1,0 0,0 0,0 0,0 0,25 25,-1 0,-24-24,25 24,25 0,-50-25,49 25,-24 0,0-25,25 25,-26 0,1-25,0 25,0 0,0 0,-1 0,1 0,0 0,0 0,-25-25</inkml:trace>
  <inkml:trace contextRef="#ctx0" brushRef="#br1" timeOffset="1.86987E6">14387 13718,'0'-24</inkml:trace>
  <inkml:trace contextRef="#ctx0" brushRef="#br1" timeOffset="1.87199E6">14982 12677</inkml:trace>
  <inkml:trace contextRef="#ctx0" brushRef="#br1" timeOffset="1.87425E6">15007 12801</inkml:trace>
  <inkml:trace contextRef="#ctx0" brushRef="#br1" timeOffset="1.87747E6">15627 15108,'25'25,"0"-1,-25 1,0 0,24 0,1 0,-25-1,0 1,0 0,25 0,-25 0,25-1,-25 1,25-25,-25 25,0 0,0 0,0-1,0 1,24-25,-24 25,0 0,0 0,0-1,0 1,0 0,0 0,0 0,0-1,0 1,-24-25,-1 0,0 0,0 0,0 0,1 0,-1 0,0-25,25 1,-25 24,0 0,25-25,-24 25,24-25,-25 25,25-25,-25-24,25-1,0 0,0 26,0-26,0 0,0 26,25 24,-25-25,25 0,-1 0,1 25,0 0,0 0,0 0,-1 0,26 0,0 0,-1 0,1 0,-25 0,-1 25,1 0,25 0,-25-25,-25 24</inkml:trace>
  <inkml:trace contextRef="#ctx0" brushRef="#br1" timeOffset="1.87853E6">15553 14909</inkml:trace>
  <inkml:trace contextRef="#ctx0" brushRef="#br1" timeOffset="1.88327E6">16272 14512,'-25'0,"25"25,-25-25,1 25,-1-25,25 25,-25 0,25-1,-25-24,25 25,0 0,25 0,-25 0,25-25,0 0,-1-25,1 25,-25-25,25 25,-25-25,0 0,0 1,0-1,25 25,-25-25,25 0,-25 0,0 1,0-1,24 0,-24 0,0 0,0 0,0 1,0-1,0 0,0 0,0 0,0 1,-24-1,24 0,-25 0,25 75,0-1,0 1,0-25,0 24,0-24,0 25,0-25,0 0,25-1,-25 1,24 25,-24-1,25-49,-25 50,0-25,0 0,0-1,25-24,-25 25,25-25,-25 25,0 0,25-25,-25 25,24-25,-24 24,25-24,0 0,0 0,0 0,-1-24,1 24,-25-25,25 25,-25-25,25 25,-25-25,0 0,0 1,25 24,-25-25,0 0,0 0,0 0,0 1,0-1,0 0,0 0,0 0,0 1,-25 24,25-25,-25 25,25 25,0-1,0 1,0 25,0-25,0-1,0 1,0 0,0 0,0 0,25-1,-25 1,25 0,-1-25,1 0,0 0,0 0,0 25,-1-25,1 0,0 0,-25-25,0 0,0 0,0 1,0-1,0-25,0 1,0 24,0 0,0 0,0-24,0 24,0 0,0 0,0 0,0 0,0 1,-25-1,25-25,0 25,0 1,0-1,0 0,0 0,-25 25,25-25,25 50,-25 25,0-25,25-1,0 26,0 0,-25-26,49 26,-49-25,0 0,0 24,25 1,-25-25,25 24,0-24,-25 0,0 0,25 0,-25-1,0 1</inkml:trace>
  <inkml:trace contextRef="#ctx0" brushRef="#br1" timeOffset="1.88423E6">16818 14388,'24'0,"1"0,0 0,0 0,0 0,0 0,-1 0,1 0,0 0</inkml:trace>
  <inkml:trace contextRef="#ctx0" brushRef="#br1" timeOffset="1.88556E6">17611 13892,'-24'0,"24"25,-25 0,0 24,0-24,0 0,25 0,0 0,-24-1,24 1,-25 0,25 0,0 0,0-1,0 1,0 0,0 25,0-26,0 1,0 0,0 0,0 0,0 24,0-24,0 0,25 0,-25 24,0-24,24-25,-24 25,0 0,0 0,25-1,-25 1,25-25,-25 25,25-25,-25 25,25-25,-1 0,-24 25,25-25,0 0,-25-25,25 0</inkml:trace>
  <inkml:trace contextRef="#ctx0" brushRef="#br1" timeOffset="1.88671E6">17860 14140,'0'25,"0"0,0 0,0-1,0 1,0 25,24-25,1 24,-25-24,25 0,-25 0,0 0,0-1,0 1,0 0,25 0,-25 0,25 24,-25-24,0 0,24 0,-24-1,0 1</inkml:trace>
  <inkml:trace contextRef="#ctx0" brushRef="#br1" timeOffset="1.88832E6">17959 14363,'25'50,"-1"-25,1 25,25-26,-1 26,-24-25,-25 0,25-1,0-24,-25 25,25-25,-1-25,-24 1,0-1,25 0,-25-25,25 26,-25-26,0 0,0 25,0 1,0-1,0 0,0 0,0 0,0 1,0-1,0 0,0 0,0 0,25 50,0 0,-25 0,24 24,-24 1,0 0,25-26,-25 26,25 0,0-1,-25-24,25-25,-25 25,0 0,0 0,0-1,24-24,1 0</inkml:trace>
  <inkml:trace contextRef="#ctx0" brushRef="#br1" timeOffset="1.88957E6">18653 14686,'25'0,"-25"25,0 0,25-1,-25 26,25-50,-25 25,0 0</inkml:trace>
  <inkml:trace contextRef="#ctx0" brushRef="#br1" timeOffset="1.89007E6">18703 14512</inkml:trace>
  <inkml:trace contextRef="#ctx0" brushRef="#br1" timeOffset="1.89192E6">18901 14711,'0'49,"0"-24,25 25,0-1,-25-24,25 0,-25 0,0 0,25-1,-25 1,24 0,-24 0,25 0,-25 0,0-1,0 1,25 0,-25 0,0 0,0-1,0 1,0 0,0 0,0 0,0-1,-25-24,-24 0,24 0,0 0,0 0,-24 0,49-24,-25 24,25-25,-25 25,25-25,-25 25,25-25,-25 25,25-25,0 1,25-26,0 25,0 25,0 0,24 0,-49-25,25 25,0 0,0 0,-1 0,1 0,0 0,25 0,-26 0,1 0,0 0,0 0</inkml:trace>
  <inkml:trace contextRef="#ctx0" brushRef="#br1" timeOffset="1.89247E6">18852 14587,'0'-25</inkml:trace>
  <inkml:trace contextRef="#ctx0" brushRef="#br1" timeOffset="1.89398E6">18926 14041,'50'25,"-1"-25,-24 25,25-25,-25 24,-1 1,1-25,0 25,0 0,0-25,-25 25,0-1,24 1,1 0,0 0,-25 0,0-1,0 1,0 0,25 25,-25-25,0-1,0 1,0 0,0 0,0 0,-25-1,25 1,-25-25,0 0,25 25,-74-124</inkml:trace>
  <inkml:trace contextRef="#ctx0" brushRef="#br1" timeOffset="1.89557E6">17711 12602</inkml:trace>
  <inkml:trace contextRef="#ctx0" brushRef="#br1" timeOffset="1.90224E6">7119 15653,'0'25,"0"25,0-1,0-24,0 0,0 0,0 0,0 0,0 24,-25-24,25 0,0 0,0-1,0 1,0 0,0 0,0 24,0 1,0-25,-25 0,25 24,-25-24,25 0,0 0,0-1,-25-24,25 25,0 0,0 25,0-25,-24-1,24 1,0 0,0 0</inkml:trace>
  <inkml:trace contextRef="#ctx0" brushRef="#br1" timeOffset="1.90433E6">7243 15753,'0'-25,"24"25,1 0,-25 25,25-1,0 1,0 0,-25 25,25-25,-1 24,1-24,0 25,-25-1,25 1,0-1,-25-24,0 0,24 0,-24 0,0-1,25 1,-25 0,0 0,75-75,-26-24,1-1,-1 51,1-26,0 0,-1 1,-49 24,25-25,0 26,0-1,-1 0,-24 0,0 0,25 25,0 0,-25-25,0 1,25 48,-25 1,0 25,25 0,-25-26,0 26,0-25,24 24,-24 1,0-25,0 24,0-24,0 25,0-1,0-24,0 0,0 0,0 0,0-1,25 1</inkml:trace>
  <inkml:trace contextRef="#ctx0" brushRef="#br1" timeOffset="1.9054E6">8359 16497,'0'25,"0"0,0-1,0 1,0 0,0 0,0 0,0-1,0 1,0 0,0 0,0 0</inkml:trace>
  <inkml:trace contextRef="#ctx0" brushRef="#br1" timeOffset="1.90616E6">8334 16249</inkml:trace>
  <inkml:trace contextRef="#ctx0" brushRef="#br1" timeOffset="1.90894E6">8607 16522,'0'25,"0"-1,25 1,-25 0,0 0,0 0,0-1,25-24,-25 25,0 0,0 0,0 0,0-1,0 1,0 0,0 0,0 0,0-1,0 1,0 0,0 0,0 0,0-1,0 1,0 0,0 0,0 0,0 0,0-1,0 1,-25-25,0 0,0 0,25-25,0 1,-25 24,25-25,0 0,0 0,0 0,0 0,0 1,0-1,50 0,-50 0,0 0,25 25,0 0,-1 0,1 0,0 0,0 0,0 0,-1 0,1 0</inkml:trace>
  <inkml:trace contextRef="#ctx0" brushRef="#br1" timeOffset="1.90978E6">8582 16348</inkml:trace>
  <inkml:trace contextRef="#ctx0" brushRef="#br1" timeOffset="1.91593E6">9004 16348,'49'0,"-24"0,25-25,0 25,-26-25,26 25,-25 0,0-24,-1 24,1 0,0 0,0 0,0 0,-1 0,1 0,0 0,0 0,0 0</inkml:trace>
  <inkml:trace contextRef="#ctx0" brushRef="#br1" timeOffset="1.91702E6">9078 16497,'50'-25,"-25"25,24 0,-24 0,25 0,-25 0,-1 0,1 0,0 0,0 0,0 0,-1 0,26 0,-25 0,0 0,-1 0,1 0,-25-25,50 25,-25 0,24 0,-24 0</inkml:trace>
  <inkml:trace contextRef="#ctx0" brushRef="#br1" timeOffset="1.91828E6">9128 16819,'25'0,"0"0,24 0,-24 0,0 0,24 0,-24 0,0 0,0 0,24 0,-24 0,0 0,0 0,-25-24,25 24,-1 0,1 0,0 0,0 0,0 0,-1 0,1 0</inkml:trace>
  <inkml:trace contextRef="#ctx0" brushRef="#br1" timeOffset="1.92065E6">10492 15926,'0'25,"25"-25,-25 50,0-25,0-1,25 26,-25-25,0 24,25 1,-25-25,0 24,0-24,24 0,-24 0,0 0,0-1,0 1,0 25,0 0,0-26,0 1,0 0,0 0,0 0</inkml:trace>
  <inkml:trace contextRef="#ctx0" brushRef="#br1" timeOffset="1.92395E6">10517 16199,'0'-25,"0"1,0-1,0 0,0 0,25 0,-25 1,25 24,-1 0,-24-25,25 25,0 0,0 0,0 0,-1 0,1 0,0 0,0 0,0 0,-25 25,25-25,-25 24,0 1,0 0,0 0,0 0,0-1,-25 1,25 0,-25-25,0 25,0-25,25 25,0-1,-25-24,50 0,0 0,0 0,0 0,0 0,-1 25,1-25,0 25,-25 0,0 0,25 24,0-24,-25 0,0 0,0 0,0-1,0 1,0 0,0 0,0 0,0-1,-25-24,0 0,25 25,-25-25,0 0,1 0,-1 0,0 0,0 0,0 0,0 0,1-25,24 1,-25-1,0 25</inkml:trace>
  <inkml:trace contextRef="#ctx0" brushRef="#br1" timeOffset="1.92772E6">11435 16323,'-25'25,"0"-25,25 25,0 0,0-1,0 1,25-25,-25 25,25-25,0 0,-25 25,24-25,-24 25,25-25,0 0,0 0,0 0,-25-25,0 0,0 0,0 0,0 1,0-1,0 0,0 0,0 0,-25 25,25-24,-25 24,0 0,0 0,1 0</inkml:trace>
  <inkml:trace contextRef="#ctx0" brushRef="#br1" timeOffset="1.93103E6">11311 16075,'0'-25,"25"25,-1 0,1 0,0 0,-25 25,-25-25,0 0,1 0,24 25,-25-25,25 25,25-50,-1 25,1 0,-25-25,25 25,0 0,0 0,-25 25,0 0,-25-25,25 25,-25-25,25 24</inkml:trace>
  <inkml:trace contextRef="#ctx0" brushRef="#br1" timeOffset="1.93343E6">11956 16621,'49'-25,"-24"0,-25-24,50 24,-25 0,-1 0,-24 0,25 1,0 24,-25-25,25 0,-25 0,0-24,25-1,-1 0,-24 26,25-26,-25 25,0 0,0-24,0 24,0-25,25 1,-25 24,0-25,0 25,-25 25,25 50,0-25,0 0,0 24,0-24,0 0,0 25,0-26,0 26,0 0,25-26,-25 26,25 24,0-49,-25 25,24-1,-24-24,0 0,0 0,25-25,0 0,0-25,-25 0,25-24,-25 24,24 25,1 0,0 25,0-25,-25 24,25 26,-25-25,25 25,-25-1,24-49,1 25,-25 0,0-50,25 0,0-24,0-1,24 25</inkml:trace>
  <inkml:trace contextRef="#ctx0" brushRef="#br1" timeOffset="1.93624E6">13072 16298,'-25'0,"0"25,25 0,-74 0,24 24,50-24,-24-25,24 25,0 0,49-25,1-25,-25 0,-1 25,1 0,-25-25,25 25,0 0,0 0,-1 25,-24 0,25-25,-25 25,25-25,0 0,0 0,-1 0,1-25,0 0,0 25,0 0,24 0,-24 0,0 0,25 0,-26 0,26 0,-25-25,-25 1,0-1,0 50,0-1,0 26,0-25,0 25,0-1,0-24,0 0,25 0,-25-1,0 1,0 0,24 0,-24 0,25-25,-25 49,25-24,-25 0,25 0,0 24,-25 1,0-25,0 24,24-24,-24 25,0-25,0-1,-24-24,-1 0,-25 0,25 0,-24 0,-1 0,25 0,1 0,-26-24,50-1,0 0,-25 25,0 0,25-25,-25 0,1 0,24 1,0-1,0 0,0 0,24 0,-24 1,25-1,0 0,0 25,0 0,24 0,1 0,-25 0,24 0,-24 0,25 0,-1 0,-24 0,25 0,-25 0,-1 0,1 0,-50-25,-24 0,-26-24,1 24,-75-25</inkml:trace>
  <inkml:trace contextRef="#ctx0" brushRef="#br1" timeOffset="1.93697E6">12874 16050,'49'0,"50"50,-49-50,24 25,-24 0,0-25</inkml:trace>
  <inkml:trace contextRef="#ctx0" brushRef="#br1" timeOffset="1.93874E6">14089 16398,'0'-25,"0"0,25 25,24-50,-24 26,-25-1,50 0,-50-25,25 50,-25-24,24-26,1 50,-25-25,0 0,25 25,-25 50,0 0,0 24,25-49,0 24,-25-24,25 0,-25 0,24-25,-24-25,25 25,0 0,-25-25,0 0</inkml:trace>
  <inkml:trace contextRef="#ctx0" brushRef="#br1" timeOffset="1.93932E6">14213 15703</inkml:trace>
  <inkml:trace contextRef="#ctx0" brushRef="#br1" timeOffset="1.9416E6">15553 16547,'-50'0,"25"0,-24 0,24 0,0 0,0 0,0 0,1 0,-1 0,0 0,25-25,-25 25,0-25,0 25,1-25,-26 0,50 0,-25 25,0 0,25-24,0-1,-24 25,-1 0,0-25,25 0,-25 0,0 25,25-24,0-1,0 0,0 0,0 0,25 25,0-24,0 24,24-25,-24 25,0 0,-25-25,25 25,0 0,-1 0,-24 25,0 0,0-1,0 1,0 0,0 0,0 0,0-1,0 1,0 0,0 0,-24 0,-1-25,25 24,0 1,-25 0,0 0,25 0,0 0,-25-25,25 24,-24-24,24 25,-25 0,25 0,0 0,0-1,0-48,25 24,-1-25,-24 0,25 0,25 25,-50-25,25 25,-1-24,-24-1,25 25,0-25,0 0,0 0,24 0,-49 1,0-1,25 25,-25-25,25 25,0-25,0 25</inkml:trace>
  <inkml:trace contextRef="#ctx0" brushRef="#br1" timeOffset="1.94539E6">16222 16174,'0'-24,"0"-1,-24 25,-1 0,0 0,25 25,0-1,0 1,0 0,0 0,0 0,0-1,0 1,0 0,0 0,0 0,25-25,0 24,-1 1,1-25,0 0,25 0,-26 0,1 0,0 0,-25-25,0 1,25-1,0 0,-1 0,-24 0,0 1,0-1,25 0,-25 0,25-24,-25 24,0 74,0 1,0 0,0-26,0 1,0 0,0 0,0 0,0-1,25-24,0 0,-1 0,1 0,0-24,-25-1,0 0,0 0,0 0,0 1,0-1,-25 25,25-25,-25 25,1 0,48-25,1 25,0 0,0 0,-25-25,25 1,-1 24,-24-25,25 0,0 0,0 0,-25 1,0-1,0 0,25 25,-25-25,0 0,0 1,0-1,24 0,-24 0,0 0,0 0,0 1,0-1,0 0,0 50,0 0,0 24,0-24,0 25,0-25,0 24,0 1,0-25,0 24,0-24,0 0,0 0,25-25,-25 24,0 1,0 0,0 0,25 0,0-1,-25 1,25-25,0 0,-1 0,-24-25,25 1,0-1,0 25,-25-25,0 0,25 25,-1 0,-24-25,25 1,0-1</inkml:trace>
  <inkml:trace contextRef="#ctx0" brushRef="#br1" timeOffset="1.94698E6">16694 15902,'24'0,"1"0,0 0,0 0,0 0,24-25,-24 25,0 0,0 0,0 0,-25 25</inkml:trace>
  <inkml:trace contextRef="#ctx0" brushRef="#br1" timeOffset="1.94817E6">16421 15852,'0'-25,"0"0,0-24,0 24,0 0,0 0,0 0,0 1,25 24,-1 0,-24 24,0 1,25-25,-25 25,50 0,-50 0,25 24,-1 1,1-25</inkml:trace>
  <inkml:trace contextRef="#ctx0" brushRef="#br1" timeOffset="1.95002E6">17388 15976,'0'-25,"0"75,25-25,-25 24,25 1,0-25,-25-1,24 1,-24 0,0 0,0 0,25-25,-25 24,0 1,25 0,-25 0,0 0,25-1,-25 1,0 0,0 0,0 0,0 0,0-1,0 1,0 0,0 0,0 0,0-1,0 1,0 0,0 0,-50 24,25 1,1-50,-1 25,0 0,0-25,25 24,-25-24,1 0,-1-24,25-1,-25 25,25-25,-25-25,25 26,0-1,0 0,25-25,25 50,-26-24,26-26,0 25,-26 0,26 1,0-1,-26 25,26 0,0 0,-26 0,1 0,0 0,25 0,-25 0,24 0,-24 0,0 0,0 0,-25-50,-25 0,-25 1</inkml:trace>
  <inkml:trace contextRef="#ctx0" brushRef="#br1" timeOffset="1.95063E6">17413 15777,'0'-24</inkml:trace>
  <inkml:trace contextRef="#ctx0" brushRef="#br1" timeOffset="1.95353E6">18207 15877,'-25'0,"0"0,0 0,-24 0,24 25,0-25,0 0,1 24,24 1,-25-25,25 25,0 0,0 0,0 24,25-24,-1 0,-24 0,25-25,0 24,0 1,-25 0,25-25,-1 0,1 25,-25 0,25-25,0 0,0 0,-1-25,1 25,0-25,-25 0,25 25,-25-25,0 1,25-1,-1 0,-24 0,0 0,25 25,-25 25,0 0,0 0,25 0,0-1,-25 1,25-25,-1-25,-24 1,25 24,-25-25,0 0,0 0,25 25,-25 25,25 0,-25 0,25-25,-25 24,24 1,1-25,-25-25,25 25,0-24,-25-26,25 25,-25 0,25 25,-1 0,-24-24,0-1</inkml:trace>
  <inkml:trace contextRef="#ctx0" brushRef="#br1" timeOffset="1.95551E6">19025 15926,'-24'0,"-1"0,0 0,0 25,0-25,25 25,-24-25,-1 25,25 0,-50-1,50 26,-25-50,50 0,0 0,0 0,0 0,-1 0,-24-25,25 25,-25-25,25 25,0 0,0 25,-25 0,0 0,0 24,24 1,1-25,-25 0,25-25</inkml:trace>
  <inkml:trace contextRef="#ctx0" brushRef="#br1" timeOffset="1.95666E6">18480 15604,'0'-25,"24"25,1 0,0 25,-25 0,25-25,-25 24,0 26,0-25,25-25,-25 25,0-1,0 1,0 0,0 0,0 0,0 0,-25-25,25 24</inkml:trace>
  <inkml:trace contextRef="#ctx0" brushRef="#br1" timeOffset="1.95781E6">19745 15529,'0'25,"0"0,0 25,0-26,0 26,-25 0,25-26,0 26,-25 0,25-25,-25-1,25 1,0 25,0-25,0-50,0 0,50-25,-25 1</inkml:trace>
  <inkml:trace contextRef="#ctx0" brushRef="#br1" timeOffset="1.95878E6">19770 15604,'24'0,"26"25,-25 24,0-24,-1 25,1-1,25 1,-25-25,-25 0,0-1,24-24,-24 25,25-25,-25 25,25 25,0-1,0-49,-25 25,0-50,-25 0</inkml:trace>
  <inkml:trace contextRef="#ctx0" brushRef="#br1" timeOffset="1.95948E6">19720 15902,'25'0,"0"0,24 0,1 0,-25 0,24 0,-24 24,0-24,0 0</inkml:trace>
  <inkml:trace contextRef="#ctx0" brushRef="#br1" timeOffset="1.96204E6">5382 15753,'25'0,"0"0,0 0,24 0,1 0,0 0,-1 0,1 0,24 0,25 0,-74 0,25 0,-25 0,-1 0,-24 24,25-24,0 0,-25 25,25-25,-25 25,25-25,-1 25,1 0,-25 0,25-25,-25 24,0 26,25-50,0 50,-1-1,1 1,-25-1,0 1,25-25,-25 0,0-1,0 1,0 0,0 0,0 0,0-1,0 1,0 0,-25-25,25 50,-25-50,25 25,-24-25,-1 49,-25 1,25-25,1-25,24 24,-25-24,0 0,-99 0,0-24,-25-1,100 0,-26 0,25 0,26 25,-1 0</inkml:trace>
  <inkml:trace contextRef="#ctx0" brushRef="#br1" timeOffset="1.96302E6">5854 16323,'24'0,"26"0,0 0,-26 0,26 0,0 0,-26 0,26 0,0-25,-26 25,26 0,-50-24,25 24,0 0,-1 0,1 0,0 0,-25-25</inkml:trace>
  <inkml:trace contextRef="#ctx0" brushRef="#br1" timeOffset="1.96578E6">3051 15554,'-25'75,"0"-26,0-24,0 49,25-24,-25-25,1 49,-1 1,0-26,0-24,0 25,25-1,-24-24,-1 0,0 25,25-26,0 1,-25 25,0-1,1-24,24 0,0-50</inkml:trace>
  <inkml:trace contextRef="#ctx0" brushRef="#br1" timeOffset="1.96676E6">2778 15653,'0'25,"0"25,0-25,0-1,0 1,-25 25,0 0,25-26,-25 26,0 0,1-1,-1-24,25 25,0-1,-25-24,25 0,-25 0,0-1,25 1,0 0,-24-25,24 25,0 0</inkml:trace>
  <inkml:trace contextRef="#ctx0" brushRef="#br1" timeOffset="1.96894E6">3051 15579,'24'0,"1"0,0 0,0 0,0 0,24 0,-24 0,0 0,0 0,-1 0,-24 25,25-25,-25 25,25-25,-25 24,0 1,0 0,0 0,0 0,0-1,0 1,0 0,-25 25,-24-1,24 1,-25 0,25-26,1 1,-1-25,25 25,-25 0,-25-25,50 25,-24-25,-1 0,0 0,0 0,0 0,0 24,1-24,-1 0,25 25,25 0,-1-25,1 0,0 25,-25 0,50-25,-25 24,-25 1,24 0,1-25,0 25,-25 0,25-25,-25 24,25-24,-25 25,0 0,24-25,1 25,-25 0,25-25,-25 25,25-1,0-24,-1 0,1 0,0-24,0 24,0-25,-1 0,-24 0,25 25</inkml:trace>
  <inkml:trace contextRef="#ctx0" brushRef="#br1" timeOffset="1.97128E6">3224 14909,'0'50,"0"-25,0 24,0 1,0 0,0-26,0 1,0 0,0 0,0 0,0-50,0 0,0 0,25-24,0 24,-25 0,25 0,-25 0,24 25,1 25,-25 0,0 0,25 0,-25 24,25-24,-25 0,0 24,0-24,0 0,0 0,0 0</inkml:trace>
  <inkml:trace contextRef="#ctx0" brushRef="#br1" timeOffset="1.97278E6">3571 15157,'25'0,"0"0,0 0,0 0,-1 0,1 0,25 0,-25 0</inkml:trace>
  <inkml:trace contextRef="#ctx0" brushRef="#br1" timeOffset="1.97399E6">3919 15381,'0'-25,"0"0,0 0,25-24,-1 49,-24-50,0 25,25 0,-25 1,0-1,0 0,0 0,0 0,0 50,25 25,-25-1,0-24,0 0,0 0,0 0,25 24,-25-24,0 0,0 0,0-1</inkml:trace>
  <inkml:trace contextRef="#ctx0" brushRef="#br1" timeOffset="1.97517E6">3199 14736,'-24'0,"24"24,0 26,-25-25,25 24,0-24,0 0,0 0,0 0,0 24,0 1,0-25,0 0,0-1,0 1,0 0,0 0,0 0,0-1,0 1,0 0,0 0,0 0,0-1,0 1,25 0,-25 0,24-25,1 0</inkml:trace>
  <inkml:trace contextRef="#ctx0" brushRef="#br1" timeOffset="1.97642E6">4291 14810,'0'25,"25"24,-1-49,-24 25,25 25,0-50,-25 49,0-24,25-25,-25 25,0 0,0 0,0 0,0-1,0 26,0-25,-25 0,0-1,0 1,25 0,0 25,-24-50,-1 0,25 24,0 1,0 0</inkml:trace>
  <inkml:trace contextRef="#ctx0" brushRef="#br1" timeOffset="1.97761E6">4812 14760,'-25'0,"0"25,0-25,25 25,-25 0,25 0,-24-1,-26 1,50 25,-25-1,0-24,25 0,-24 0,24 0,0 0,0 24,-25-49,0 25,25 0,-25 24,25-24,0 0,0 0,0 0,0 24,0-24,0 0,25 0,25-1,-1 1,-24-25,0 0,0 0,-1 0,1 0,0 0</inkml:trace>
  <inkml:trace contextRef="#ctx0" brushRef="#br1" timeOffset="1.97919E6">4861 14959,'0'25,"25"-25,-25 24,0 1,0 0,0 25,25-25,-25-1,0 26,0-25,0 0,0 24,0-24,0 0,25-25,0 0,-25-25,0 0,24 0,-24 1,25-1,-25 0,25 25,-25-25,0 0,25 25,0 0,-25 25,24 0,1 0,-25 0,25-25,-25 24</inkml:trace>
  <inkml:trace contextRef="#ctx0" brushRef="#br1" timeOffset="1.97988E6">5258 15182,'25'0,"0"0,24 0,-24 0</inkml:trace>
  <inkml:trace contextRef="#ctx0" brushRef="#br1" timeOffset="1.98095E6">5581 15281,'25'0,"-25"-24,0-1,0 0,24 0,-24 0,0 1,0-1,25 25,-25 49,0 1,0-25,0 0,0 24,0-24,0 0,0 0</inkml:trace>
  <inkml:trace contextRef="#ctx0" brushRef="#br1" timeOffset="1.98198E6">5953 14884,'25'25,"-1"0,1 25,-25-26,25-24,0 50,-25-25,0 0,0 0,0-1,0 1,0 0,0 0,0 0,0-1,0 1,0 0,0 0,0 24,-25-49,25 25,0 25,-25-25,25-1,-25-24,25 25,-24 0,24 25,-25-26,0-24,25 25</inkml:trace>
  <inkml:trace contextRef="#ctx0" brushRef="#br0" timeOffset="2.38589E6">22176 11238,'25'25,"24"-25,-24 49,0-49,24 0,-49 25,50-25,-25 25,0 0,24-1,-24-24,0 25,24 0,-24 25,-25-26,25-24,0 0,-25 25,0 0,25 0,-1 0,-24-1,0 1,25 0,0 25,-25-25,0-1,25 1,-25 0,0 0,0 0,0-1,0 26,0-25,0 24,0-24,0 0,0 25,0-26,0 26,0-25,0 0,0 24,0-24,0 25,0-1,0 1,0-25,0 24,0 1,-25-25,0 0,25 24,-25 1,25-25,-24-1,-1 26,0 0,0-26,25 26,-49 0,24-26,0 26,-25 0,26-1,24-24,-50 0,50 25,-25-26,0-24,25 25,0 0,0 25,-24-26,-1 1,25 0,-25 0,25 0,0 24,0 1,0-25,0-1,0 1,0 0,0 0,0 0,0 0,25-25,0 49,-1-49,1 25,0 25,0-50,0 24,-1 26,1-50,0 0,-25 25,-25-25,0 0,1 0,-1-25,0 25,0 0,25 25,0 0,0-1,0 1,0 0,0 0,0 24,0-24,25 0,-25 0,0 0,0-1,0 1,0 0,25-25,-25 25,0 0,25-25,-25 25,0-1,24 1,1 0,-25 0,25 0,0-1,-25 1,25-25,-1 25,1 0,-25 0,25 24,-25-24,0 0,0 0,0-1,25 1,-25 0,0 25,0-26,0 1,0 0,25 0,-25 25,0-26,0 26,0 0,0-26,0 26,0 0,0-26,0 26,0-25,-25 0,25 24,-25-49,25 25,0 0,-25 0,25 24,-25-49,25 50,-24-25,24-1,0 1,-25 0,0 0,0 0,0 0,-24 24,24-24,0 0,0-25,25 25,-24-1,24 1,-25-25,0 25,25 0,-25-25,0 0,1 25,-1-25,0 0,0 0,0 0,0 0,1 0,-1 0,0 0,25-25,-50 25,50-25,-24 25,-1 0,25-25,-25 25,25-25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10-11T03:55:13.7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2133 2257,'0'25,"0"0,0 25,0-25,-25-1,25 26,0-25,0 24,0-24,0 0,0 25,0-1,-25-49,25 25,0 0,0 0,0-1,-25-24,25 25,0 25,-25-25,25-1,0 1,0 0,0 0,0 0,0 0,0-1,0 1,-24 0,24 0,0 0,-25-1,25 1,0 0,0 0,-25-25,25 25,0-1</inkml:trace>
  <inkml:trace contextRef="#ctx0" brushRef="#br0" timeOffset="2498.7429">1885 2530,'0'-24,"0"-1,24 25,-24-25,25 25,-25-25,25 25,0 0,0 0,-1 0,1 0,0 0,0 0,0 0,0 0,-1 0,1 0,-25 25,25-25,-25 25,0 0,50-1,-26 26,1 0,-25-26,25-24,0 50,-25-25,0 0,0-1,-25 1,0-25,0 25,1-25,-1 0,0 0,0 0,0 0,1 0,-1 0,0 0,25-25</inkml:trace>
  <inkml:trace contextRef="#ctx0" brushRef="#br0" timeOffset="6224.7735">2430 3151,'0'-25,"25"0,0 0,0 0,-25 1,25 24,-25-25,24 25,-24-25,25 0,-25 0,0 0,25 25,-25-24,25 24,-25-25,0 0,25 0,-1 25,1-49,-25 24,0 0,25 0,-25 0,25 25,-25-24,0-1,0 0,25 25,-25-25,0 0,24 25,-24-24,0-1,-24 25,-1 0,0 0,25 25,-25-1,25 1,0 0,-25-25,25 25,0 0,0-1,0 1,0 0,0 0,0 0,0-1,0 1,0 0,0 0,0 0,25-1,-25 26,0-25,0 0,25-25,0 0,0 0,-1-25,1 25,-25-25,25 25,-25-25,25 25,-25-25,25 25,-1 0,1 0,-25 25,0 0,25-25,-25 25,0 0,25-25,0 0,0 0</inkml:trace>
  <inkml:trace contextRef="#ctx0" brushRef="#br0" timeOffset="10403.1765">3323 2828,'0'-25,"-24"25,-1 0,25 25,-25-25,25 25,-25-25,25 25,0-1,0 1,0 0,25-25,-25-25,25 25,-25-25,25 25,-1 0,-24-24,0-1,0 50,25-25,-25 24,25 1,-25 0,0 0,25 0,0-25,-1 0,1-25,0 25,-25-25,0 0,25 0,0 25,-25 25,0 0,0 25,24-50,1 0,0 0,-25-25,25 25,0-25,-25 0,24 25,1 0,-25 25,25-25,-25 25,0 0,25 0,0-1,-1 1,-24 0,25-25,0 0,0 0,0 0,-25-25,25 25,-25-25,24 1,1 24,-25-25,0 0,25 25,0 0,-25-25,25 25</inkml:trace>
  <inkml:trace contextRef="#ctx0" brushRef="#br0" timeOffset="12153.8041">3249 2654,'0'-24,"25"-1,-25 0,25 0,-25 0,24 25,-24-24,25-1,0 25,-25-25,0 0,25 25,0 25,-1 25,-24-26,0 1,25 0,0-25</inkml:trace>
  <inkml:trace contextRef="#ctx0" brushRef="#br0" timeOffset="14032.622">4365 2902,'25'0,"-25"-24,0-1,25-25,0 50,-25-25,24-24,-24 24,0 0,25 25,-25-25,25 25,0 0,0 0,-1 25,-24 0,25-25,0 0,-25 25,0 0,0-1,-25 1,25 0,0 0,-25-25,25 25,0-1,0 26,25-50,-25 25,25-25,0 0,0 0,24 0,-24 0,0 0,0 0,0 0</inkml:trace>
  <inkml:trace contextRef="#ctx0" brushRef="#br0" timeOffset="16018.6395">5035 2828,'0'-25,"-25"25,0 0,1 0,-1 0,0 0,0 0,25 25,-25-25,25 25,-24-25,24 25,0-1,24-24,-24 25,25 0,0-25,-25 25,25-25,0 0,-1 0,-24-25,25 0,0 25,-25-25,0 50,0 0,25-25,-25 25,25 0,-25 0,24-25,-24 49,0-24,25-25,0-25,-25 0,25 25,-25-24,25 24,-25-25,24 25</inkml:trace>
  <inkml:trace contextRef="#ctx0" brushRef="#br0" timeOffset="17432.7352">4762 2580,'0'-25,"0"0,0 1,25-1,0 25,-25-25,0 0,25 25,-1 0,-24-25,25 25,-25-24,25 24,0 0,0 24,-1-24,-24 25,25-25,-25 25,25-25,-25 25,0 0,25-25,0 24,-1-24,1 0,0 0,-25-24,25 24,-25-25,25 25,-25-25,24 25,-24-25,25 0</inkml:trace>
  <inkml:trace contextRef="#ctx0" brushRef="#br0" timeOffset="18834.5561">5804 2208,'0'25,"0"24,-25 1,25 0,-25-1,1 1,24-25,-25 24,25-24,0 25,0-1,-25-49,25 25,0 0,0 0,0-1,0 1,0 0,0 0,0 24,0 1,0-25,0 0,50-25,-26 0,26 0,-25 0,24 0,1 0,-25 0,0 0,-1 0,1 0,25 0,-25 0,-1 0,1 0</inkml:trace>
  <inkml:trace contextRef="#ctx0" brushRef="#br0" timeOffset="21777.7115">6300 2357,'0'25,"0"-1,0 1,0 25,0-25,0 24,0-24,0 0,0 0,0-1,0 1,0 0,0 0,0 0,0-1,0 1,0 0,0 0,0 0,25-1,0 26,-1-50,1 0,0 0,-25-25,25 25,0 0,0-25,-25 1,24-1,1 25,-25-25,50 25,-50-25,25 0,-1 25,1-49,0 49,-25-25,25 25,0-25,-1 0,1 1,0-1,-25 0,0 0,25 25,-25-25,25 25,-25-24,24-1,-24 0,0 0,25 25,-25 50,0-25,0-1,0 1,25 0,-25 0,0 0,0-1,0 1,0 0,0 0,0 0,0-1,0 1,0 0,0 0,0 0,0-1,0 1,0-50</inkml:trace>
  <inkml:trace contextRef="#ctx0" brushRef="#br0" timeOffset="26800.8055">2158 3448,'24'0,"1"0,0 0,0 0,0 0,-1 0,1 0,0 0,0 0,0 0,-25-25,24 25,1 0,0 0,0 0,0-24,-1 24,1 0,0 0,0 0,0 0,-1 0,1 0,0 0,-25-25,25 25,0 0,-1 0,1 0,0 0,0 0,0 0,-1 0,1 0,0 0,0 0,0 0,0 0,-1 0,1 0,0 0,0 0,0 0,-1 0,1 0,0 0,0 0,0 0,-1 0,1 0,0 0,25 0,-26 0,1 0,0 0,0 0,0 0,24 0,-24 0,0 0,0 0,-1 0,1 0,0 0,-25 25,25-25,24 0,-24 0,0 0,25 0,-25 24,-1-24,1 0,0 0,0 0,0 0,-1 0,1 0,0 0,25 0,-1 0,1 0,-25 0,24 0,1 0,-25 0,-1 0,26 0,0 0,-26 0,1 0,0 0,0 0,0 0,-1 0,1 0,0 0,0 0,0 0,0 0,-1 0,1 0,0 0,25 0,-26 0,26 0,-25 0,24 0,1 0,-25 0,0 0,-1 0,1 0,0 0,25 0,-26 0,1 0,0 0,0 0,0 0,-1 0,1 0,0 0,0 0,0 0,0 0,24 0,-24 0,0 0,0 0,-1 0,1 0,0 0,0 0,0 0,24 0,-24 0,25 0,-1 0,1 0,-25 0,24 0,-24 0,0 0,0 0,-1 0,1 0,0-24,0 24,0 0,-1 0,1 0,0 0,0 0,0 0,0 0,-1 0,-24-25,25 25,0 0,0 0</inkml:trace>
  <inkml:trace contextRef="#ctx0" brushRef="#br0" timeOffset="37013.0488">7813 2605,'0'25</inkml:trace>
  <inkml:trace contextRef="#ctx0" brushRef="#br0" timeOffset="38015.9173">7888 2952</inkml:trace>
  <inkml:trace contextRef="#ctx0" brushRef="#br0" timeOffset="44020.2529">9302 1960,'-25'0,"0"0,0 25,0-25,-24 24,24 1,-25 0,25 0,1 0,-1-25,0 24,0 1,25 0,0 0,-25-25,1 0,24 25,0-1,0 1,0 0,0 0,0 0,0 0,0-1,0 1,0 0,0 0,0 0,0-1,0 26,24 0,1-26,0 26,-25-25,0 0,25-1,-25 1,25-25,-25 25,0 0,0 0,24-25,1 0,-25 24,25-24,-25 25,25-25,0 0,0 0,-1 0,1 0,0 0,25 0,-1-49,-24 24,0 25,0-25,-25 0,0 0,24 25,1 0,-25-24,25-1,0 0,24 0,-49 0,25 1,0-1,0 25,-25-25,25 0,-1 0,1 1,0-1,-25 0,25 25,0-25,-1 0,-24 1,25-1,0 0,0 0,-25 0,25 0,-1 1,-24-1,0 0,25 25,-25-25,25 25,-25-25,25 1,-25-1,0 0,0 0,0 0,0 1,0-1,0 0,0 0,0 0,0 1,-25 24,0 0,25 24,-25 1,1-25,24 25,-25-25,25 25,-25-25,0 25,25-1,0 1,-25 0,25 0,0 0,-24-1,24 1,0 0,0 0,0 0,0-1,0 1,-25-25,25 25,0 0,0 0,0 0,0-1,0 1,0 0,0 0,0 0,0-1,0 1,0 0,0 0,0 0,0-1,0 1,0 0,0-50,25 25,-1 0,-24-25,25 25,-25-24,25-1,0 25,0 0,-1 0,-24-25,25 25,-25-25,25 25,0-25,0 25,0 0,-25 25,0 0,24 0,-24 0,0-1,25 1,0 0,0-25,-25 25,0 0,25-25,-1 0,-24-25,25 25,0-25,-25 0,0 0,25 25,-25-24,25 24,-25-25,0 0,24 25,-24-25,0 50,0 0,0 0,0-1,0 1,0 0,0 0,0 0,0-1,25-24,0 0,-25 25,25-25,0 0,-1 0,1 0,-25-25,25 25,-25-24,25 24,-25-25,25 25,-25-25,24 0,1 0,-25 1,25-1,-25 0,0 0,0 0,0 1,-25 24,0-25,1 25,-1 0,-25 0,25 0,1 0,-26 0,25 0,0 0</inkml:trace>
  <inkml:trace contextRef="#ctx0" brushRef="#br0" timeOffset="45574.4989">11435 2034,'0'25,"-25"25,0-1,0-49,25 25,-24 25,24-26,-25 1,-25 25,25 0,25-26,-24 1,24 0,-25 0,25 0,0-1,-25 1,0 0,0 25,25-26,25-73,25-1,-25 1</inkml:trace>
  <inkml:trace contextRef="#ctx0" brushRef="#br0" timeOffset="46464.2621">11435 2133,'25'25,"-25"25,24-25,-24 24,25 1,-25-25,0 24,0 1,0-25,0 24,0-24,0 0,0 0,0 0,0-1,0 1,25-25,-25 25,0-50</inkml:trace>
  <inkml:trace contextRef="#ctx0" brushRef="#br0" timeOffset="47614.8794">11286 2481,'25'0,"0"-25,24 25,1 0,-25 0,-1 0,1 0,0 0,-25 25</inkml:trace>
  <inkml:trace contextRef="#ctx0" brushRef="#br0" timeOffset="50076.8562">11981 2828,'0'25,"0"0,0-1,0 1,0 0,0 0,-25-25,0 25,25 0,-25-25,25 24,-25-24</inkml:trace>
  <inkml:trace contextRef="#ctx0" brushRef="#br0" timeOffset="51259.3346">12551 1761,'0'25,"0"25,0-1,0-24,0 25,0-1,0-24,0 25,0-25,0 24,0 1,0-25,0 24,-25 1,25-25,0 24,-25-49,25 50,0 0,0-26,0 26,-24-50,24 25,0 0,0-1,0 1,0 0,-25-25,0 0,25-25,-25 25,25-25</inkml:trace>
  <inkml:trace contextRef="#ctx0" brushRef="#br0" timeOffset="54644.4555">12402 2555,'25'-25,"0"1,-25-1,49 25,1-25,-25 0,0 25,0 0,-25-25,24 25,1 0,0-24,0 24,-25-25,25 25,-25 25,0-1,0 1,0 0,0 25,0-26,0 1,0 0,0 0,0 0,0-1,24-24,26-24,-50-26,25 25,0 0,-1 25,-24-24,0-1,25 0,0 0,-25 0,25 25,0 0,-25 25,0 0,0 0,24-25,1 25,-25-1,25 1,0-25,0 0,-25-25,0 1,24 24,-24-25,0 0,25 25,0 0,0 0,0 0,-1 0,-24 25,50 24,-50 1,25-50,-25 25,0-50,0-25,0 1,0 24,25 0,-25 0,0 1,0-1,24 0,-24 0,25 25,-25-25,25 25,0 0,-25 25,0 0,25 0,-25 24,0-24,25-25,-25 25,24 0,-24 0,25-1,0 1,0 0,-25 0,0 0,25-25,-1 24,-24 1,25-25,0 0,0-25,-25-24,25 49,-1-25,-24 0,0 0,0 1</inkml:trace>
  <inkml:trace contextRef="#ctx0" brushRef="#br0" timeOffset="55444.7513">12849 2158</inkml:trace>
  <inkml:trace contextRef="#ctx0" brushRef="#br0" timeOffset="56077.198">12923 1761,'25'0,"0"25,0 0,24-25,-24 0,25 0,-26 0,1 25,0-25,0 0</inkml:trace>
  <inkml:trace contextRef="#ctx0" brushRef="#br0" timeOffset="57190.8931">12427 2059,'25'0,"0"0,-1 0,26 0,-25 0,25 0,-26 0,1 0,0 0,0 0,0 0,-1-25</inkml:trace>
  <inkml:trace contextRef="#ctx0" brushRef="#br0" timeOffset="59082.8377">14536 1786,'0'25,"0"25,0-26,0 1,0 25,0-1,0 1,0-25,0 24,0 1,-25-25,25 24,0 1,0 0,-25-25,25 24,-25-24,25 0,0 0,0-1,0 1,0 0,0 0,25-25,0 0,24 0,-24 0,25-25,-1 25,-24 0,25 0,-1 0,-24 0,25 0,-25 0,-25 50</inkml:trace>
  <inkml:trace contextRef="#ctx0" brushRef="#br0" timeOffset="59954.0381">15180 2530,'0'50,"0"0,0-26,0 26,0-25,0 24,0-24,0-74,0 24</inkml:trace>
  <inkml:trace contextRef="#ctx0" brushRef="#br0" timeOffset="62240.6768">15429 2034,'0'50,"0"-25,0 24,0-24,0 25,0-1,0-24,0 0,0 0,0 0,0-1,0 1,0 0,0 0,0 0,49 24,-24 1,0-50,-25-25,25 0,-25 0,24 25,-24-24,0-1,0 0,25 25,0-25,0-24,0 24,-25 0,24 0,1 25,-25-25,0 0,25 25,0-24,-25-1,0 0,25 25,-25-25,0 0,24 25,-24-24,0-1,0 0,0 0,0 50,0 0,0 0,0-1,0 26,0-25,0 24,0 1,0-25,0 0,0 0,0-1,0 1,0 0,-24 25,24-26,0 1</inkml:trace>
  <inkml:trace contextRef="#ctx0" brushRef="#br0" timeOffset="64498.4377">16272 2332</inkml:trace>
  <inkml:trace contextRef="#ctx0" brushRef="#br0" timeOffset="65024.8705">16272 2555,'0'25</inkml:trace>
  <inkml:trace contextRef="#ctx0" brushRef="#br0" timeOffset="65963.0144">17562 1885,'0'-24,"0"48,0 26,0 0,-25-26,0 26,0 0,-24-1,24-24,25 25,-50-1,26 1,-1-50,0 50,0-26,0 1,1 0,24 0,0 0,-25-1,0-24,25 25,0 0</inkml:trace>
  <inkml:trace contextRef="#ctx0" brushRef="#br0" timeOffset="68359.1998">17587 2034,'0'25,"24"0,-24 24,0-24,0 25,0-25,0 49,0-24,0-25,0-1,0 1,0 0,0 0,0 24,0 1,0-25,0 0</inkml:trace>
  <inkml:trace contextRef="#ctx0" brushRef="#br0" timeOffset="69541.9059">17264 2282,'0'-25,"25"25,-25 25,25-25,24 25,-24-25,25 0,24 0,-49 25,25 0,-1-25,-24 0,0 0,0 0,-1 0,1 0,-25 25,0-1</inkml:trace>
  <inkml:trace contextRef="#ctx0" brushRef="#br0" timeOffset="70270.5956">18008 2208,'25'0,"25"0,24 25,-49-1,124 1,-75 0,-24 0,-1-25,-24 0,0 0,-25 25</inkml:trace>
  <inkml:trace contextRef="#ctx0" brushRef="#br0" timeOffset="71088.1598">18058 2456,'25'0,"0"0,24 25,-24-25,25 0,-1 0,-24 0,0 0,0 0,-1 25,1-1,0 1,25-25,-1 0,-49 25,25-25,-25 25,0 0,25-25</inkml:trace>
  <inkml:trace contextRef="#ctx0" brushRef="#br0" timeOffset="72619.1211">19001 2009,'0'25,"0"0,0 25,0-26,0 26,0-25,0 24,0-24,0 0,0 25,0-25,0 24,0-24,0 0,0 0,0-1,0 1,0 0,0 0,0 0,0-1,24-24,26 0,-25 0,24 0,-24 0,25 0,-1 25,-24-25,25 0,-1 0,-24 0,0 0,25 0,-50 25</inkml:trace>
  <inkml:trace contextRef="#ctx0" brushRef="#br0" timeOffset="74838.134">19546 1935,'0'25,"0"0,0 24,0 1,0-25,0-1,0 26,0-25,0 24,0 1,0-25,0 0,0 0,0-1,0 1,0 0,25 0,-25 0,0-1,0 1,0 0,25 25,-25-26,25 1,-25 0,25 0,-1-25,1 0,0-25,0 25,-25-25,25 25,-25-25,0 1,24 24,-24-25,0 0,0 0,0 0,25 1,0-26,-25 25,25 25,-25-25,0 1,25-1,-25 0,24 0,-24 0,0 0,25 1,-25-1,0 0,0 0,0 0,0 1,25 24,-25 24,0 1,25 0,-25 0,0 0,0 24,0 1,0 0,0-26,0 1,0 0,0 0,0 24,0-24,0 0,25-25,-25 25,0 0,24-1,-24 1,0 0,0 0</inkml:trace>
  <inkml:trace contextRef="#ctx0" brushRef="#br1" timeOffset="89897.6117">3051 4242,'0'25,"0"0,0-1,0 1,0 0,0 0,0 0,0 24,0-24,0 0,0 0,0 24,0-24,0 0,0 0,0 0,0 24,0-24,0 25,0-1,0-24,0 0,0 0,0 24,0-24,0 0,0 0</inkml:trace>
  <inkml:trace contextRef="#ctx0" brushRef="#br1" timeOffset="92014.003">2852 4391,'0'-25,"25"0,0 25,-25-25,24 25,1-24,0 24,0 0,0-25,0 25,-1-25,1 25,25 0,-25 0,-1 0,1 0,-25 25,25-25,-25 25,0-1,25-24,-25 25,0 0,0 0,0 0,0 0,0-1,0 1,-25-25,0 25,25 0,-25-25,1 25,-1-1,0-24,0 0,25 25,-25 0,1-25,-26 25,50 0</inkml:trace>
  <inkml:trace contextRef="#ctx0" brushRef="#br1" timeOffset="94043.6031">3348 4019,'0'25,"25"-25,-25 24,0 1,0 0,-25-25,25 25,-25 0,25-1,-24 26,-1-50,25 25,-25-25,25 25,25-50,0 25,-1-25,26 0,0 25,-26 0,26-25,-25 25,0 0,-1 0,-24 25</inkml:trace>
  <inkml:trace contextRef="#ctx0" brushRef="#br1" timeOffset="96184.6648">2852 5210,'25'-25,"0"25,-1 0,1 0,0 0,-25-25,25 25,0 0,0 0,-1 0,1 0,0 0,0 0,0 0,-1 0</inkml:trace>
  <inkml:trace contextRef="#ctx0" brushRef="#br1" timeOffset="105132.9256">5184 4565,'0'-25,"-25"50,0-25,25 24,0 1,-25-25,25 25,-24-25,-1 25,25 0,0-1,0 1,-25 0,25 0,0 0,-25-25,25 24,0 1,0 0,25-25,-25 25,0 0,25-25,0 0,-1 0,-24-25,0 0,0 0,25 0,0 1,-25-1,0 0,0 0,0 0,0 1,25-1,-25-25,25 50,-25-25,0 1,24 24,-24 24,0 1,0 0,0 0,25 0,-25-1,0 1,0 0,25-25,-25 25,0 24,0-24,0 25,0-1,25-24,-25 0,0 0,0 0,0 0,0-1,25-24,-25 25,0 0,0 0,0 0,0-1,0 1,0 0,0 0,0 0,0-1,0 1,0 0,0 0,0 0,-25-1,0-24,0 0,0 0,1 0,-1 0,25-24,-25-1,0 0,25 0,0 0,-25-24,25 24,0 0,0 0,0-24,0 24,0 0,0-24,25 49,-25-50,25 25,-25 0,25 0,-25 1,0-1,25 0,-1 0,-24 0,0 1,25-1,0 25,-25-25,25 0,-25 0,0 1,25-1,-1 25,-24-25,0 0,25 25,-25-25,0 1,25-1,-25 0,0 0,25 25,-25-25,0 1,0-1,0 0,0 0,25 50,-1 0,-24 24,0-24,25 25,0-50,-25 25,0-1,25-24,-25 25,0 0,25-25,-25 25,25-25,-25 25,0-1,24-24,-24 25,0 0,0 0,0 0,0-1,-24 1,-1 0,25 0,-25-25,0 0,0 0,0 0,25-25,-24 0,24 0</inkml:trace>
  <inkml:trace contextRef="#ctx0" brushRef="#br1" timeOffset="106529.2111">6871 4143,'0'25,"0"-1,-50 1,0 25,26-1,-26 1,25-25,-24 25,49-1,-25-49,25 50,-25-25,25-1,-25-24,25 50,-25-50,25 25,0 0,0-1,0-48,0-1,50-25,-25 1</inkml:trace>
  <inkml:trace contextRef="#ctx0" brushRef="#br1" timeOffset="107414.8366">6871 4267,'0'-25,"0"75,24-1,-24-24,25 25,-25-25,0-1,25 26,-25 0,25-26,-25 1,0 0,0 0,25 0,-25-1,0 1,24 0</inkml:trace>
  <inkml:trace contextRef="#ctx0" brushRef="#br1" timeOffset="109328.9274">6647 4515,'25'0,"0"0,0 0,0-25,-1 25,1 0,-25-25,25 25,0 0,0 0,-1 0,1 0,-25 25,0 0</inkml:trace>
  <inkml:trace contextRef="#ctx0" brushRef="#br1" timeOffset="110721.3454">7342 4441,'25'-25,"24"25,-24 0,25 0,-25 0,-1 0,1 0,0 0</inkml:trace>
  <inkml:trace contextRef="#ctx0" brushRef="#br1" timeOffset="111847.1978">7392 4565,'49'24,"1"-24,-25 0,-1 0,1 0,0 0,0 0,0 0,-1 0</inkml:trace>
  <inkml:trace contextRef="#ctx0" brushRef="#br1" timeOffset="113371.3757">8111 4192,'0'25,"0"0,0 0,25 24,-25 1,0-25,0 0,0 24,0-24,0 0,24 0,-24 0,0-1,0 1,25 0,-25 0,0 0,25-25,0 0,0 0,0 0,-1 0,1 0,0-25,0 25,24 0,-24 0,0 0,0 0,0 0,24 0,1 0,-1 25</inkml:trace>
  <inkml:trace contextRef="#ctx0" brushRef="#br1" timeOffset="116744.7039">8756 4242,'0'25,"0"0,0-1,0 1,0 0,0 0,0 0,0 0,0-1,0 1,0 0,0 0,0 0,0-1,0 1,25-25,-25 25,0 0,24-25,-24 25,0-1,25-24,0 0,0-24,0 24,-1-25,1 25,0-50,0 50,0 0,-1-25,-24 1,25 24,0-25,0 25,0 0,0-25,-1 25,1-25,-25 0,25 25,-25-24,25-1,-25 0,0-25,25 25,-1 1,-24-1,0 0,0 0,25 25,-25 25,0 0,0 0,0-1,-25 1,25 25,0-25,-24-25,24 49,0-24,0 0,-25 0,25 0,0-1,0 1,0 0,0 0,0-50</inkml:trace>
  <inkml:trace contextRef="#ctx0" brushRef="#br1" timeOffset="125929.6219">6151 5458,'0'49,"25"-24,-25 25,25-1,-25-24,25 25,-25-1,24-24,-24 25,0-1,25-24,-25 25,0-25,0-1,25 26,-25-25,0 0,25 24,-25-24,0 0,0 0,0-1,0 1,0 0,0 0,0 0,0-1,0 1,0 0,0 0,0 0,49-25,-24 0,25 0,0 0,-26 0,26 0,0-25,-26 25,26 0,-25 0,0 0</inkml:trace>
  <inkml:trace contextRef="#ctx0" brushRef="#br1" timeOffset="127045.2843">6151 5557,'25'0,"0"0,24 0,-24-25,0 25,25 0,-26 0,1 0,0 0,0 0</inkml:trace>
  <inkml:trace contextRef="#ctx0" brushRef="#br1" timeOffset="129876.3181">7168 5830,'-25'0,"25"-25,-24 25,-1 0,0 0,25 25,-25 0,25-1,-25-24,25 25,-24-25,24 25,0 0,0 0,0-1,-25 1,25 0,0 0,0 0,25-25,-1 0,1 24,0-24,25 0,-26 0,1 0,0 0,0 0,0 0,-1-24,-24-1,25 25,-25-25,0 0,0 0,0 1,0-1,0 0,0 0,0 0,0 1,0 48,0 1,0 0,0 0,25 24,-25-24,0 0,25 0,-25 0,0-1,25-24,-25 25,25-25,-25 25,0 0,24-25</inkml:trace>
  <inkml:trace contextRef="#ctx0" brushRef="#br1" timeOffset="131281.3005">7565 6177,'25'50,"0"-26,-25 1,0 25,25-25,-25-1,0 1</inkml:trace>
  <inkml:trace contextRef="#ctx0" brushRef="#br1" timeOffset="132120.5019">7590 6028</inkml:trace>
  <inkml:trace contextRef="#ctx0" brushRef="#br1" timeOffset="134121.636">7764 6152,'0'25,"0"0,0 24,0 1,0 0,0-26,0 1,0 0,24 0,-24 0,0 0,0-1,0 1,25-25,-25 25,0 0,25 0,-25-1,0 1,0 0,0 0,0 0,0-1,-25 1,0-25,25 25,-24-25,-1 0,0 0,0 0,0 0,25-25,0 0,-24 25,24-24,0-1,0 0,-25 25,25-25,0 0,0 1,25-1,-25 0,49 25,-24 0,0 0,0 0,-1 0,26 0,-25 0,0 0,-1 0,1 0,25 25,-25-25,-1 0,1 0,0 0</inkml:trace>
  <inkml:trace contextRef="#ctx0" brushRef="#br1" timeOffset="134863.0273">7838 5979</inkml:trace>
  <inkml:trace contextRef="#ctx0" brushRef="#br1" timeOffset="137321.3792">7888 5582,'24'0,"1"0,0-25,0 25,0 0,-1 0,1 0,0-25,0 25,0 0,-1 0,1 0,0 0,0 0,0 0,0 0,-1 0,-24-25,25 25,0 0,-25 25,0 0,0 0,0 24,0-24,0 0,0 25,0-26,0 1,0 25,0-25,0-1,0 1,0 0,0 0,0 0,0-1,0 1,0 0,0 0,0 0,0-1,0 1,0 25,0-25,0-1,0 1,0 0,0 0,0 0,-25-25,0 24,1-24,-1 0,0 0,0 0</inkml:trace>
  <inkml:trace contextRef="#ctx0" brushRef="#br1" timeOffset="138634.8663">8681 5879,'25'0,"0"0,0 0,0 0,-1 0</inkml:trace>
  <inkml:trace contextRef="#ctx0" brushRef="#br1" timeOffset="139889.7428">8756 6078,'25'0,"-1"0,1 0,0 0,0 0</inkml:trace>
  <inkml:trace contextRef="#ctx0" brushRef="#br1" timeOffset="143729.5273">9351 5507,'-25'0,"1"0,24 25,0 0,0 0,0-1,-25-24,25 25,0 0,0 0,0 0,0 0,0-1,0 1,0 0,-25 0,25 0,0-1,0 1,0 0,0 0,0 0,0-1,0 1,0 0,0 0,0 0,0-1,0 1,0 0,0 0,0 0,0-1,0 1,0 0,0 0,25-25,0 0,-1 0,1 0,-25-25,25 25,0 0</inkml:trace>
  <inkml:trace contextRef="#ctx0" brushRef="#br1" timeOffset="145449.4893">9351 5532,'25'0,"0"0,0 0,-1 0,1 0,0 0</inkml:trace>
  <inkml:trace contextRef="#ctx0" brushRef="#br1" timeOffset="150701.9009">9698 6127,'25'-24,"-25"-1,50 0,-25 25,-1-25,1 0,0 25,0 0,-25-24,25 24,-25-25,0 0,24 25,-24-25,25 25,-25-25,25 25,-25-24,25 24,-25-25,0 0,25 25,-25-25,25 0,-1 1,-24-1,0 0,0 0,0 0,-24 25,-1 0,0 0,0 0,0 0,25 25,0 0,-25 0,25 0,0-1,0 1,0 0,0 0,0 0,0-1,0 1,0 0,0 0,0 0,0-1,0 1,0 0,0 0,0 0,0-1,25 1,0-25,0 0,0 0,0 0,-1-25,-24 1,25 24,-25-25,25 0,0 25,-25-25,0 0,0 50,0 0,0 0,0 0,0-1,25 1,-1-25,-24 25,25-25,0 0,0-25,-25 0,0 1,25 24,-1 0,-24-25,0 0</inkml:trace>
  <inkml:trace contextRef="#ctx0" brushRef="#br1" timeOffset="151325.4647">10269 5805</inkml:trace>
  <inkml:trace contextRef="#ctx0" brushRef="#br1" timeOffset="154806.6681">10418 6103,'0'-25,"25"25,-1 0,-24-25,0 0,25 25,0 0,-25-25,25 25,-25-24,25 24,-25-25,0 0,0 0,0 0,0 1,-25 24,0 0,0 24,25 26,0 0,0-26,0 1,0 0,0 0,0 0,0-1,0 1,0 0,0 0,25-50,-25-25,25 50,-25-24,25-1,-25 0,24 25,1 25,-25 0,25-25,-25 24,0 1,25-25,0 0,-1 0,1 0,0 0,-25 25,25-25,0 25,0-25,-25-25,0 0,0-24,0 24</inkml:trace>
  <inkml:trace contextRef="#ctx0" brushRef="#br1" timeOffset="157091.6729">10988 5433,'25'0,"0"0,0 0,0 0,-1 0,26 0,-25 0,0 0,-1 0,1 0,0-25,0 25,0 0,-1 0,-24 25,-24 24,24 1,0-25,-25 24,25-24,-25 0,25 25,0-25,0-1,-25 1,25 0,0 0,0 0,-25 24,25-24,0 0,0 24,0 1,0-25,0 24,0-24,0 25,0-25,0-1,0 1,0 0,0 0,0 24,0-24,0 0,-24-25,-1 0,0 0,0 0,0 0,-24 0,24 0</inkml:trace>
  <inkml:trace contextRef="#ctx0" brushRef="#br1" timeOffset="158767.6438">11658 5284,'0'25,"0"0,0-1,0 1,0 0,0 25,0-26,0 26,0-25,0 24,0 1,0-25,0 25,0-26,0 26,0 0,0-1,0-24,0 0,0 0,0-1,0 1,0 0,0 0,-25-25,25 25,0-1,0 26,0-25,0 24,0-24,0 0,0 0,0 0,0-1,0 1,25-25,0 0,0 0,24 0,-24 0,0 0,25-25,-26 1,1 24,0 0</inkml:trace>
  <inkml:trace contextRef="#ctx0" brushRef="#br1" timeOffset="159933.6293">11757 5358,'0'-24,"25"24,25 0,-25 0,-1 0,1 0,0 0,-25 24</inkml:trace>
  <inkml:trace contextRef="#ctx0" brushRef="#br1" timeOffset="162386.3521">12005 5805,'0'25,"0"24,0-24,0 0,0 0,0 0,0-1,25 1,0-25,-25 25,25-25,0 0,-25-25,0 0,0 1,0-1,0 0,24 25,-24-25,0 0,25 25,-25-24,0-1,0 0,25 50,-25 0,0-1,0 1,0 0,0 0,0 0,0-1,0 26,0-25,0 0,0-1,0 1,0 0,0 0,0-50,0 0,0 0,0 1</inkml:trace>
  <inkml:trace contextRef="#ctx0" brushRef="#br1" timeOffset="165271.927">12129 6425,'25'-25,"0"25,0 0,0-25,-1 1,1 24,0-25,-25 0,0 0,25 25,-25-25,25 1,-1-1,1 0,-25 0,25 25,-25-25,0 1,25 24,-25-25,25 25,-25-25,-25 25,0 25,-25 0,1-1,24 1,0-25,0 25,25 0,0 0,0-1,25 26,-25 0,25-50,-25 24,0 1,25 0,0 0,-25 25,0-26,0 26,24-50,-48 0,24-25,0 0,0 1,0-1,0 0,0 0,0 0,24 0,-24 1,25 24,-25-25,25 0,0 25,0 0,-1 0,1 0,-25 25,25 0,-25-1,0 1,0 0,0 0,0 0,-25 0,0-1,1-24,24 25,-25-25,0 0,0 0,25-25,25 25,0 0,0 0,-1 0,1 0,0 0,0 0,0 25,-25 0,25-25,-1 0,-24-25</inkml:trace>
  <inkml:trace contextRef="#ctx0" brushRef="#br1" timeOffset="166825.7474">12725 6177,'0'50,"25"-26,-25 26,24 0,-24-26,25 26,-25-25,0 25,25-50,-25 24,0 1,25 0,-25 0,0 0,25-25,-25 24,0 1,0 25,0-25,0-1,-25-24,0 0,25-24,-25 24,0 0,25-25,0 0,-24 0,24 0,0 1,24 24,-24-25,50 0,-50 0,25 25,0 0,-1-25,1 25,0 0,0 0,0 0,-25 25,24-25,-24 25</inkml:trace>
  <inkml:trace contextRef="#ctx0" brushRef="#br1" timeOffset="167501.661">12774 5954,'0'25</inkml:trace>
  <inkml:trace contextRef="#ctx0" brushRef="#br1" timeOffset="169967.6271">12948 5334,'25'0,"0"0,24 0,-24 0,0 0,24 0,-24 0,0 0,0 0,0 0,-1 0,1 0,25 0,-25 0,-1 0,1 0,-25 24,0 26,0-25,0 0,0-1,0 1,0 0,0 0,0 24,0-24,0 0,0 25,0-25,0-1,0 1,0 25,0-25,0-1,0 1,0 25,0-25,0-1,0 1,0 0,0 0,0 0,0-1,0 26,0-25,0 0,0-1,0 1,0 0,0 0,0 0,0-1,25-24,-25 25,-25 0,0-25,1 0,-1 0,0 0,0 0,0 0</inkml:trace>
  <inkml:trace contextRef="#ctx0" brushRef="#br1" timeOffset="179165.2534">7342 7765,'-25'0,"0"0,0 0,1-25,-1 25,0-25,0 25,0 0,1 0,-1 0,0 0,25 25,-25-25,0 0,25 25,-24-25,24 49,0-24,-25 0,25 0,0 0,-25-1,25 1,0 0,0 0,0 0,25-1,0-24,-1 0,1 0,0-24,0-1,-25 0,25 25,-25-25,24 25,-24-25,25 25,0-24,0-1,0 25,-25-25,0 0,24 0,1 25,-25-24,25 24,-25-25,25 25,0 25,-25-1,0 1,0 0,0 0,0 0,0-1,25-24,-25 25,0 0,24-25,-24 25,0 0</inkml:trace>
  <inkml:trace contextRef="#ctx0" brushRef="#br1" timeOffset="180515.8453">7540 8013,'0'25,"0"24,0 1,0-25,0 24,0-24,0 25,0-1,0-24,0-50,0 0,0 1</inkml:trace>
  <inkml:trace contextRef="#ctx0" brushRef="#br1" timeOffset="181151.1721">7615 7839</inkml:trace>
  <inkml:trace contextRef="#ctx0" brushRef="#br1" timeOffset="183549.9112">7714 8013,'25'0,"-25"25,0-1,0 1,0 25,0-25,25 24,-25 1,0-25,0-1,0 1,0 0,0 25,0-25,0 24,0-24,0 0,0 0,0-1,0 1,0 0,0 0,0 0,0-1,0 1,-25 0,25 0,-25-25,0 0,0 0,1 0,-1 0,25-25,0 0,0 0,25 25,-25-24,24-1,1 25,-25-50,25 50,0 0,0 0,-25-25,24 25,1-24,0-1,0 25,0-25,-1 0,26 25,-50 50</inkml:trace>
  <inkml:trace contextRef="#ctx0" brushRef="#br1" timeOffset="185323.6854">8260 7839,'0'-25,"25"25,-1 0,1 0,0 0,0 0,0 0,-1 0</inkml:trace>
  <inkml:trace contextRef="#ctx0" brushRef="#br1" timeOffset="186709.776">8285 8062,'49'0,"-24"0,0 0,0 0,-1 0,-24 25</inkml:trace>
  <inkml:trace contextRef="#ctx0" brushRef="#br1" timeOffset="188073.9087">8880 7343,'49'0,"-24"0,25 0,-25 0,24 0,-24 0,0 0,25 0,-26 0,1 0,25 0,-1 0,-24 0,0 0,0 0</inkml:trace>
  <inkml:trace contextRef="#ctx0" brushRef="#br1" timeOffset="190464.3667">8954 7442,'50'50,"-25"-25,24 24,-24-49,0 25,0 0,0-25,24 25,-24-1,0 1,0-25,-1 0,1 25,-50 25,-24-25,24 24,0-49,0 0,1 25,-26 25,0-26,25-24,-24 50,24-25,0 0,0-25,1 24,24 1,-25-25,50 0,-1-25,1 1,25 24,-1 0,-24 0,25-25,0 25,-26 0,1 0,0 0,0 0,0 0,-1 0,1 0,0 0,0 0,0 0,-1 0,-24 25</inkml:trace>
  <inkml:trace contextRef="#ctx0" brushRef="#br1" timeOffset="193525.7374">9674 7938,'24'0,"1"-24,-25-1,50 25,-50-25,25 0,-1 25,-24-25,25 1,-25-1,25 25,-25-25,0 0,25 0,-25 0,25 1,-25-1,0 0,24 25,-24-25,0 0,0 1,25 24,-25-25,0 0,-25 25,1 0,-1 0,0 0,0 0,0 0,25 25,0 0,0-1,0 1,0 0,0 0,0 0,0-1,0 1,0 0,0 0,0 0,0 0,25-1,-25 1,0 0,0 0,0 0,25-1,-25 1,0 0,0 0,25 0,0-25,-1 0,1-25,-25 0,25 25</inkml:trace>
  <inkml:trace contextRef="#ctx0" brushRef="#br1" timeOffset="195013.5632">10046 8335,'25'-25,"-25"1,24 24,1-25,-25 0,25 0,-25 0,25 25,-25-24,25-1,-25 0,0 75,0-26,0 1,0 0,0 0,24-25,-24 25,25-25,-25 24,25-24,0 0</inkml:trace>
  <inkml:trace contextRef="#ctx0" brushRef="#br1" timeOffset="195589.7508">10219 7938,'0'25</inkml:trace>
  <inkml:trace contextRef="#ctx0" brushRef="#br1" timeOffset="198616.339">10368 8236,'0'-25,"25"0,0 25,-25-24,25-1,-25 0,24 25,-24-25,0 0,25 25,-25-24,0-1,0 0,25 25,-25-25,0 0,0 1,0-1,0 50,-25-1,25 1,0 0,0 0,0 0,0-1,0 1,0 0,0 0,0 0,0-1,0 1,0 0,0 0,0 0,0-1,0 1,25 0,-25-50,0 0,0 1,0-26,25 50,-25-25,0 0,25 25,-1 0,1 0,0 0,0 0,0 0,-25 25,0 0,0 0,-25 0,0-25,0 0,50 0,-25 24,50-24,-50 25,24-25,1 25,0-25,0 25,0-25,-25 25</inkml:trace>
  <inkml:trace contextRef="#ctx0" brushRef="#br1" timeOffset="203984.7514">10815 7616,'0'49,"0"-24,0 0,0 0,25 0,-1 0,1-25,-25 24,0 1,25-25,0 50,0-1,-25-24,0 0,24-25,-24-25,25 0,-25 1,0-1,25 0,0 0,-25 0,0 1,25 24,-25-25,0 0,24 25,-24-25,25 25,-25-25,0 50,0 0,0 0,0 0,0-1,0 1,0 0,0 0,0 0,0-1,0 1,25-25,0 0,0 0,-1 0,1 0,0 0,0-25,0 1</inkml:trace>
  <inkml:trace contextRef="#ctx0" brushRef="#br1" timeOffset="209721.3872">11187 8360,'0'-25,"0"0,25 25,-25-24,0-1,24 25,-24-25,25 25,0 0,-25-25,0 0,25 25,-25-24,25 24,-1 0,1 0,-25-25,25 0,0 25,0 0,-25-25,0 0,24 1,-24-1,-24 25,-1 0,0 0,0 0,0 0,25 25,0-1,-24 1,24 0,-25-25,25 25,0 0,0-1,0 1,0 0,0 0,0 0,25-25,-25-25,24 25,1 0,-25-25,25 25,0 0,0 0,-25 25,24-25,1 0,0 0,0 0,0 0,24 0,-24 0,0 0,-25-25,0 0,-25 50</inkml:trace>
  <inkml:trace contextRef="#ctx0" brushRef="#br1" timeOffset="211741.5006">11708 8236,'0'-25,"-25"25,25 25,0 0,0 0,0-1,0 1,0 25,0-25,0 24,0 1,25-25,-25 24,0 1,0-25,25-25,-25 25,0-1,0 1,0 0,0 0,-25-25,0 0,0 0,0 0,25-25,0 0,0 0,0 1,0-1,0 0,25 0,0-24,-25 24,25 25,0-50,24 50,-49-25,25 25,0 0,0 0</inkml:trace>
  <inkml:trace contextRef="#ctx0" brushRef="#br1" timeOffset="213789.9609">11708 7988</inkml:trace>
  <inkml:trace contextRef="#ctx0" brushRef="#br1" timeOffset="219426.7715">8855 8484,'25'0,"0"0,-1 0,1 0,25-25,-25 25,-1-24,26-1,0 0,-25-25,-1 50,1 0,-25-25,25 25,-25-24,25-26,24 25,-24-24,0 24,0 0,-25 0,25 25,-25-25,0 1,-25 24,-25 0,1 0,24 24,0-24,0 0,25 25,-25-25,1 0,-1 25,25 0,-25-25,25 25,-25-1,0 1,25 0,-25 0,25 0,-24-25,24 24,0 1,0 0,0 0,0 0,0 0,0 24,0-24,0 0,0 24,0-24,0 0,0 0,0 0,0-1,0 1,0-50,0 1,24-1,-24 0,0 0,25 0,0 1,-25-1,0 0,25 25,-25-25,25 25,-25-25,25 25,-25-24,24-1,1 25,-25-25,25 25,0 0,0 0,-1 0,1 25,-25 0,0 24,0-24,0 0,0 0,-25-25,25 24,0 1,-24-25,-1 25,0 0,0 0,0-25,1 0,-1-25,25 0,-25 25,25-25,0 0,25 25,0 0,-1 0,-24 25,25-25,0 0,0 0,-25 25,25-25,-25 25,0 0,24-25,-24 24,0 1,25-25,-25 25,25-25,-25 25,25-25,-25-25,0 0,0 0,25 25,-1 0,-24-24,25 24</inkml:trace>
  <inkml:trace contextRef="#ctx0" brushRef="#br1" timeOffset="223774.0706">6275 7120,'-25'0,"25"25,-24-1,-1-24,25 25,0 0,-25-25,0 50,0-26,1 26,24 0,-50-26,25 26,25 0,-25-50,25 24,0 1,0 0,0 25,0-26,0 1,0 0,0 0,25-25,0 25,0 0,0-25,-25 24,24-24,1 25,0-25,-25 25,0 0,0 0,0-1,0 1,0 0,0 0,0 0,0-1,0 1,-25-25,0 0,25 25,-24-25,24 25,-25 0,0-25,0 0,0 0,25-25,0 0,25 25,0 0,0 0,0 0,24 0,1 0,-25 0,24 0,26-25,-26 25,1 0,0 0,-26 0,1 0,-25 25,0 0,0 0,0-1,0 26,0-25,0 24,0 1,0-25,-25 25,1-26,24 1,-25-25,0 50,0-25,25-1,0 1,0 0,0 0,0 0,-25-25,25 24,0 1,-25-25,25 25,0 0,0 0,-24-1,24 1,0 0,0 0,0 0,0-1,0 1,0 0,0 0,0 0,24-25,1 0,-25 25,25-25,0 0,0 0</inkml:trace>
  <inkml:trace contextRef="#ctx0" brushRef="#br1" timeOffset="233436.5593">3001 7343,'0'25,"0"0,0-1,0 1,25 0,-25 0,0 0,0-1,0 1,0 0,0 0,0 0,0-1,0-48,0-1,0 0,25 25,-25-25,24 25,-24-25,25 1,-25-1,0 0,25 25,0 0,-25-25,25 25,-1 0,1 25,-25 0,25 0,-25-1,0 1,0 0,0 0,25-25,-25 25,0-1,0 1</inkml:trace>
  <inkml:trace contextRef="#ctx0" brushRef="#br1" timeOffset="234868.9534">3373 7045,'0'-25,"25"25,0 0,-1 0,1 0,0 0,0 0,0 0,-25 25,0 0,0 0,0 0,0 0,0-1,-25 1,0 25,0-25,0-1,25 1,0 0,25-25,0 0,0 0,0 0,-1 0,1 0,-25 25</inkml:trace>
  <inkml:trace contextRef="#ctx0" brushRef="#br1" timeOffset="239151.9851">3745 7765,'25'-25,"-25"-25,25 50,-1-25,1-24,-25 24,0 0,25 0,0 25,0-24,0-1,-1 25,-24 25,0 24,0 1,0-25,0 24,0-24,0 25,0-1,0-24,0 25,0-25,0-1,0 1,0 0,0 0,0 24,-24-24,24 0,0 0,0 0,0-1,-25 1,25 0,0 0,0 0,-25-25,25 24,0 26,0-25,0 0,-25-50,25 0,0 0,0 0,0 1,0-26,0 25,0-24,0 24,0 0,25-25,-25 26,0-1,0 0,25 25,-25-25,0 0,0 1,25-1,-25 0,0 0,0 0,0 1,24 24,-24-25,0 0,25 25,-25-25,0 0,25 25,-25-25,0 1,0-1,25 0,-25 0,25 0,-25 1,0-1,24 25,1 0,-25 25,25-1,-25 1,25-25,-25 25,0 0,25-25,-25 25,0-1,0 1,24 0,1-25,0 25,-25 0,25-25,-25-25,25 0,-25 0,24 0,-24-24,25 24,0 25,-25-25,0 0,25 25,-25-24,25-26,-25 25,0 0,24 25,-24-24,25-1,-25 0,25 0,-25 0,0 1,0-1,0 0,0 0,0 0,25 25,-25-24,25-1,-25 0,0 0,0 50,0 25,0-26,0 1,0 0,0 0,0 0,0-1,0 1,0 0,0 0,0 0,0-1,0 1,0 0,0 0,0 0,0-1,0 1,0 0,0 0,24 0</inkml:trace>
  <inkml:trace contextRef="#ctx0" brushRef="#br1" timeOffset="240408.0978">4340 7343,'0'-25,"25"25,0 0,-25-25,25 25,0 0,-1 0,1 0,25-24,-25 24,-1 0,1 0,25 0,-1 0,-24 0,0-25</inkml:trace>
  <inkml:trace contextRef="#ctx0" brushRef="#br2" timeOffset="260114.1948">10740 3423,'0'50,"0"0,25-26,-25 26,25 0,-25-26,25 26,-25-25,25 25,-25-26,0 1,0 0,0 0,0 0,0-1,0 1,24-25,-24 25,0 0,0 0,25-25,-25 24,0 1,0 0,0 0,0 0,0-1,0 1,0 0,0 0,0 0,0-1,0 1,25-25,0 0,24 0,1 0,-25 25,24-25,1 0,-25 0,24 0,1 25,-25-25,0 0,-1 0,-24 25,25-25,0 0,0 0,0 25,-1-25,1 0</inkml:trace>
  <inkml:trace contextRef="#ctx0" brushRef="#br2" timeOffset="262280.2993">10790 3349,'0'25,"50"24,-26-24,1 25,25-1,-1 1,-24-50,-25 50,25-1,0-49,0 25,-1 0,1-25,-25 25,25 0,-25-1,25-24,-25 25,25-25,-25 25,24-25,-24 25,25-25,-25 25,25-1,-25 1,25 0,0-25,-25 25,0 0,24-1,1-24,0 25,-25 0,25-25,-25 25,0 0,25-25,-25 24,24 1,-24 0,25-25,0 0,-25 25,0 0,25-25,0 0,-25 24,0 1,24-25,-24 25</inkml:trace>
  <inkml:trace contextRef="#ctx0" brushRef="#br2" timeOffset="265012.0905">11559 3572,'-25'25,"0"0,25 0,-25-25,25 24,-24-24,24 25,0 0,0 0,0 0,0 0,0-1,24-24,-24 25,0 0,25 0,0 0,-25-1,25-24,-25 25,25-25,-1 0,1 0,-25-25,25 1,-25-1,25 25,-25-25,0 0,0 0,0 1,0-1,0 0,0 0,-25 25,25-25,0 0,-25 25,25-24,-25 24</inkml:trace>
  <inkml:trace contextRef="#ctx0" brushRef="#br2" timeOffset="268131.3059">12129 3349,'25'0,"25"0,-1 0,-24 0,25 0,-25 0,-1 0,1 0,0 0,0 0,0 0,-1 0,1 0,0 0,0 0,0 0,0 0,-1 0,1 0,0 0,0 25,0-25,-1 0,1 0,-25 25,25-25,-25 24,0 1,0 0,0 25,25-26,-25 26,0-25,0 0,0-1,0 1,0 0,0 0,0 0,0 0,25 24,-25-24,0 0,0 0,0-1,0 1,0 0,0 0,0 0,0-1,0 1,0 0,24-25,-24 50,0-26,0 1</inkml:trace>
  <inkml:trace contextRef="#ctx0" brushRef="#br2" timeOffset="270193.7396">12179 3473,'25'25,"0"0,-1-1,26 26,-50-25,0 0,50 24,-26-24,1 0,0 25,-25-26,25 1,0 0,-25 0,24 0,1-1,-25 1,25 0,0-25,0 25,-25 0,25-25,-25 24,0 1,24-25,-24 25,0 0,25-25,-25 25,25-25,0 0,-25 24,25-24,-1 25,-24 0,25-25,0 0</inkml:trace>
  <inkml:trace contextRef="#ctx0" brushRef="#br2" timeOffset="273749.651">12303 3920,'-25'0,"0"0,1 24,24 1,-25 0,25 0,0 0,0-1,0 1,0 0,0 0,0 0,25-25,-25 24,24-24,1 25,0-25,0 0,0 25,-1-25,-24-25,25 0,-25 1,0-1,0 0,0 0,0 0,0 1,0-1,-25 0,25 0,-24 25,-1 0,0 0,0 0,0 0</inkml:trace>
  <inkml:trace contextRef="#ctx0" brushRef="#br1" timeOffset="292764.5892">1413 8509,'0'25,"0"0,0-1,0 1,-24 0,24 0,-25 24,25-24,0 0,0 0,0 0,0-1,0 1,0 0,0 0,0 0,0-1,0 1,0 0,25 0,-1 0,-24 0</inkml:trace>
  <inkml:trace contextRef="#ctx0" brushRef="#br1" timeOffset="294370.5418">1711 8732,'0'25,"0"0,0 0,0 24,0-24,0 0,0 24,0-24,0 0,0 0,0 0,0 0,25-25,0-25,-1-25,-24 0,25 1,-25 24,25 25,-25-25,0 0,0 1,25 24,-25-25,25 25,-1 0,-24 25,0-1,0 1,25-25,-25 50,25-25,0-1,-25 1,0 0,0 0,25-25,-25 25,24-25</inkml:trace>
  <inkml:trace contextRef="#ctx0" brushRef="#br1" timeOffset="295732.4548">1885 8360,'0'-25,"0"0,49 1,-24-1,0 0,0 25,-25 25,0 0,0-1,0 1,-25 25,0 0,25-26,-25 26,25-25,0 0,-25-1,25 1,-24-25,48-25,1 25,0 0,0 0,0 0,24 0,-24 0,25 0,-25 0,-1-24,1-1,0 25,0 0</inkml:trace>
  <inkml:trace contextRef="#ctx0" brushRef="#br1" timeOffset="296568.31">2455 8707,'0'-24,"0"48,0 26,0-25,0 24,0 1,0-25,0 0,0-1</inkml:trace>
  <inkml:trace contextRef="#ctx0" brushRef="#br1" timeOffset="297582.4116">2306 8856,'25'0,"0"0,25 0,-26 0,1 0,0-25,0 25,0 0,-1 0,1 0,0 0,0 0,0 0</inkml:trace>
  <inkml:trace contextRef="#ctx0" brushRef="#br1" timeOffset="298944.2946">2802 8707,'0'-24,"0"48,0 1,0 0,0 25,0-1,0-24,0 0,0 0,0-1,0 1,25-25,-25 25,0 0,25-25,0 0,0-50,-1 25,1 1,-25-1,25 0,0 0,-25 0,25 25,-25-49,25 49,-25-25,24 25,-24 25,0 0,0-1,0 1,0 0,0 25,0-26,0 26,0-25</inkml:trace>
  <inkml:trace contextRef="#ctx0" brushRef="#br1" timeOffset="300270.2347">3398 8385,'25'0,"-1"0,1 25,-25 0,25 24,0-24,0-25,-25 50,0-26,24 1,-24 0,25 0,-25 0,0 24,0-24,0 0,0 0,25-1,-25 1,0 0,0 0,0 0,0-1,0 1,0 0,-25 0,25 0,0 0,0-1,-25 1,25 0,-24-25,24 25</inkml:trace>
  <inkml:trace contextRef="#ctx0" brushRef="#br1" timeOffset="304738.6788">4241 8608,'0'-25,"-25"25,25 50,-24 0,-1-50,25 24,0 1,-25 25,25-25,0-1,0 26,0-25,0 0,25-25,0-50,24 25,-24 0,-25 1,25 24,0 0,-25-25,24 25,-24-25,0 0,0 0,0 1,0 48,25-24,-25 25,0 25,25-50,-25 25,0-1,0 1,25-25,-25 25,25-25,-25 25,24-25,1-25,0 0,-25 0,0-24,25 49,-25-25,25 25,-1-50,-24 26,0-1,25 25,0-50,-25 25,25 25,-25 25,0 0,0 0,0 0,0-1,0 1,0 0,25 25,24 24,-24 0,0-49,-25 0,0-75,0-24,0 49,0 0,0-24,0 24,25 0,0 0,-1 25,1 0,0 25,-25 25,0-25,0-1,25-24,0 0,-1 0,-24-24,25 24,0 0,-25-25,0 0,0 0,25 25,-25-25</inkml:trace>
  <inkml:trace contextRef="#ctx0" brushRef="#br1" timeOffset="306877.4623">4216 8385,'0'-25,"0"0,50-24,-50 24,25 0,0 0,-25 0,24 25,1 25,0 0,-25 0,25 0,0-1,-25 1</inkml:trace>
  <inkml:trace contextRef="#ctx0" brushRef="#br1" timeOffset="307788.2253">4588 7914,'25'-25,"0"25,0-25,0 25,-1 0,1 0,-25 25,25-25,-25 25,0-1,0 1,0 0,0 0,0 0,0-1,-25 1,25 0,0 0,-25 0,1-1</inkml:trace>
  <inkml:trace contextRef="#ctx0" brushRef="#br1" timeOffset="321642.5826">1761 9898,'49'0,"-24"0,25 0,-1 0,-24-25,25 25,-26 0,26-24,0 24,-25 0,-1 0,1 0,0 0,0 0,0-25,-1 0,1 25,0 0,-25-25,25 0,0 25,-25-25,24 25,-24-24,25 24,-25-25,0 0,0 0,25 0,-25 1,25-1,-25 0,0 0,0 0,-25 25,25-24,-25 24,25-25,-25 25,1 0,-1 0,0 0,0 0,0 0,1 0,24 25,0-1,0 1,0 0,0 0,0 0,0 24,0-24,0 0,0 0,0-1,0 1,0 25,24-25,-24 24,0-24,0 0,0 0,0 0,0 24,0 1,0-25,0-1,0 1,25-25,0 0,-25-25,25 25,-25-24,25-1,-1 0,-24 0,25 0,0 25,-25 25,0 0,0 0,0 0,0-1,0 1,0 0,0 0,0 0,25-25,-25 24,25-24,-1 25,-24 0,25-25,-25-25</inkml:trace>
  <inkml:trace contextRef="#ctx0" brushRef="#br1" timeOffset="322219.5657">2579 9849</inkml:trace>
  <inkml:trace contextRef="#ctx0" brushRef="#br1" timeOffset="325173.3869">2629 10171,'25'0,"24"-50,-49 26,25-1,0 25,-25-25,0 0,0 0,25 25,-25-49,24 24,-24 0,-24 25,24 25,0 0,-25 0,25-1,0 1,0 0,0 0,0 0,0-1,0 1,0 0,0 0,0 0,0-1,25 1,-1-25,1 25,-25-75,0 1,0 24,0 0,25 25,-25 25,0 0,0 0,0-1,0 26,0-75,0 0,0 1,25 24,0 0,-1 0,1 24,-25 1,0 0,0-50,25 25,0-25,-25 1,0-1,25 25,0-25</inkml:trace>
  <inkml:trace contextRef="#ctx0" brushRef="#br1" timeOffset="327029.05">3522 9576,'0'49,"0"-24,25 25,-1-1,-24-24,0 0,0 0,25 0,-25-1,25-24,0 0,0 0,24-24,-24-1,0 0,0 0,-1 25,-24-25,0 0,25 25,-25-24,25-1,-25 0,25 0,0 25,-25-25,25 25,-25-24,0 48,0 26,0-25,0 0,0-1,0 1,0 25,0-25,0 24,0-24,0 0,24-25,1-25,-25 0,25 25,0 0,-25-24</inkml:trace>
  <inkml:trace contextRef="#ctx0" brushRef="#br1" timeOffset="328513.7231">3224 9973,'0'24,"0"1,0 0,25 25,0-26,-25 26,0-25,0 0,0 24,0-24,0 0,0 0,0-1,-25-24</inkml:trace>
  <inkml:trace contextRef="#ctx0" brushRef="#br1" timeOffset="332750.6662">4043 10146,'25'-25,"-1"25,-24-24,0-1,25 25,0-25,0 0,-25 0,0 1,25-1,-25 0,0 0,0 0,24 25,-24-24,0-1,0 0,0 0,0 0,-24 50,24 0,0 0,-25 0,0-1,25 1,-25 0,25 0,0 0,0 24,0-24,0 0,0 0,0-1,0 1,0 0,0 0,25 24,-25-24,0 0,0-50,0 0,0 1,0-1,0 0,25 0,-25 0,0 1,0-1,25 25,-25-25,24 25,1-50,0 1,0 24,0 25,-25 25,0 0,0-1,0 1,0 0,-25-25,0 25,25 0,-25-25,0 24,25 1,0 0,0 0,25 0,0-1,0 1,0-25,-1 0,1 0,-25-25,25 25,-25-24,25-1,0 0,-25 0,0 0,24 25,-24 25,0 0,25 0,-25 0,0-1,0 26,0 0,0-26,0 1,0 25,0 0,0-1,0 1,0-25,-25 24,25-24,0 0,0 0,0-1,0 1,0 0,0 0,-24-25,-1 0,0 0,25-25,0 0,-25 25,25-25,0 1,0-26,0 25,25 0,0 25,0 0,24 0,-24-24,0 24,0 0,-1 0,1 0,0 0,0 0,-25-25,-25 0,0-25</inkml:trace>
  <inkml:trace contextRef="#ctx0" brushRef="#br1" timeOffset="333400.6174">4564 9973</inkml:trace>
  <inkml:trace contextRef="#ctx0" brushRef="#br1" timeOffset="343014.4237">3571 10791,'0'25,"0"0,0 24,-24-49,24 50,0-25,0 0,0-1,0 1,0 0,0 0,0 0,0 24,0-24</inkml:trace>
  <inkml:trace contextRef="#ctx0" brushRef="#br1" timeOffset="343980.7919">3447 10791,'-24'0,"24"25,0 25,0-26,-25 1,25 0,0 0,0 24,0 1,0-25</inkml:trace>
  <inkml:trace contextRef="#ctx0" brushRef="#br1" timeOffset="345468.6591">3274 11213,'49'50,"-24"-26,25 1,-1 0,1 25,-25-26,0-24,-1 0,-24 25,25-25,0 0,0 0,-25-25,49 1,-24-1,-25 0,25 25,0-25,-25 0,25 25,24-24,-24-1,-25 0,25 25,0 0</inkml:trace>
  <inkml:trace contextRef="#ctx0" brushRef="#br1" timeOffset="348268.0526">1761 11858,'24'-25,"1"0,0 25,-25-24,25 24,-25-25,25 25,-1 0,-24 25,0-1,0 26,0-25,0 0,0-1,0 1,0 0,0 0,0 0,0-1,0 1,25 25,-25-75,25 0,0 25,-25-25,0 1,25-1,-1 25,1-25,-25 0,25 0,-25 1,25 24,0 24,0-24,-1 25,-24 25,25-25,0-1,-25 1,25-25</inkml:trace>
  <inkml:trace contextRef="#ctx0" brushRef="#br1" timeOffset="352124.4026">2902 11734,'-25'25,"0"0,0-1,0 26,25-25,-24-25,-1 25,25-1,0 1,0 0,25-25,-25 25,24-25,1 0,0 0,25 0,-26 0,1 0,0-25,-25 0,25 25,-25-25,0 1,0-1,0 0,0 50,25-25,-25 49,25-24,-25 0,0 0,0 0,24-1,-24 1,0 0,25-25,0-25,-25 0,0 1,0-1,25 25,0-25,-1 0,-24 0,25 25,-25-24,0-1,25 25,-25 25,25-1,0 1,-25 0,0 0,24 0,-24-50,0 0,25 25,0-25,-25 0,25 25,0 25,-25 0,24-25,1 25,0-25,0 0,0-25,-25 0,0 0,24 25,1 0,-25-24</inkml:trace>
  <inkml:trace contextRef="#ctx0" brushRef="#br1" timeOffset="353556.5885">2778 11585,'24'-25,"1"25,0-25,-25 1,25-1,0 25,-1-25,-24 0,25 25,0 0,0 25,0-25,-25 25,25 0,-25-1</inkml:trace>
  <inkml:trace contextRef="#ctx0" brushRef="#br1" timeOffset="354644.6829">2827 11089,'0'-25,"0"0,25 25,0 0,-25 25,25 0,-25 0,0 0,0-1,0 1,0 0,-25-25,25 25,-25-25</inkml:trace>
  <inkml:trace contextRef="#ctx0" brushRef="#br1" timeOffset="357711.6671">4167 11387,'0'24,"0"1,0 0,0 0,0 0,0-1,0 1,25-25,-25 25,0 0,24-25,-24 25,0-1,25-24,-25 25,0 0,0 0,25-25,0 25,-25 0,25-25,-1 0,-24-25,25 25,-25-25,25 25,-25-25,25 25,-25-25,25 25,-25-25,0 1,24 24,1-25,-25 0,0 0,0 50,0 0,25-25,-25 25,0-1,0 1,25-25,-25 25,25-25,-1 0,1-25,-25 0,25 25,-25-24,25 24,-25 24,0 1,25 0,-25 0,24-25,-24 25,0 24,0-24,0 0,25-25,-25-25,0 0,0-24</inkml:trace>
  <inkml:trace contextRef="#ctx0" brushRef="#br1" timeOffset="358894.8415">4564 11312,'24'0,"1"0,0 0,0 0,0 25,-25 0,0 0,0-1,0 1,-25 0,0-25,25 25,0 0</inkml:trace>
  <inkml:trace contextRef="#ctx0" brushRef="#br1" timeOffset="359446.8444">4539 12032</inkml:trace>
  <inkml:trace contextRef="#ctx0" brushRef="#br1" timeOffset="360591.9735">4117 11610,'25'0,"0"0,0-25,-1 25,1 0,0-25,0 25</inkml:trace>
  <inkml:trace contextRef="#ctx0" brushRef="#br1" timeOffset="364070.8172">5134 11610,'-25'0,"1"0,-1 25,0-1,25 1,0 0,0 0,-25 0,25 0,0-1,25-24,0 0,0-24,-1-1,-24 0,25 25,-25-25,25 0,0 0,0 25,-25-49,0 24,24 0,-24 0,25 25,-25-49,0 24,0 0,0 0,0 1,0-1,0 0,0 0,0 0,0 1,0-1,-25 25,25-25,0 50,0 0,0 24,0-24,0 0,0 0,0-1,0 1,0 25,0-25,0-1,0 1,0 0,0 0,0 0,0-1,0 26,0-25,0 0,25 0,-25-1,0 1,25-25,-25 25,25-25,0-25,-25 0,24 1,1-1,0 0,-25 0,0 0,0 0,0 1,0-1,25 25,-25 25,25-25,-25 24,0 1,0 0,24-25,1 25,-25 25,25-26,0-24,0 0,0 0,-1 0,-24-24,0-1,0 0,25 25,0-50,0 50,-25-25,0 1,0-1,0 0,0 0,0 0,0 1,-25 24,0 0,0 0,1 0,24 24,0 1,-25-25,25 25,-25-25,0 0,0 0,25 25</inkml:trace>
  <inkml:trace contextRef="#ctx0" brushRef="#br1" timeOffset="375294.8443">2753 13272,'25'0,"-1"0,1 0,-25-25,0 0,50 25,-25 0,-25-24,24 24,26-25,-50 0,25 25,25-25,-26 0,1 25,-25-25,25 25,0-24,0-1,-1 0,1 25,-25-25,0 0,25 25,0 0,-25-24,25-1,-25 0,0 0,0 0,0 1,0-1,0 0,0 0,0 0,0 1,0-1,0 0,0 0,-25 25,0 0,0 0,25 25,-25-25,25 25,0 0,0-1,-24 1,24 0,0 0,-25 0,25-1,0 1,0 0,0 0,0 0,0-1,0 1,0 0,25-25,-25 25,0 0,24-25,-24 24,0 1,25 0,-25 0,0 0,25-25,0 25,0 24,-1-49,1 0,-25-25,25 25,-25-24,25-1,0 0,-25 75,0-26,0 1,0 25,0-25,0-1,0 1,0 0,0 0</inkml:trace>
  <inkml:trace contextRef="#ctx0" brushRef="#br1" timeOffset="375938.5611">3423 12974</inkml:trace>
  <inkml:trace contextRef="#ctx0" brushRef="#br1" timeOffset="377402.9439">3596 13198,'0'24,"0"1,0 0,0 0,0 0,0-1,0 1,0 0,0 0,25-25,0 0,-25-25</inkml:trace>
  <inkml:trace contextRef="#ctx0" brushRef="#br1" timeOffset="377990.6084">3596 12999</inkml:trace>
  <inkml:trace contextRef="#ctx0" brushRef="#br1" timeOffset="381362.9721">3844 12801,'50'0,"-25"0,0 0,24 0,-24 0,0 0,0 0</inkml:trace>
  <inkml:trace contextRef="#ctx0" brushRef="#br1" timeOffset="382418.5756">3894 12974,'25'0,"0"0,-1 0,1 0,0 0,0 0,0-25,-1 25,1 0,0 0</inkml:trace>
  <inkml:trace contextRef="#ctx0" brushRef="#br1" timeOffset="384476.5608">4390 13123,'25'0,"0"0,-1-25,1 0,0 1,-25-1,25 25,-25-25,25 25,-25-25,24 0,-24 1,0-1,25 25,-25-25,25 0,-25 0,25 1,-25-1,25 25,-1 0,-24-25,0 0,0 0,25 25,-25-24,0-1,0 50,0-1,0 1,0 0,0 0,0 0,0-1,0 1,0 25,0-25,0-1,0 1,0 0,0 0</inkml:trace>
  <inkml:trace contextRef="#ctx0" brushRef="#br1" timeOffset="385839.8032">4663 13222,'25'-24,"-1"24,1 0,0 0,-25-25,25 25,0 0,0 0,-1 0,1 0</inkml:trace>
  <inkml:trace contextRef="#ctx0" brushRef="#br1" timeOffset="392257.0558">12998 7740,'0'25,"0"24,0 1,-25-25,25 24,-25 1,25-25,0 0</inkml:trace>
  <inkml:trace contextRef="#ctx0" brushRef="#br1" timeOffset="393297.0163">12898 7864,'0'25,"50"0,-50 24,50-24,-1 0,-24 0,0-25,-25 24,25-24</inkml:trace>
  <inkml:trace contextRef="#ctx0" brushRef="#br1" timeOffset="395248.9932">12849 8062,'0'-24,"0"-1,0 0,25 25,-25-25,24 25,1 0,-25-25,25 25,0 0,0 0,-1 0,1 0,0 0,0 0</inkml:trace>
  <inkml:trace contextRef="#ctx0" brushRef="#br1" timeOffset="396390.9896">12650 7616,'-24'0,"-1"0,0 49,25-24,-25 0,0-25,25 50,-25-25,1-1,-1 1,25 25,0-25,-25 24,25-24,0 0,0 0,0-1,0 1,0 0,25-25,0 50,-25-26,24 1,1-25,-25 25,25-25,-25 25,25-25,0 0,-25 25,25-25,-1 24,1 1,-25 0,25-25,0 0,-25 25</inkml:trace>
  <inkml:trace contextRef="#ctx0" brushRef="#br1" timeOffset="397932.9042">13270 7541,'25'0,"-25"25,25-25,-25 25,25-25,0 25,-25 0,24-1,-24 1,25 0,-25 0,0 0,25-25,-25 25,0-1,0 1,25-25,-25 25,0 0,25-25,-25 25,0-1,0 1,0 0,0 0,0 0,0-1,0 1,0 0,0 0,-25-25,25 25,-25 24,0-24,0 0,1-25,24 49,-25-24,0-25,0 0,25 25,-25-25</inkml:trace>
  <inkml:trace contextRef="#ctx0" brushRef="#br1" timeOffset="403339.0738">9574 9179,'25'25,"-25"-1,0 1,0 25,0-1,25-24,-25 0,25 0,-25 0,0-1,0 1,0 0,0 0,0 0,0 24,0-24,25 0,-25 24,0-24,0 25,0 0,0-26,0 1,0 0,0 0,0 0,0-1</inkml:trace>
  <inkml:trace contextRef="#ctx0" brushRef="#br1" timeOffset="404877.1247">9872 9179,'0'25,"0"-1,0 1,0 0,0 0,25 0,-25 24,0-24,0 0,0 0,0-1,0 1,25 0,-25 0,0 0,0-1,0 1,0 0,0 0,0 24,0 1,0 0,0-25,0-1,24 1</inkml:trace>
  <inkml:trace contextRef="#ctx0" brushRef="#br1" timeOffset="406496.7219">9500 10146,'0'25,"50"25,-1-26,1 1,-25 25,24-25,-24-25,0 24,-25 1,25-25,-25 25,24-25,1 25,0 0,0-25,0-25,24 0,-49 0,25 0,0 25,-25-24,0-1,25 0,0 25,-1 0,-24-25,0 0,25 25,0 0,-25-24,25 24</inkml:trace>
  <inkml:trace contextRef="#ctx0" brushRef="#br1" timeOffset="408578.9373">6449 12428,'0'-24,"25"24,0 0,-1 0,1 0,50 0,-26 0,-24 0,25-25,-1 25,-24-25,25 25,-26 0,-24-25,25 25,0 0,25 0,-26 0,1 0,0 0,0 0,0 0</inkml:trace>
  <inkml:trace contextRef="#ctx0" brushRef="#br1" timeOffset="409590.8705">6424 12801,'50'-25,"-1"0,-24 25,25 0,-50-25,25 25,24 0,-49-25,25 25,0 0,24 0,1-24,-25-1,0 25,24 0,-24 0,0-25,0 25,-1 0,1 0</inkml:trace>
  <inkml:trace contextRef="#ctx0" brushRef="#br1" timeOffset="411845.0049">7069 12056,'25'0,"0"0,-25-24,24 24,1 0,0 0,0 0,0 0,-25 24,24-24,1 0,0 25,0-25,0 0,0 0,49 99,25 50,-24-74,-1-1,0-49,-24 0,-50 0,25-1,0-24,-25 25,-25-25,-50 50,-24 24,-25-24,124-25,-25-25,1 0,24 24</inkml:trace>
  <inkml:trace contextRef="#ctx0" brushRef="#br1" timeOffset="416841.4443">9475 11263,'-25'0,"1"0,-1 0,0 0,0 24,25 1,-25-25,-24 25,24 0,-25 0,26-25,24 24,-25-24,25 25,-25 0,0-25,25 25,-25-25,25 25,-25-25,25 24,0 1,-24 0,24 0,-25 0,25-1,-25-24,25 25,0 0,0 0,0 0,0 0,0-1,0 1,-25 0,25 0,0 0,0-1,0 26,0-25,0 0,25-25,0 0,0 0,-1 0,1 0,-25-25,0 0,0 0,25 25,0 0,-25-25,0 1,25 24,0-25,-25 0,24 0,1 25,-25-25,25 25,-25 25,0 25,25-25,-25 24,0-24,0 0,0 0,0-1,0 1,25 0,-25 0,0-50,0 0</inkml:trace>
  <inkml:trace contextRef="#ctx0" brushRef="#br1" timeOffset="423113.2328">9227 11709,'25'0,"25"0,-26 0,26 0,-25 0,24 0,1 0,-25 0,24 0,-24 0,-25 25,0 0,0 24,-25 1,1-25,24 24,-25 1,25-25,0 0,0-1,0 1,25-50,-1-24,26-1,0 25,-26 25,-24-24,0-1,25 25,-25-25,0 50,0 0,0-1,0 1,25 0,0-25,0 0,-1 0,-24-25,0 0,50-24,-25 24,-25-25,25 26,-1-1,-24 0,0 0,25 25,-25-25,0 50,0 0,0 0,0 24,0-24,0 25,0-1,0-24,0 25,25-25,0-25,0 0,-25-25,25 0,-1 25,-24-25,25 0,25 1,-25-26,-25 25,24 25,1-25,0 1,0-1,0 25,-25 49,24 1,-24-25,0 0,0 24,0-24,25 25,0-1,0-49,-25 25,25-25,-25-25,24-24,1 49,-25-50,0 25,25-24,-25 24,25 0,-25 0,0 0,25 25,-25-24,0-1,24-25,-24 0,0 26,25-1,-25 0,25 25,-25 25,0 0,25-1,-25 1,25-25,-1 25,-24 0,0 0,0 0,0-1,0 1,25 0,-25 0,25 0,-25-1,0 1,0 0,0 0,25 0,-25-1,0-48,0-1,0 0,25 25,-25-25,25 0,-25 1,24-26,26 0,0 1,-1 24,-49-25,25 1,0 49,0 0,-25-25,0 0,0 0,24 25,-24 25,0 0,25-25,-25 25,25-1,-25 1,25-25,-25 25,25 0,-25 0,24 24,1 1,0-50,0 50,-25-26,0 1,0 0,0 0,0 0,0-1,0 1,-25-25,0 0,25-25,0 1,0-1,0-25,50 1,-25 24,-1 0,1 0,0 25</inkml:trace>
  <inkml:trace contextRef="#ctx0" brushRef="#br0" timeOffset="435801.2589">8458 10990,'-25'0,"25"24,0 26,0 0,0-25,0 24,0 1,0-25,0 49,0-49,0 24,0 1,0-25,0 24,0-24,0 25,0-1,0-24,0 25,0-25,0 24,25 1,-25-25,0 24,0-24,0 25,0-25,0-1,0 1,0 25,25-25,-25 24,0-24,25 25,-25-1,0-24,0 25,0-1,0-24,0 0,0 0,0 0,0-1,0 1,0 0,0 0,0 0,0-1,25-24,-1 0,1 0,25-24,-1-1,1 0,0 25,49-25,-25 0,25 1,-49-1,25 0,-26 25,-49-25,50 25,-25 0,24 0,-24 0,25 0,-26 0,1 0,0 0,0 0,0 25,-1-25,1 0,0 0,0 0,24 25,1-25,-25 0,24 0,-24 0,25 0,-1 0,1 0,-25 0,0 0,24 0,1 0,-25 0,24 0,-24 0,25 0,24 0,-49 25,49-1,50-24,-24 0,24 25,0-25,-25 0,0 0,-49 0,24 0,1 0,-51 25,26-25,0 25,-26-25,26 0,0 0,-1 0,-24 0,0 0,0 0,0 0,-1 0,1 0,0 0,0 0</inkml:trace>
  <inkml:trace contextRef="#ctx0" brushRef="#br0" timeOffset="439135.2426">8433 11039,'25'0,"0"0,0 0,0 0,24 0,1 0,-25 0,24 0,-24 0,0 0,24 0,1 25,-25-25,0 0,24 0,-24 0,25 0,-26 0,26 0,25 0,-51 0,26 0,24 0,-49 0,25 0,-25 0,24 0,1 0,-25 0,24 0,1-25,-25 25,49 0,0 0,-49-25,25 25,-25 0,24 0,1-24,-25 24,24 0,1 0,-25-25,0 25,24 0,-24 0,0 0,0 0,24-25,1 25,-25 0,24-25,1 0,-25 25,24 0,-24 0,25 0,-1 0,-24 0,25 0,-25 0,24 0,26 0,-26-24,1 24,24 0,-49 0,25 0,-26 0,1 0,0 0,0 0,24 0,-24 0,0 0,0 0,24 0,1 24,-25-24,24 25,-24-25,25 0,-25 0,0 0,-1 0,-24 25,25 0,0 0,-25-1,0 1,0 0,0 0,25-25,-25 25,25 0,-25-1,0 1,0 25,24-25,-24 24,0 1,25-25,-25-1,0 1,0 0,0 0,0 0,0-1,25 26,0-25,-25 0,0-1,25 1,-25 0,0 0,0 0,0 0,0-1,0 1,0 0,0 0,24-25,-24 25,0-1,0 26,0-25,25 24,-25-24,0 0,0 0,0 0,0-1,0 26,25 0,-25-26,0 1,0 0,0 0,0 0,0-1,0 1,0 0,25 0,-25 0,0 0,0-1,0 1,25-25,-25 25,-25-25,0 25,0-25,0 0,1 0,-1 0,25 25,-25-25,0 0,0 0,1 0,-26 0,25 0,0 0,1 0,-1 0,0 0</inkml:trace>
  <inkml:trace contextRef="#ctx0" brushRef="#br0" timeOffset="450714.7091">8979 6971</inkml:trace>
  <inkml:trace contextRef="#ctx0" brushRef="#br0" timeOffset="453483.2908">8905 6996,'0'-25,"24"25,-24-25,25 25,-25-25,0 0,25 25,0-24,0-1,-1 25,-24 25,0 24,0-24,0 0,0 0,0-1,0 1,0 0,0 0,0 25,0-26,0 1,0 25,25-100,-25 25,25 1,-25-1,0 0,0 0,25 0,-25-24,25 49,0-25,-25 0,0 0,0 0,24 25,-24-24,25 24,-25 24,0 1,0 0,0 0,25-25,-25 25,0-1,25 1,0 0,-25 0,0 0,24 0,1-1</inkml:trace>
  <inkml:trace contextRef="#ctx0" brushRef="#br0" timeOffset="466157.5133">8954 5979,'0'-25,"0"0,25 25,-25-25,25 25,-25-25,0 50,0 0,0 0,0 0,0-1,0 1,0 0,0 0,0 0,25-25</inkml:trace>
  <inkml:trace contextRef="#ctx0" brushRef="#br0" timeOffset="466958.541">9053 5706</inkml:trace>
  <inkml:trace contextRef="#ctx0" brushRef="#br0" timeOffset="470576.4921">12427 4738,'25'25,"-25"0,0 0,0-1,0 1,0 0,0 0,25-25,-25 25,0-1,0 1,24-25,-24 25,0 0,0 0,0 0,25-1,-25 1,0 0,0 0,0 24,0-24,0 0,-25 0,1 0,-1-25,0 0,0 24,-24-24,-1 0,25 0,0 0,25-24,0-1,0 0,0 0,25 25,-25-25,25 25,-25-24,25 24,-25-25,25 25,-25-25,24 0,1 25,0-25,0 1,0 24,-1-25,1 25,-25-25,25 25,25-25,-25 25,-1 0,1 0,0 0</inkml:trace>
  <inkml:trace contextRef="#ctx0" brushRef="#br0" timeOffset="471445.3381">12427 4589</inkml:trace>
  <inkml:trace contextRef="#ctx0" brushRef="#br0" timeOffset="547397.8776">9550 6797,'24'25,"-24"0,25-25,0 25,-25-1,25-24,0 25,-25 0,24-25,-24 25,25 0,25-1,-50 1,0 0,0 0,0 0,0 0,-25-1,25 1,-25 0,0-25,1 50,24-26,-25 1,0-25,0 25,25 0,-25-25,1 25,-1-25</inkml:trace>
  <inkml:trace contextRef="#ctx0" brushRef="#br0" timeOffset="550475.6065">10120 7145,'25'-25,"0"25,-25-25,0 0,25 0,-1 25,-24-25,25 25,-25-24,0-1,25 0,-25 50,0 0,25-1,-25 1,0 0,0 0,0 0,0 0,25-25,-1 0,-24 24,0 1,25 0,0-25,-25 25,25-25,0-25,-25 0,24 0</inkml:trace>
  <inkml:trace contextRef="#ctx0" brushRef="#br0" timeOffset="551012.8933">10244 6748</inkml:trace>
  <inkml:trace contextRef="#ctx0" brushRef="#br0" timeOffset="552193.4534">10616 7169,'0'25,"0"0,0 25,0-26,0 26,0-25,0 24,0-24,0 0,0 0,0 0</inkml:trace>
  <inkml:trace contextRef="#ctx0" brushRef="#br0" timeOffset="554595.9531">10889 7045,'0'25,"0"25,0-25,0-1,0 1,0 0,25 0,-25 24,0-24,0 0,0 0,0 0,0-1,0 1,25-25,-25 25,0 0,0 0,0-1,-25-24,0 0,0-24,1-1,24 0,0 0,-25 0,25 1,0-1,25 25,-25-25,24 25,1 0,0 0,0 0,0 0,-1 0,1 0,0 0</inkml:trace>
  <inkml:trace contextRef="#ctx0" brushRef="#br0" timeOffset="555185.4868">10914 6822</inkml:trace>
  <inkml:trace contextRef="#ctx0" brushRef="#br0" timeOffset="571107.9989">10840 8955,'0'25,"-25"-25,0 0,25 25,-25-25,25 25,0 0,-25-25,0 25,25-1,-24-24,24 25,0 0,-25 0,25 0,-25-25,25 24,0 1,0 0,0 0,0 0,-25-25,25 24,-25-24,25 25,0 0,0 0,0 0,0-1,0 1,0 0,0 0,0 0,0-1,0 1,0 25,0-25,0-1,0 1,0 0,0 0,0 0,0 0,0-1,0 1,0 0,25-25,-25 25,0 0,25-25,0 0,0 24,-25 1,24 0,1 0,0 0,-25-1,25-24,-25 25,25-25</inkml:trace>
  <inkml:trace contextRef="#ctx0" brushRef="#br0" timeOffset="577539.9447">11038 9104,'25'25,"-25"0,0 0,0 0,0-1,0 1,0 25,0-1,0-24,0 0,0 0,0 0,0-1,0 1,0 0,0 0,0 0,0-1,0 1,0 0,0 0,0 0,0-1,0 1,0 0,0 0,0 0,0 0,0-1,0 1,0-50,0 1,0-1,0 0,0 0,0 0,0 0,0 1,0-1,0 0,0 0,0 0,0 1,0-1,0 0,0 0,25 25,-25-25,24 25,-24-24,0-1,25 0,-25 0,25 0,0 1,-25-1,25 0,-1 0,1 25,0 0,0 0,0 0,-1 0,-24 25,25-25,-25 25,0 0,0-1,0 1,0 0,-49-25,24 25,25 0,-25-1,-25-24,26 25,24 0,-25-25,0 0,50 25,0 0,-25-1,24-24,-24 25,25-25,0 25,-25 0,25-25,-25 25,25-1,-25 1,0 0,24-25,-24 25,25-25,0 0,-25-25,50 0,-50 0,24 25,-24-24,25-1,0 25,0-25,-25 0,25 25,-1-25,1 1,-25-1,0 0,0 0,-25 25,25-25,-24 25,-1 0,25 25,0 0,0 0,0 0,0-1,0 1,0 0,0 0,0 0,0-1,0 1,0 0,25-25,-1 0,-24 25,25-25,0 0,0-25,-25 0,0 0,25 25,0-24,-25-1,24 25,1-25,-25 0,25 0</inkml:trace>
  <inkml:trace contextRef="#ctx0" brushRef="#br0" timeOffset="583783.9896">12030 9427,'0'25,"-25"-25,25 24,0 1,-24-25,24 25,-25 0,25 0,0-1,0 1,0 0,0 0,-25-25,25 25,0-1,0 1,0 0,0 0,0 0,25-25,0 0,-25-25,24 25,-24-25,25 25,-25-25,0 0,25 25,0 0,-25-24,0-1,25 0,-1 25,-24-25,25 25,-25-25,25 25,-25 25,25 0,-25 0,25 0,-1-25,1 24,-25 1,25-50,0 1,0-1,-25 0,24 25,1-25,-25 0,0 1,0-1,0 0,25 25,-25-25,25 25,-25-25,0 1,0-1,25 25,-25 25,0-1,0 1,0 25,0-25,0 24,0 1,0-25,0 24,0-24,0 0,0 25,0-1,0-24,0 0,0 0,0-1,0 1,0 0,0 25,0-26,0 1,24 0,-24 0,0 0,0-1,-24-48,24-26,0 0,0 26,0-26,0 25,0-24,0-1,0 25,24-24,-24 24,25 0,-25-25,0 25,25 25,-25-24,0-1,0 0,0 0,25 0,-25 1,0-1,25 25,0 0,-1 0,1 0,-25 25,25-1,-25 1,0 0,25-25,-25 25,25-25,-1 0,1 0,0 0,-25-25,25 25,-25-25,25 0,-1 1,-24-1,25 25,-25-25,0 0,0 0,25 25,-25-24,0-1,-25 25,0 0,25 25,-24-25,24 24,-25 1,25 0,0 0,0 0,25-25,-25 24,24 1,1 0,-25 0,0 0,25-25,-25 24,25-24,0 0,-25-24,24 24,1-25,-25 0,25 25,-25-25,25 25,-25-25</inkml:trace>
  <inkml:trace contextRef="#ctx0" brushRef="#br0" timeOffset="584921.9566">12229 9228</inkml:trace>
  <inkml:trace contextRef="#ctx0" brushRef="#br0" timeOffset="589041.1022">13419 9377,'0'25,"25"0,-25 0,0-1,0 1,0 0,0 0,0 24,0-24,0 0,0 0,25-25,0-25,-25 0,0 0,25 25,-25-24,24 24,1-25,-25 0,25 0,0 0,-25 1,25 24,-1 0,1 24,0-24,-25 25,0 0,25-25,-25 25,0 0,0-1,25-24,-1 0,-24-24,0-1,25 25,-25-25,0 0,25 25,0-25,-25 1,25 24,-1 0,-24 24,25 1,-25 0,25-25,-25 25,25-25,-25 25,0-1,25-24,-25 25,24-25,-24 25</inkml:trace>
  <inkml:trace contextRef="#ctx0" brushRef="#br0" timeOffset="589781.1221">13444 9005</inkml:trace>
  <inkml:trace contextRef="#ctx0" brushRef="#br0" timeOffset="592055.6105">14511 9154,'0'-25,"-25"25,0 0,0 0,1 0,-1 0,25 25,-25 0,0 24,25-24,0 0,-25-25,25 25,0 0,0-1,0 1,0 0,0 0,0 0,0-1,0 1,0 0,0 0,25-25,0 25,-25-1,25-24,0 0,-1 0,1 0,0 0,0 0,0 0,-1 0,1-24,0 24,-25-25,25 0,0-25</inkml:trace>
  <inkml:trace contextRef="#ctx0" brushRef="#br0" timeOffset="593154.6955">14908 9055,'0'49,"0"1,0-25,0 0,-25 24,25-24,0 0,0 0,-25-1,25 1,-25 0,25 25,0-26,0 1,-25 0,25 0,-24-25,24 49,-25-24,0 25,25-25,-25-1,0 26,25-25,0 25,0-26,-24-24,24 25,-25 0,25 0,-25 0,50-50</inkml:trace>
  <inkml:trace contextRef="#ctx0" brushRef="#br0" timeOffset="596343.9917">15180 9724,'0'-24,"0"-1,-24 25,24-25,0 0,-25 25,0 0,0 0,0 25,25 0,0 0,0-1,-24-24,24 25,0 0,0 0,0 0,0 0,-25-25,25 24,0 1,0 0,0 0,0 0,0-1,0 1,0 0,0 0,0 0,25-25,-25 24,0 1,24-25,1 0,0 0,0 0,0 0,-1 0,1 0,-25-25,25 25,-25-24,25-1,-25 0,25 25</inkml:trace>
  <inkml:trace contextRef="#ctx0" brushRef="#br0" timeOffset="598205.5403">15453 9749,'0'25,"0"0,0 0,0 0,0-1,0 1</inkml:trace>
  <inkml:trace contextRef="#ctx0" brushRef="#br0" timeOffset="599504.5755">15379 9824,'25'0,"0"0,-1 0,1 0,0 0,0 0,-25 25</inkml:trace>
  <inkml:trace contextRef="#ctx0" brushRef="#br0" timeOffset="604298.2124">15801 9700,'0'24,"0"1,24-25,-24 25,0 0,0 0,0 0,0-1,0 1,0 0</inkml:trace>
  <inkml:trace contextRef="#ctx0" brushRef="#br0" timeOffset="605481.7943">15677 9849,'24'0,"26"0,-25 0,0 0,-1 0,1 0,25 0,-25 0,-1 0,1 0,0 0,0 0,0 0</inkml:trace>
  <inkml:trace contextRef="#ctx0" brushRef="#br0" timeOffset="607602.086">15701 8807,'25'0,"0"0,0 0,24 0,1 0,-50 24,25 1,24-25,-49 25,25-25,0 0,-25 25,25-25,0 49,0-49,-25 25,24 0,1-25,-25 25,0 0,25 0,-25-1,0 1,0 0,0 0,0 0,0-1,0 1,0 0,0 0,0 0,0-1,0 1,-25-25,25 25,0 0,-25-25,25 25,0-1,-24 1,24 0,-25-25,25 25,0 0,0-1</inkml:trace>
  <inkml:trace contextRef="#ctx0" brushRef="#br3" timeOffset="665955.8664">18628 3126,'0'25,"0"-1,0 1,0 0,0 0,0 0,0-1,0 1,0 0,0 0,0 0,0-1,0 1,0 0,25-25,-25 25,0 0,0-1,25-24,-25 25,0 0,0 0,0 0,0-1,0 1,0 0,0 0,0 0,0 0,25-1,-25 1,0 0,0 0,0 0,0-1,0 1,0 0,0 0,0 0,0-1,0 1</inkml:trace>
  <inkml:trace contextRef="#ctx0" brushRef="#br3" timeOffset="668544.5022">18951 3200,'0'25,"0"0,0 0,0-1,0 1,0 0,0 0,0 0,0-1,0 1,0 0,0 0,0 0,0-1,0 1,0 0,0 0,0 0,0-1,0 1,0 0,0 0,0 0,0 0,0-1,0 1,0 0,0 0,0 0,0-1,0 1,0 0,0 0,0 0,0-1,0 1</inkml:trace>
  <inkml:trace contextRef="#ctx0" brushRef="#br3" timeOffset="670872.3174">18430 4242,'0'25,"25"-25,0 25,-1-1,1-24,25 25,-25 0,-1-25,26 0,-50 25,25 0,0-25,0 25,-1-25,-24 24,25 1,0-25,0 25,0 0,-1-25,1 0,-25 25,25-25,0 0,-25-25,49-25,1 25,0-24,-1 24,-24-25,0 25,0 25,-1-24,1 24,-25-25,25 25,0 0,0-25</inkml:trace>
  <inkml:trace contextRef="#ctx0" brushRef="#br3" timeOffset="693670.3118">16842 4887,'-24'0,"24"25,-25 0,25 24,-25-24,0-25,25 50,-25-1,1-49,-1 50,-25 0,25-1,1 1,-1-25,25-1,-25-24,25 25,-25 0,25 0,-25 0,25-1,-24 1,-1 0,25 25,-25-26,25 1,-25 0</inkml:trace>
  <inkml:trace contextRef="#ctx0" brushRef="#br3" timeOffset="695498.8607">16842 4986,'25'0,"0"25,-25 0,25-25,-25 25,0 0,25-1,-25 1,0 0,25-25,-25 25,0 0,24-1,-24 1,0 0,25 0,-25 0,25-25,-25 24,0 1,0 0,0 0,25-25,-25 25,25-25,-25 24,24-24,-24 25,0 0,25 0,-25 0</inkml:trace>
  <inkml:trace contextRef="#ctx0" brushRef="#br3" timeOffset="696840.6917">16694 5309,'0'-25,"24"25,1 0,0 0,25 0,-50-25,24 25,1 0,0 0,0 0,-25-25,25 25,0 0,-1 0,1 0</inkml:trace>
  <inkml:trace contextRef="#ctx0" brushRef="#br3" timeOffset="698863.8259">17339 5309,'0'-25,"0"0,0 0,24 25,-24-24,25 24,0 0,0 0,0 0,-1 24,-24 1,0 0,0 0,0 0,0-1,0 1,-24 0,24 0,-25 0,0 24,25-24</inkml:trace>
  <inkml:trace contextRef="#ctx0" brushRef="#br3" timeOffset="700787.1882">17661 5309,'-25'0,"0"0,25 25,-24-25,-1 24,25 1,0 0,0 0,0 0,0-1,0 1,25-25,-1 0,1 0,0 0,-25 25,25-25,0 25,-1-25,1 25,0-25,0 0,0 0,-25-50</inkml:trace>
  <inkml:trace contextRef="#ctx0" brushRef="#br3" timeOffset="701574.7413">17909 5284,'0'-25,"25"25,0 0,0 0,-1 0,1 0,0 0,0 0,-25-25,25 25,-1 0,1 0,0 0,0 0</inkml:trace>
  <inkml:trace contextRef="#ctx0" brushRef="#br3" timeOffset="702786.1591">18058 5458,'25'0,"0"0,-1 0,1 0,0 0,0 0,0 0,-1 0,1 0</inkml:trace>
  <inkml:trace contextRef="#ctx0" brushRef="#br3" timeOffset="706918.7168">18604 4862,'0'25,"0"0,0 0,0-1,0 26,0-25,0 0,-25-25,25 25,0-1,0 1,-25 0,25 0,0 0,0-1,0 1,0 0,0 0,0 0,0-1,0 1,0 0,0 25,0-26,0 1,0 0,0 0,0-50,0 0,0 0,0 1,0-1,25 0,-25 0,25 0,-25 1,0-1,24 25,1 0,0 0,0 0,0 0,0 0,-1 0,1 0,0 0,0 0,-25 25,0-1,0 1,0 0,0 0,0 0,0-1,-25-24,25 25,-25 0,25 0,-25-25,1 25,-1-25,0 0,0 0,0 0,0 0,1 0,-1 0,25-25,-25 25</inkml:trace>
  <inkml:trace contextRef="#ctx0" brushRef="#br3" timeOffset="709906.3452">19348 5309,'0'-25,"49"25,-24 0,0 0,0 0,0 0,-25-25,24 25,1 0,0 0,0 0,0 0,0 0,-1 0,1 0,0 0,-25-25,25 25,0 0,-1 0</inkml:trace>
  <inkml:trace contextRef="#ctx0" brushRef="#br3" timeOffset="710922.8196">19472 5482,'25'0,"-1"0,1 0,0 0,0 0,0 0,0 0,-1 0,1 0,25 0,-25 0,-1 0,1 0,0 0,0 0,0 0,-1 0</inkml:trace>
  <inkml:trace contextRef="#ctx0" brushRef="#br3" timeOffset="712194.8063">19869 4986,'0'25,"0"0,25 0,-25 0,0-1,24 1,26 0,-50 0,25 24,0-24,-1 0,1 25,-25-26,25-24,0 0,-25 25,25-25,-25 25,0 25,-50-1,0 1,1-25,-1 24,50 1,-25-25,1-25,-1 25,25-1,-25-24,25-24,0-1,25 0,0 0,-1 0</inkml:trace>
  <inkml:trace contextRef="#ctx0" brushRef="#br3" timeOffset="714404.834">19298 5086,'0'24,"0"1,-25 0,25 25,-24-26,24 1,-25-25,0 50,25-1,-25-49,25 25,0 0,-25-25,25 25,0 0,25-1,0-24,0 25,0 0,-1-25,-24 25,25-25,0 0,0 25,0-1,-1-24,1 25,-25 0,0-50</inkml:trace>
  <inkml:trace contextRef="#ctx0" brushRef="#br3" timeOffset="717648.9956">20563 4813,'0'24,"0"26,0 0,0-1,0-24,0 25,0-25,0 24,0-24,25 0,-25 24,0-24,0 0,0 0,0 0,0-1,0 1,0 0,0 0,0 0,0-1,25-24,0 0,0-24,-1 24,1 0,0 0,0 0,0 0,-1 0,1 0,0 0</inkml:trace>
  <inkml:trace contextRef="#ctx0" brushRef="#br3" timeOffset="719962.9154">20960 4887,'0'50,"0"-1,0-24,0 25,0-25,0-1,0 26,0-25,0 0,0 24,0-24,0 0,0 0,0-1,0 1,0 0,0 0,0 0,0-1,25-24,0 0,0 0,-1 0,1 0,25-24,-25 24,-25-25,24 25,1 0,0 0,-25-25,0 0,25 25,0-49,-25 24,25 25,-1-25,-24 0,25 25,-25-25,0 1,0-1,25-25,-25 25,25 25,-25-24,0-1,0 0,25 0,-25 0,0 50,0 0,0 0,0 0,0-1,0 1,0 25,0-25,0-1,0 1,0 0,0 0,0 0,0-1,0 26,0-25,0 0</inkml:trace>
  <inkml:trace contextRef="#ctx0" brushRef="#br3" timeOffset="721185.0131">21630 5185,'0'-25,"25"25,0 0,-1-25,1 25,0 0,0 0,0 0,-1 0,-24 25,25-25,-25 25,0 0,0-1,0 1,0 0,0 0,0 0,0-1,0 1,0 0,0 0,-25-25,25 25,0-1,-24-24</inkml:trace>
  <inkml:trace contextRef="#ctx0" brushRef="#br3" timeOffset="722883.0343">22151 5234,'0'-24,"0"-1,-25 25,0 0,0 0,1 0,24 25,0-1,-25-24,25 25,0 0,-25-25,25 25,0 0,0-1,0 1,0 0,25 0,0-25,-1 0,26 0,-25 0,0 0,0 0,-1 0,1 0,0 0</inkml:trace>
  <inkml:trace contextRef="#ctx0" brushRef="#br3" timeOffset="723746.3508">22473 5259,'25'0,"0"-25,0 25,24 0,-24 0,25 0,-1 0,-24 0,0 0,0 0,0 0,-1 0,1 0,0-24,0 24,-25-25,25 25</inkml:trace>
  <inkml:trace contextRef="#ctx0" brushRef="#br3" timeOffset="724848.9496">22597 5482,'25'0,"0"0,25 0,-26 0,1 0,0 0,0 0,0 0,-1 0,1 0,0 0</inkml:trace>
  <inkml:trace contextRef="#ctx0" brushRef="#br3" timeOffset="727436.65">23168 4689,'0'49,"0"-24,25 25,-25-1,0-24,0 25,0-26,0 1,0 0,0 0,0 0,0 0,0-1,0 1,0 0,0 0,0 0,0-1,0 1,0 0,0 0,0 0,0-1,0 1,-25-25,25-25,0 1,0-1,0 0,0 0,0 0,25 25,0 0,-1 0,1 0,0 0,0 0,0 0,-1 25,-24 0,25-25,0 25,-25 0,0-1,0 1,0 0,0 0,-25 0,0-25,1 0,-1 0,0 0,0 0,0 0,25-25</inkml:trace>
  <inkml:trace contextRef="#ctx0" brushRef="#br3" timeOffset="734399.0361">20663 6127,'0'25,"0"0,0 0,-25 0,25-1,0 1,0 0,0 0,0 0,0-1,0 1,-25 0,25 0,0 0,0 0,-25-1,25 1,-25 0,25 0,0 0,0-1,0 1,0 0,0 0,25-25,0 25,-25-1,25-24,0 0,-1 0,1 0,0 0,0 0,24 0,-24 0,0 0,0 0</inkml:trace>
  <inkml:trace contextRef="#ctx0" brushRef="#br3" timeOffset="735916.8527">21208 6103,'0'24,"-25"-24,25 25,-24 0,24 0,-25-25,0 49,25 1,-25-25,0 0,25-1,0 1,-24-25,24 25,0 0,0 0,0 0,0-1,0 1,0 0,0 0,0 0,0-1,0 26,0-25,0 0,0-1,24-24,-24 25,25-25,-25 25,25-25,-25 25,25-25,-25 25,25-1,-1-24</inkml:trace>
  <inkml:trace contextRef="#ctx0" brushRef="#br3" timeOffset="738055.1278">21357 6326,'0'-25,"0"50,0 0,0-1,0 26,0-25,0 0,0 0,0-1,25-24,-25 25,0 0,0 0,0 0,25-1,-25 1,0 0,25-25,-1 0,26-25,-25 25,-25-25,0 1,25 24,-1-25,1 0,-25 0,0 0,25 1,-25-1,25 25,-25-25,0 0,0 0,0 0,0 1,25 24,-25-25,0 0,0 0,0 0,24 25,-24 25,25 25,-25-1,0-24,25-25,-25 50,25 0,0-26,-25 1,24 25,-24-25,0-1,0 1,25-25,-25 25,0 0,0 0,0-1</inkml:trace>
  <inkml:trace contextRef="#ctx0" brushRef="#br3" timeOffset="739413.3236">21952 6450,'0'-25,"25"25,0 0,0 0,0 0,-1 25,1 0,-25 0,0-1,25-24,-25 25,0 0,0 0,0 0,-25-1,25 1,-25 0,25 0,-24-25,24 49,-25-49</inkml:trace>
  <inkml:trace contextRef="#ctx0" brushRef="#br3" timeOffset="741210.981">22374 6450,'-25'0,"1"0,-1 0,0 0,25 25,-25-25,25 25,0-1,0 1,0 0,0 0,-25-25,25 25,0-1,0 1,0 0,25 0,0-25,-25 25,25-25,0 24,-1 1,1-25,0 0,0 0</inkml:trace>
  <inkml:trace contextRef="#ctx0" brushRef="#br3" timeOffset="742549.9351">22498 6127,'25'0,"0"0,0 0,-25 25,24-25,-24 25,0 0,50-25,-50 25,25-25,-25 24,0 1,0 0,0 0,25-25,-25 25,0-1,0 1,0 0,0 0,0 0,0 0,0-1,0 1,0 0,0 0,-25 0,25-1,-25-24,25 25,0 0,0 0,0 0,-25-25,25 24,-25-24,1 25,24 0,0-50,0 0</inkml:trace>
  <inkml:trace contextRef="#ctx0" brushRef="#br3" timeOffset="743464.9974">22920 6500,'25'0,"-1"-25,1 25,0 0,0 0,0 0,0 0,-1 0,1 0,0-25</inkml:trace>
  <inkml:trace contextRef="#ctx0" brushRef="#br3" timeOffset="744696.915">23019 6698,'25'0,"0"0,0 0,-1 0,1 0,0 0,0 0</inkml:trace>
  <inkml:trace contextRef="#ctx0" brushRef="#br3" timeOffset="746911.146">23466 6003,'0'50,"0"-25,0 24,0 1,0 0,0-26,0 26,0-25,0 0,0-1,0 1,0 0,0 25,0-1,0-24,0 0,0 0,0 0,0-50,0 0,24 0,-24 0,0 1,25 24,0 0,-25-25,25 25,0 0,-1 0,-24-25,25 25,0 0,-25 25,25-25,-25 25,25-1,-25 1,0 0,0 0,0 0,-25-1,25 1,-25-25,25 25,-25-25,0 25,1-25,-1 0,25-25,-25 25</inkml:trace>
  <inkml:trace contextRef="#ctx0" brushRef="#br3" timeOffset="752828.9913">20191 7095,'-25'0,"25"25,0 0,-24-25,24 24,-25-24,25 25,0 0,0 0,0 0,0-1,0 1,0 0,0 0,0 0,0-1,0 1,0 0,0 0,0 0,0-1,0 1,0 0,25-25,-25 25,24-25,-24 25,0-1,25-24,-25 25,0 0,25-25,0 25,-25 0,25-25,-25 25,0-1,0 1,0 0,0 0,0 0,0 24,-25 1,25-25,-25-1,25 1,-25-25,0 0,50 0,-25 25,25-25,-25 25,25 0,0-25,-1 0,1 0,0 24,-25 1,25-25,-25 25,25-25,-25 25,0 0,0-1,0 1,0 0,0 0,0 0,0 0,-25-1,25 1,0 0,-25-25,25 25,-25-25,0 49,25-24,0 0,-24 0,24 0,-25-1,0 1,25 25,0-25,0-1,0 1,0 0,0 0,0 0,25-25,0 0,-25 24,24-24,1 0,0 0,0 0,0 0,0 0,-1 0,1 0</inkml:trace>
  <inkml:trace contextRef="#ctx0" brushRef="#br3" timeOffset="754930.4746">20787 7269,'0'-25,"0"50,0 24,0-24,0 0,0 0,0-1,0 1,0 0,0 0,0 0,0-1,0 1,0 0,0 0,0 0,0-1,0 1,0 0,0 0,0 0,0 0,0-1,0 1,0 0,0 0,0 0,24-25,1 0,0 0,25 0,-26 0,26 0,0 0,-26-25,1 25,0 0,0 0,0 0,-1 0</inkml:trace>
  <inkml:trace contextRef="#ctx0" brushRef="#br3" timeOffset="757620.6495">21332 7517,'25'0,"-25"24,0 1,0 0,0 0,0 0,0-1,0 1,0 0,0 0,0 0,25 0,0-25,0 0,-1-25,1 25,-25-25,0 0,25 25,0-25,0 0,-25 1,0-1,0 0,24 25,-24-25,0 50,0 0,0 24,0-24,25-25,-25 25,0 0,0 0,0 0,0-1,0 26,0-25,0 24,0-24,0 25,0-1,0-24,0 0,0 0,0 0,0-1,0 1,0 0,0 0,0 0,0-1,-25-24,1-24,24-1,-25 25,0 0,25-25,-25 25,25-25,-25 0,25 1,0-1,0 0,0 0,0 0,25 1,0-26,-25 25,25 0,0 25,-1-49,-24 24,25 25,0 0,-25-25,25 25,0 0,-1-25,26 1,-25 24</inkml:trace>
  <inkml:trace contextRef="#ctx0" brushRef="#br3" timeOffset="758311.2715">22101 7467,'25'0,"25"0,-25 0,-1 0,26 0,-25 0,24 0,1 0,0 0,-26 0</inkml:trace>
  <inkml:trace contextRef="#ctx0" brushRef="#br3" timeOffset="759449.457">22225 7740,'25'0,"0"0,0 0,0 0,-1 0,1 0,0 0,0 0,-25-25,25 25,-1 0,1 0</inkml:trace>
  <inkml:trace contextRef="#ctx0" brushRef="#br3" timeOffset="762785.2874">22721 7219,'0'50,"0"-26,0 1,0 0,0 0,0 0,0-1,0 1,0 0,0 0,25-25,-25 25,0-1,0 1,0 0,0 0,0 24,0-24,0 0,0 0,25-25,-25 25,0-50,0 0,25 25,0-25,-1 25,-24-25,25 1,0 24,-25-25,25 25,0 0,-1 0,1 0,0 0,0 0,0 25,-25-1,0 1,0 0,0 0,-25 0,0 0,0-25,25 24,-25-24,1 0,24 25,-25-25,25 25,-25-25,0 0,25-25,0 0,0 1,-25 24,25-25</inkml:trace>
  <inkml:trace contextRef="#ctx0" brushRef="#br3" timeOffset="771553.1384">20836 8385,'0'25,"0"0,0-1,0 1,0 0,0 0,0 0,0-1,0 1,0 0,0 0,0 0,0-1,25-24,-25 25,0 0,0 0,0 0,25-25,-25 24,25 1,-25 0,24-25,1 0,0-25,0 25,-25-25,25 25,-25-24,24 24,1-25,-25 0,25 25,-25-25,25 25,0 0,-25-25,0 1,24-1,1 0,-25 0,25 0,0 1,0-1,-25 0,0 0,0 0,0 1,0 73,0 1,0-1,0-24,0 25,0-25,25-25,-25 24,0 1,0 0,24 0,-24 0</inkml:trace>
  <inkml:trace contextRef="#ctx0" brushRef="#br3" timeOffset="773362.6102">21456 8633,'0'-25,"25"0,0 25,0 0,0 0,-1 0,1 0,0 0,0 25,-25 0,0 0,0 0,0-1,-25 1,25 0,-25-25,0 0,25 25,-24-25,24 25</inkml:trace>
  <inkml:trace contextRef="#ctx0" brushRef="#br3" timeOffset="775305.3444">21878 8633,'0'-25,"0"0,-25 25,0 0,1 25,-26 0,25 0,25 0,-25-25,25 24,0 1,0 0,25-25,0 0,0 0,0 0,-1 0,1 0,0 0,0 25,0-25</inkml:trace>
  <inkml:trace contextRef="#ctx0" brushRef="#br3" timeOffset="776427.0503">22449 8633,'24'-25,"26"0,-25 25,0 0,24 0,1 0,-25 0</inkml:trace>
  <inkml:trace contextRef="#ctx0" brushRef="#br3" timeOffset="777491.0524">22573 8807,'49'0,"-24"0,25 0,-26 0,1 0,0 0,0 0,0 0</inkml:trace>
  <inkml:trace contextRef="#ctx0" brushRef="#br3" timeOffset="780289.3666">23019 8484,'0'25,"25"0,-25 0,25-25,-25 24,0 1,25-25,-25 25,24-25,-24 25,25-25,0 0,0-25,-25 0,25 25,-25-25,0 1,0-1,0 0,24 25,-24-25,0 50,0 0,25 0,-25-1,0 1,0 0,0 0,0 0,0-1,0 1,0 0,0 0,0 24,0-24,0 0,0 0,25-25,-25 25,0-1,0 1,0 0,0 0,0 0,0 0,0-1,25 1,-25 0,0 0,0 0,0-1,25 1,-25 0,0 0,0 0,0-1,0 1,-25 0,0 0,25 0,-50-1,26-24,-1 25,0-25,0 0,0 0,1 0,-1 0,0 0,25-25,-25 1,0 24,0 0,25-25,0 0,-24 25,24-25,-25 25,25-25,0 1,0-1,0 0,0 0,0 0,0 1,0-1,0 0,25 25,-1-25,26 25,-25 0,25-25,-26 1,1 24,25-25,-25 25,-1 0,1 0,0 0,25 0,-26 0,26 0,-25 0,0 0,-25 25,24-25</inkml:trace>
  <inkml:trace contextRef="#ctx0" brushRef="#br3" timeOffset="790633.4327">18753 7963,'49'0,"-24"0,0 0,24 0,-24 0,25 0,-1 0,-24 0,0 0,0 0,0 0,-1 0,1 0,0 0,0 0,-25 25</inkml:trace>
  <inkml:trace contextRef="#ctx0" brushRef="#br3" timeOffset="792341.2781">18852 8211,'25'0,"-1"0,1 0,0 0,25 0,-26 0,1 0,25 0,-1 0,-24 0,0 0,25 0,-26 0,1 0</inkml:trace>
  <inkml:trace contextRef="#ctx0" brushRef="#br3" timeOffset="793772.9458">19224 7864,'0'25,"25"0,-1-25,1 24,-25 1,25-25,0 25,-25 0,25 0,-1-25,1 24,-25 1,25-25,-25 25,25-25,-25 25,0 0,-25 24,-25 1,26-25,-26 24,25 1,-24-25,24 0,25-1,0 1,0 0</inkml:trace>
  <inkml:trace contextRef="#ctx0" brushRef="#br3" timeOffset="795261.362">18653 7790,'-49'24,"-1"26,25 0,-24-26,-1 26,25 0,0-50,25 24,-24 1,24 0,-25-25,25 25,-25 0,0-25,25 24,-25-24,25 25,25 0,0-25,0 0,24 25,1 0,-50-1,50 1,-26-25,1 0,25 25,-25 0,-25 0,24-25,1 0,-25 25,25-25,-25 24</inkml:trace>
  <inkml:trace contextRef="#ctx0" brushRef="#br0" timeOffset="813090.6829">19869 3324,'0'25,"0"0,0 0,0-1,25-24,-25 50,0-25,0 0,24-25,-24 24,0 1,0 0,25 0,-25 0,0-1,0 1,0 0,0 0,25 0,-25 0,0-1,0 1,25 0,-25 0,0 0,0-1,0 1,0 0</inkml:trace>
  <inkml:trace contextRef="#ctx0" brushRef="#br0" timeOffset="816393.6234">19993 3448,'0'-25,"0"1,25 24,-1 0,1-25,-25 0,25 25,0 0,0-25,-1 25,-24-25,25 25,0 0,0 0,-25 25,0 0,0 0,0 0,0-1,0 1,0 0,-25 0,0-25,0 25,25-1,-24 1,-1-25,25 25,-50-25,50 25,-25-25,-24 25,24-1,-25 1,26-25,48 0,-24 25,25-25,25 0,-25 0,-1 25,1-25,-25 25,25-25,0 0,0 25,-1-1,1-24,0 25,0-25,-25 25,25-25,-25 25,24 0</inkml:trace>
  <inkml:trace contextRef="#ctx0" brushRef="#br0" timeOffset="825537.0001">20663 3696,'0'-25,"-25"25,25 25,-25-25,0 25,25 0,-25-25,25 25,-24-25,24 25,-25-25,25 24,0 1,0 0,0 0,0 0,25-25,-1 0,1 0,0 0,-25-25,25 25,0 0,-25-25,0 0,24 0,1 1,-25-1,25 25,-25-25,0 0,0 50,0 0,0 0,0-1,0 1,0 0,25-25,-25 25,0 0,25-25,-1 0,1-25,0 25,-25-25,0 0,25 25,-25-25,25 25,-25-24,24 24,1-25,0 25,-25-25,25 0,0 25,-25 25,0 0,0 0,0-1,0 1,0 0,0 0,0 24,0-24,0 0,0-50,0 0,24 1,1-1,-25 0,0 0,25 25,0-25,-25 1,25 24,-25-25,24 25,-24 25,25-25,-25 24,0 1,25 25,-25-25,25-1,-25 1,25-25,-25 25,25-25,-1-50,1 26,-25-1,25 25,-25-25,25 25,-25-25,0 0,25 1,-1 24,1-25,-25 0,0 0,25 0,0 0,-25 1,0-1,25 25,-25-25,24 0,-24 0,0 1,25 24,-25-25,0 0,0 0,0 0,0 1,0-1,0 0,0 0,0 0,0 1,-25 24,1 0,-1 0,0 0,25 24,-25-24,25 25,-25 0,25 0,0 24,0 1,0-25,0 0,0-1,0 1,0 0,0 0,0 0,0-1,0 1,0 0,0 25,25-25,-25-1,0 1,0 0,25-25,0-25,-25 0,25 1,-1-1,-24 0,25 25,-25-25,0 0,25 25,0-25,-25 1,25 24,-25-25,24 25,-24-25,25 25,-25-25,0 50,0 0,-25 0,1-1,24 1,-25-25,25 25,-25-25,25 25,25 0,24 24,1-24,-25 0,0 0,-1-25,-24 25,25-25,-25 24,25-24,0 0</inkml:trace>
  <inkml:trace contextRef="#ctx0" brushRef="#br0" timeOffset="827959.6479">22027 3796,'25'0,"-1"0,1 0,0 0,0-25,0 25</inkml:trace>
  <inkml:trace contextRef="#ctx0" brushRef="#br0" timeOffset="829673.616">22349 3969,'25'0,"-25"-25,25 1,0-1,-25 0,25 0,-1 25,1-25,-25-24,25 24,-25 0,25 25,-25-25,0 0,0 1,0-1,0 0,25 25,-25-25,0 75,0-25,0-1,0 1,0 0,0 0,0 0,0 0,0-1,0 1,0 0,0 0,0 0,0-1,0 1,0 0</inkml:trace>
  <inkml:trace contextRef="#ctx0" brushRef="#br0" timeOffset="865719.8816">19596 3076,'-25'25,"0"0,0 24,1-24,-1 0,0 25,0-1,0-24,25 0</inkml:trace>
  <inkml:trace contextRef="#ctx0" brushRef="#br0" timeOffset="866991.6921">19720 3151,'-25'49,"0"-24,25 0,-24-25,24 25,-25-25,0 49,-25-24,25 25,1-50</inkml:trace>
  <inkml:trace contextRef="#ctx0" brushRef="#br0" timeOffset="868399.195">22994 3076,'0'25,"0"0,-25 0,25-1,0 1,0 0,0 0,-24-25,24 25,0-1,0 1</inkml:trace>
  <inkml:trace contextRef="#ctx0" brushRef="#br0" timeOffset="869478.9027">23242 3151,'-24'24,"-1"1,25 0,0 0,-25 0,0 24,0-24,25 0,0 0,-24-1,24 1,0 0</inkml:trace>
  <inkml:trace contextRef="#ctx0" brushRef="#br0" timeOffset="875683.8534">16793 5731,'0'49,"0"-24,0 0,0 0,0-1,0 1,0 0,0 0,0 0,0-1,0 1,0 0,0 0,0 0,0-1,0 1,0 0,0 0</inkml:trace>
  <inkml:trace contextRef="#ctx0" brushRef="#br0" timeOffset="877401.8367">16718 6351,'0'24,"25"1,0 0,-25 0,25-25,-25 25,0 0,25-25,-25-25,24 25,1-50,25 25,-50-24,25 24,0 25,-25-25,24 25</inkml:trace>
  <inkml:trace contextRef="#ctx0" brushRef="#br0" timeOffset="884860.3452">16842 6723,'0'-25,"0"50,0 0,0-1,0 1,0 0,0 0,0 0,-24 24,24-24,0 0,0 0,0-1,0 26,-25-50,0 50,25-25,-25-25,25 24,0 1,0 0,0 0,0 0,0-1</inkml:trace>
  <inkml:trace contextRef="#ctx0" brushRef="#br0" timeOffset="887400.4113">16892 6723,'25'0,"-25"25,25-1,0-24,-25 50,24 0,1-50,-25 24,25 1,-25 0,25-25,-25 25,0 0,25-25,-25 24,24-24,-24 25,0 0,0 0,25 0,0-25,-25 25,0-1,0 1</inkml:trace>
  <inkml:trace contextRef="#ctx0" brushRef="#br0" timeOffset="888368.3001">16793 7045,'0'-25,"0"1,0-1,49 25,1 0,0 0,-25 0,-1 0,1 0,0 0</inkml:trace>
  <inkml:trace contextRef="#ctx0" brushRef="#br0" timeOffset="889255.8803">17413 6450,'0'25,"-25"-25,25 25,-25-1,25 1,0 0,0 0,-24-25,24 25,-50 24,50-24</inkml:trace>
  <inkml:trace contextRef="#ctx0" brushRef="#br0" timeOffset="897923.8792">15453 7517,'-24'0,"-1"0,0 24,0-24,25 25,-25 0,1 0,-1 24,0-24,0 0,25 0,0 0,0 0,0-1,0 1,0 0,0 0,0 0,25-25,0 0,0 0,-1 0,26 0,-25 0,0 0,-1 0,1 0,0 0,0 0,-25-25,25 0,-1 25,1 0,0 0,0-25,0 0,-1 1,-24-1,0 0,25 0,0 0,0 0,-25 1,0-1,25 25,-25-25,24 0,-24 0,25 25,-25-24,0-1,0 0,0 0,0 0,0 1,0-1,-25 25,1 25,24-1,-25 26,25-25,-25-25,25 25,0-1,0 1,0 0,0 0,0 0,0-1,0 1,0 0,25 0,-25 0,0 0,0-1,0 1,0 0,25-25,-1 0,1-25,0 0,0 25,-25-24,25 24,-25-25,24 0,1 0,-25 0,25 25,-25 25,0 0,25-25,-25 25,25 0,-25-1,0 1,49 25,-24-25,-25-1,0 1,25-25,0-49,0 49,-25-25,0 0,0 0,0 0,24 25,1-24,0-26,-25 25,25 25,0 50,-25-25,0 24,0-24</inkml:trace>
  <inkml:trace contextRef="#ctx0" brushRef="#br0" timeOffset="898521.9631">16371 7492,'0'-25</inkml:trace>
  <inkml:trace contextRef="#ctx0" brushRef="#br0" timeOffset="899717.3693">16297 7020,'0'-24,"25"24,-1 0,1 0,0 24,-25 1,0 0,0 0,0 0,0 0,0-1,0 1,0 0,0 0,0 0,-25-25,25 24,0 1,-25-25,25 25,0 0</inkml:trace>
  <inkml:trace contextRef="#ctx0" brushRef="#br0" timeOffset="901479.0687">16669 7641,'25'0,"-1"0,1 0,0 0,25 0,-26 0,1 0,0 0,0 24,0-24,0 0,24 0,-24 0,0 0</inkml:trace>
  <inkml:trace contextRef="#ctx0" brushRef="#br0" timeOffset="902426.1238">16793 7790,'25'0,"-1"0,1 0,0 0,0 0,0 0,0 0,-1 0,1 0,0 0,0 0,0 24,-1-24,1 0</inkml:trace>
  <inkml:trace contextRef="#ctx0" brushRef="#br0" timeOffset="903286.112">16892 7417,'-25'50,"25"-25,0 24,0-24,0 25,0-25,0-1,0 26,0-25,0 0,0 24,0-24,0 25,0-25,0 24,0 1,0-25,0-1,0 1,0 0,0 0,0-50</inkml:trace>
  <inkml:trace contextRef="#ctx0" brushRef="#br0" timeOffset="904620.1192">17339 7715,'24'0,"1"-25,-25 0,0 1,25 24,-25-25,0 0,25 25,-25-25,0 0,0 50,25 25,-25-1,0-24,0 25,0 0,0-26,0 26,0-25,0 0,0-1</inkml:trace>
  <inkml:trace contextRef="#ctx0" brushRef="#br0" timeOffset="905468.0444">17363 7988,'25'0,"0"-25,25 25,-26 0,1 0,0 0,0-25,0 25,-25 25</inkml:trace>
  <inkml:trace contextRef="#ctx0" brushRef="#br0" timeOffset="909228.0793">17835 7641,'25'0,"-25"24,0 26,24 0,-24-25,25 24,-25 1,0-25,0-1,0 26,25 0,-25-26,0 1,0 0,25 25,-25-26,25 1,-25 0,0 0,0 0,0-1,0 1,0 0,0-50,0 0,0-24,0 24,0 0,-25-24,25-1,0 0,0 1,0 24,0-25,0 1,0 24,25-25,-25 26,24 24,-24-25,0 0,25 25,0 25,-25 0,25-1,-25 1,0 0,25-25,-1 0,-24-50,25 26,0-26,-25 25,25 0,-25-24,25-1,-25 0,0 26,0-1,0 0,0 0,0 0,0 1,0-1,0 0,0 0,0 0,24 50,1-25,0 50,-25-1,25-24,-25 25,0-25,0-1,25 1,-25 0,24 0,1 0,-25-1,25-48</inkml:trace>
  <inkml:trace contextRef="#ctx0" brushRef="#br0" timeOffset="910664.0405">18132 7541,'0'-24,"25"24,25-25,-1 0,-24 25,0 0,0 0,-25-25,25 25,-1 0,1 0,0 0,0 0,0 0</inkml:trace>
  <inkml:trace contextRef="#ctx0" brushRef="#br2" timeOffset="956777.8008">20514 2406,'25'0,"-1"0,1 0,25 0,-25 0,24 0,-24 0,25 0,-1 0,-24 0,25 0,-26 0,26 0,-25 0,0 0,-1 0,1 0,0 0,0 0,0 0,-1 0,1 0,0 0,0 0,0 0,0 0,-1 0,1 0,0 0,0 0,0 0,-1 0,1 0,0 0,-25 25,0 0,0 0,25-25,-25 49,0-24,0 0,0 25,0-1,0-24,0 0,0 0,0-1,0 1,0 0,0 0,25-25,-25 25,0-1,0 1,0 0</inkml:trace>
  <inkml:trace contextRef="#ctx0" brushRef="#br2" timeOffset="958768.2219">20613 2257,'-25'0,"25"25,-25-25,25 25,-24-25,24 25,-25 0,0 0,0-1,0 1,1-25,24 25,0 0,24-25,-24 25,25-1,0-24,0 25,0-25,-25 25,24 0,1-25,0 25,0-25,-25 24</inkml:trace>
  <inkml:trace contextRef="#ctx0" brushRef="#br2" timeOffset="964321.452">21828 1985,'0'24,"0"1,0 0,0 0,0 0,0-1,0 1,0 0,0 0,0 0,0-1,0 1,25-25,0 0,0 0,0 0,-1-25,1 25,0-24,0-1,0 25,-25-25,24 0,1 25,-25-25,0 1,25 24,-25-25,25 0,-25 0,0 50,0 0,0 0,0-1,0 26,0-25,0 24,0-24,0 0,0 0,0 0,25-25,24-50,-24 50,-25-25,25 25,-25-25,25 1,-25-1,25 0,-1 25,-24-25,25 0,-25 1,0-1,25 25,-25-25,25 50,-25 0,0 24,25-24,-25 0,0 0,0-1,0 26,0-25,0 0,0 0,0-1,0 1,0 0,0 0,0 0,0-1,0 1,0 0,0 0,0 0,0-1,0 1,0 0,0 0,0-75,0 25,0-24,0 24,0-25,0 1,0 24,0 0,0 0,0 1,24-1,-24 0,0 0,0 0,0 0,0 1,0-26,25 50,-25-25,0 0,0 1,0-1,25 0,-25 0,0 0,0 1,25 24,0 0,-1 0,-24 24,25-24,-25 25,25 0,-25 0,0 0,0-1,25-24,-25 25,0 0,0 0,-25 0,0-1,0-24,1 0</inkml:trace>
  <inkml:trace contextRef="#ctx0" brushRef="#br2" timeOffset="965494.1968">22746 2208,'0'-25,"25"25,0 0,0 0,-1 0</inkml:trace>
  <inkml:trace contextRef="#ctx0" brushRef="#br2" timeOffset="969901.9183">23242 2059,'0'-25,"-24"25,-1 0,0 0,0 0,0 25,1 0,24 0,-25-1,0 1,25 0,0 0,0 0,0-1,25-24,0 0,-1-24,-24-1,25 0,0 0,0 0,-25 1,25 24,-1-50,1 25,0 25,-25-25,25 1,-25-1,25 0,-25 0,24 25,1-49,-25 24,0 0,25 0,-25 0,25-24,-25 24,25 25,-25-50,0 25,24 1,-24-1,0 0,25 0,-25 0,0 1,0-1,0 50,-25-1,25 1,0 0,-24 25,-1-26,0 1,25 25,-25-25,25 24,0-24,0 0,0 25,-25-26,25 1,0 0,0 0,0 0,0-1,-24 1,24 0,0 25,0-26,0 1,0 0,0 0,0 0,0-1,24-24,1 0,25-24,-50-1,25 25,-1-25,-24 0,25 0,0 25,0 0,-25-49,25 24,-1 0,-24 0,25 25,0-24,0 24,-25-25,-50 74,25-24,25 0,-24 0,24 0,0-1,0 1,0 0,0 0,0 0,0-1,0 1,24-25,1 50,0-25,-25 0,25-25,0 0,-25-25,0 0,0 0,24 0,-24 0,25-24,-25 24,25 25,0 25,-25 0,25 24,-1-24,-24 0,0 0,25-25,-25 25,25-25,-25-25,25 0,-25 0,0-25,25 1,-25 24,25-25,-25 26,0-1,24 0,-24 0,0 0,0 1,25-1,-25 0,0 0,0 0,0 1,0-1,0 0,0 0,0 0,0 1,0-26,0 25,0 50,0 25,0-26,0 26,0-25,0 24,0 1,0-25,0 24,0-24,25 25,-25-1,0-24,25-25,-25 25,0 0,25-25</inkml:trace>
  <inkml:trace contextRef="#ctx0" brushRef="#br2" timeOffset="972540.4401">23887 1985,'50'0,"0"0,-26 0,1 0,0 0,0 0,0 0,-1 0,1 0,0 0,0 0,0 0,-1 0,1 24,0-24,0 0,0 0,-1 0,1 0,0 0,-25-24,25 24,-25-25,0 0,0 0,0 0,-25 1,0 24,0 0,1 0,-1 24,0 1,0-25,25 50,-25-25,1-25,24 24,-25 1,25 0,0 0,0 0,-25-1,25 1,0 0,0 0,-25 0,25-1,0 1,0 0,0 0,0 0,25-25,-25 25,25-25,0 0,-1 0,1 0,0 0,0 0,0 0,-1 0,-24-25,25 25,0 0</inkml:trace>
  <inkml:trace contextRef="#ctx0" brushRef="#br2" timeOffset="1.00353E6">16173 4168,'-25'0,"0"24,0 26,1-25,-26 0,25 24,-25-24,26 25,-26-50,0 49,26 1,-1-25,0-25,25 25,-25-1,25 1,0 0,0 0,25-25,-25 25,25-1,24 1,1 25,0-25,-1 24,1 1,-25-25,0-25</inkml:trace>
  <inkml:trace contextRef="#ctx0" brushRef="#br2" timeOffset="1.00646E6">16421 4292,'0'-25,"0"50,0 24,0 1,0-25,0 24,-25-24,25 0,0 0,-25 24,25-24,0 25,-25-25,25-1,0 1,0 0,-24-25,24-25,0-49,0 49,0-25,0 26,0-26,0 0,0 26,0-1,0 0,0 0,0 0,24 25,-24-25,25 1,-25-1,25 25,25-50,-50 25,49 25,1-24,-50-1,25 25,-1-25,1 25,0 0,0 0,-25 25,0 0,0-1,25 1,-25 25,0-1,0-24,0 25,-25 0,25-26,0 1,-25-25,25 25,-25-25,50 0,0 0,0 0,-1 0,1 0,0 0,0 0,0 0,-1 0,1 0,0 0,-25 25,0 0,-25-1,25 1,0 0,-25-25,25 25,-24 0,-1-1,25 1,-25 0,0-25,25 25,-25-25,25 25,-24-25,24 24,-25-24,0 0,0 25,0-25,1 0,-1 0,0-25,25 1,-25-1,-24 25,49-50,0 1,-25-1,25 25,0 0</inkml:trace>
  <inkml:trace contextRef="#ctx0" brushRef="#br2" timeOffset="1.00805E6">17066 4391,'0'25,"0"0,0-1,0 1,0 0,0 0,0 0,0 24,0 1,0-25,0-50,49-25,-24-24</inkml:trace>
  <inkml:trace contextRef="#ctx0" brushRef="#br2" timeOffset="1.00875E6">17066 4093,'0'-25,"0"50</inkml:trace>
  <inkml:trace contextRef="#ctx0" brushRef="#br2" timeOffset="1.01266E6">17388 4391,'-25'25,"25"0,-24 24,-1-49,-25 50,50-25,-49-1,24 1,25 0,0 0,-25 24,0-49,25 25,0 0,25-50,0 0,-25 1,25 24,-25-25,24 0,1 25,-25-25,25 25,0-25,0 1,-1 24,-24-25,25 25,-25-25,25 25,-25 25,0 0,0-1,0 1,25 0,-25 0,0 0,0-1,0 1,0 0,25 0,-25 24,24-24,-24 25,0-1,0-24,25 0,-25 0,0 0,-25-25,1 0,24-25,-25 25,0-25,0 25,25-25,0 0,-25 25,25-24,0-1,0 0,25 25,0 0,-25-25,25 25,-25-25,25 25,-1 0,1 0,0 0,0 0,-25-24,25 24,-1-25,-24 0,50 25,-25 0,-25-25,25 0,-1 25,-24-24</inkml:trace>
  <inkml:trace contextRef="#ctx0" brushRef="#br2" timeOffset="1.01383E6">17735 3944,'25'25,"0"-25,0 25,0 0,0-25,-1 49,1-49,0 50,0-50,-25 25,0 0,25-25,-1 0,-24 24,0 1,0 0,0 0,0 0,0-1,0 1,0 0,-24 0,24 0,0 24,-25-24,0-25,25 25,-25-25,25 25,0 0,-25-25,25 24,-24 1,-1-25,0 25,25 0,-25-25,25 25</inkml:trace>
  <inkml:trace contextRef="#ctx0" brushRef="#br2" timeOffset="1.06097E6">15329 5334,'0'-25,"0"50</inkml:trace>
  <inkml:trace contextRef="#ctx0" brushRef="#br2" timeOffset="1.0625E6">15429 5110,'24'0,"1"0,0 25,0 0,0-25,-25 25,0 0,24-1,-24 1,25-25,-25 25,0 0,0 0,-25-25,25 24,0 1,-24-25,-1 0,25 25,-25-25,25 25,0 0,-25-25,25 24</inkml:trace>
  <inkml:trace contextRef="#ctx0" brushRef="#br2" timeOffset="1.06458E6">15205 5185,'0'-25,"-25"25,1 0,24 25,-25 0,0-25,0 24,25 1,0 0,0 0,0 0,0-1,0 1,0 0,25-25,-25 25,0 0,0-1,0 1,25-25,0 0,-25 25</inkml:trace>
  <inkml:trace contextRef="#ctx0" brushRef="#br2" timeOffset="1.0672E6">15255 11039,'0'-25</inkml:trace>
  <inkml:trace contextRef="#ctx0" brushRef="#br2" timeOffset="1.06866E6">15429 10642,'24'0,"1"0,-25 25,50 0,-25 0,-25 0,24-1,1-24,0 25,-25 0,0 0,25 0,0-1,-25 1,0 0,0 0,0 0,0-1,0 1,0 0,0 0,0 0,0 0,-25-25,25 24,0 1,-25 0,0 0,0 0,25-1,0 1,0 0</inkml:trace>
  <inkml:trace contextRef="#ctx0" brushRef="#br2" timeOffset="1.06993E6">15056 10618,'0'-25,"0"74,-24-24,24 25,0-25,0-1,0 1,-25 0,25 0,-25 0,25 24,0-24,0 0,0 0,-25-1,25 1,0 0,0 0,0 0,0 0,0-1,0 1,0 0,0 0,0 24,25-24,0 0,-25 0,25 0,-1-1,1-24,-25 25,25-25,0 0,-25 25,25-25</inkml:trace>
  <inkml:trace contextRef="#ctx0" brushRef="#br3" timeOffset="1.08066E6">16892 10494,'0'-25,"0"74,0 1,0-25,0 0,0 24,0-24,0 25,0-1,0-24,0 0,-25 0,25-1,0 1,0 0,0 0,0 24,-25-24,25 0,0 0,0 0,0 0,-24-25</inkml:trace>
  <inkml:trace contextRef="#ctx0" brushRef="#br3" timeOffset="1.08238E6">16967 10518,'0'-24,"24"48,1 26,0 0,0-1,-25-24,25 0,-1 0,-24 24,0-24,25 0,-25 0,0-1,0 1,0 0,0 0,0 0,25-1,0 1,0 25,-1-25,1 24,0-24,-25 0</inkml:trace>
  <inkml:trace contextRef="#ctx0" brushRef="#br3" timeOffset="1.08337E6">16768 10816,'0'-25,"25"25,0 0,24 0,-24 0,25 0,-1 0,-24 25,25-25,-25 0,-1 0,1 0,0 0,25 0,-26 0,26 0,-25 0,0 0,-1 0</inkml:trace>
  <inkml:trace contextRef="#ctx0" brushRef="#br3" timeOffset="1.08436E6">16967 10245,'0'-24,"24"24,1 0,25-25,-1 25,-24 0,0 0,25 0,-26 0,1 0</inkml:trace>
  <inkml:trace contextRef="#ctx0" brushRef="#br3" timeOffset="1.08623E6">17339 10345,'24'0,"1"0,-25-25,25 25,0-25,0 25,-25-25,24 25,1 0,-25-25,0 1,25 24,0 0,-25-25,0 0,0 0,25 25,-25-25,0 1,24 24,-24-25,0 0,0 0,0 50,0 0,0 0,25 24,-25 1,0-25,0-1,0 1,0 0,0 0,0 0,0-1,0 1</inkml:trace>
  <inkml:trace contextRef="#ctx0" brushRef="#br3" timeOffset="1.08781E6">17512 10543,'25'-25,"0"25,0 0,24-24,-24 24,0 0,0 0,-1 0,1 0,0 0</inkml:trace>
  <inkml:trace contextRef="#ctx0" brushRef="#br3" timeOffset="1.0991E6">16371 10444,'0'-25,"-25"25,25 25,0 0,0 0,-24-25,24 24,0 1,0 0,0 0,-25-25,25 25,0-1,-25-24,25 50,0-25,0 0,-25-25,25 24,0 1,-25 25,1-50,24 25,0 24,-25 1,0-25,0-1,0 26,25 0,-24-25,-1 24,0-24,0 0,25 0,-25-1,25 1,0-74</inkml:trace>
  <inkml:trace contextRef="#ctx0" brushRef="#br3" timeOffset="1.10039E6">16322 10444,'0'-25,"24"25,-24 25,0 0,0 0,25-1,-25 26,0 0,25-26,0 26,-25 0,0-26,25 26,-25 0,0-26,24 1,-24 0,0 25,25-26,-25 1,25-25,-25 25,0 0,0 0,25-25,0 49,-25-24,24-25,-24 25,0 0</inkml:trace>
  <inkml:trace contextRef="#ctx0" brushRef="#br3" timeOffset="1.10171E6">16222 10940,'25'0,"0"25,25-25,-1 25,-24-1,0 1,0 0,-1 0,1-25,0 0,-25 25</inkml:trace>
  <inkml:trace contextRef="#ctx0" brushRef="#br3" timeOffset="1.10289E6">17934 10766,'0'-24,"25"24,0 0,-1 0,26 0,0 0,-1 0,-24 0,0 0,0 0,-25 24,24 1</inkml:trace>
  <inkml:trace contextRef="#ctx0" brushRef="#br3" timeOffset="1.10455E6">18108 11039,'24'0,"1"0,25 0,-25 0,-1 0,26 0,0 0,-26 0,1 0,0 0,0 0,-25 25,25-25,-1 0</inkml:trace>
  <inkml:trace contextRef="#ctx0" brushRef="#br3" timeOffset="1.10587E6">18852 10518,'0'-24,"25"24,-1 0,1 0,25 0,-25 0,24 0,1 0,-1 0,-24 0,25 0,-25 0,24 0,-24 0,0 0,-25 24,0 1</inkml:trace>
  <inkml:trace contextRef="#ctx0" brushRef="#br3" timeOffset="1.10751E6">19174 10593,'0'25,"0"-1,0 26,0-25,0 24,0 1,-25-25,25 0,0-1,0 26,0-25,0 0,0-1,0 1,0 0</inkml:trace>
  <inkml:trace contextRef="#ctx0" brushRef="#br3" timeOffset="1.10912E6">18926 11188,'25'0,"0"0,0 0,-1 0,1 0,0 0,0 0,0 0,-1 0,1 0,0 0,0 0,0 0,-1 0,1 0,0 0,0 0,0 0,-1 0,1 0,-25 25</inkml:trace>
  <inkml:trace contextRef="#ctx0" brushRef="#br3" timeOffset="1.12258E6">16644 11784,'0'-25,"0"0,0 75,0-26,0 1,0 0,-25 0,0 0,25-1,0 1,0 0,-24-25,24 25,-25-25,25 25,-25-25,25 24,0 1,0 0,-25-25,25 25,-25 0,25-1,-24-24,24 25,-25 0,0 0,25 0,-25-25,25 24,-25-24,25 25,0 0,-24-25,24 25,0 0,-25-25,25 24,0 1</inkml:trace>
  <inkml:trace contextRef="#ctx0" brushRef="#br3" timeOffset="1.12442E6">16669 11883,'0'-25,"0"50,25 0,-25-1,24 1,-24 0,0 0,25 0,-25-1,0 1,0 0,0 0,0 0,25-1,-25 1,25 0,-25 0,0 0,0-1,25-24,-25 25,0 0,24-25,-24 25,0 0</inkml:trace>
  <inkml:trace contextRef="#ctx0" brushRef="#br3" timeOffset="1.12589E6">16470 12280,'0'-25,"0"0,25 25,0 0,0 0,-25-25,25 25,-1 0,1 0,0 0,0 0,0 0,-1 0,1 0,0 0,-25 25,0 0</inkml:trace>
  <inkml:trace contextRef="#ctx0" brushRef="#br3" timeOffset="1.13159E6">17115 11709,'0'-25,"25"25,-25 25,0 0,0 0,0 0,0-1,0 1,0 0,0 0,0 0,0-1,0 1,0 25,0-25,0-1,0 1,0 0,0 0,0 0,0-1,0 1,0 0,0 0,0 0,0-1,0 1,0 0,0-50,25 25,0-49,-25 24,25 25,-1 0,-24-25,0 0,25 25,-25-25,25 25,0-24,-25-1,25 25,-1 0,-24 25,0-1,25-24,-25 25,0 0,25-25,-25 25,0 0,0-1,0 1,0 0,0 0,-25 0,0-1,1-24,24 25,-25-25,25-25,-25 25,0 0,0-24,25-1,-24 0,24 0,0 50</inkml:trace>
  <inkml:trace contextRef="#ctx0" brushRef="#br3" timeOffset="1.13517E6">17487 11734,'0'-25,"0"0,25 0,0 1,-25-1,25 25,-25-25,25 25,-25-25,0 50,0 0,0 0,0-1,0 1,0 0,0 0,0 0,24 0,-24-1,0 1,25-25,0 0,0 0,0 0,-1 0,-24-25</inkml:trace>
  <inkml:trace contextRef="#ctx0" brushRef="#br3" timeOffset="1.13646E6">17636 11387,'0'-25</inkml:trace>
  <inkml:trace contextRef="#ctx0" brushRef="#br3" timeOffset="1.13884E6">18132 12056,'0'-24,"0"-1,25 0,0 25,0 0,0 0,-1 0,1 0,0 0,0 0,0 0,-1 0,1 0,0 0</inkml:trace>
  <inkml:trace contextRef="#ctx0" brushRef="#br3" timeOffset="1.14006E6">18281 12230,'25'0,"0"0,0 0,-1 0,1 0,0 0,0 0,0 0,-1 0,1 0,-25 25</inkml:trace>
  <inkml:trace contextRef="#ctx0" brushRef="#br3" timeOffset="1.145E6">18901 12106,'25'0,"0"0,0 0,0 0,-1 0,1 0,0 0,0 0,0 0,-1 0,1 0,-25-25,25 25,0 0,-25-25,0 1,0-1,0 0,0 0,-25 25,0 0,0 0,1 25,-1-25,0 25,25 0,0-1,0 1,0 0,0 25,0-26,0 1,0 0,0 0,0 0,0-1,0 1,0 0,25-25,0 0,-1 0,1 0,0 0,0 0,0 0,-1 0,1 0,-25 25</inkml:trace>
  <inkml:trace contextRef="#ctx0" brushRef="#br3" timeOffset="1.14961E6">19273 11734,'0'-25,"25"25,0 0,-25-25,0 0,0 1,25-1,0 0,-1 25,-24-25,0 0,0 50,0 0,0 0,0 0,25-1,-25 1,0 0,0 0,0 0,25-25,-25 25,0-1,0 1,25-25,0 0,-1 0,1 0,0 0,0-25,-25 1</inkml:trace>
  <inkml:trace contextRef="#ctx0" brushRef="#br3" timeOffset="1.15037E6">19472 11436,'0'-25</inkml:trace>
  <inkml:trace contextRef="#ctx0" brushRef="#br3" timeOffset="1.16315E6">21977 9179,'25'0,"-25"49,0 1,0-25,0 24,0 1,0-25,0 24,0-24,0 0,0 25,0-26,0 26,0 0,0-26,0 1,0 0,0 25,0-1,0 1,0-25,-25 24,25 1,0-25,0 0,0-1,0 26,0 0,0-26,0 26,0-25,0 24,0 1,0-25,0 25,0-26,0 26,0-25,0 24,0-24,0 0,0 0,0 0,0-1,0 1</inkml:trace>
  <inkml:trace contextRef="#ctx0" brushRef="#br3" timeOffset="1.16441E6">21779 10841,'25'0,"-25"-25,24 50,1 0,0-1,0 1,0 0,-1-25,-24 25,0 0,25-25,0 0,25-50,-26 50,-24-25,50 0,-25 25,-25-24,25 24,-25-25,25 25</inkml:trace>
  <inkml:trace contextRef="#ctx0" brushRef="#br3" timeOffset="1.16614E6">19670 12131,'0'-25,"25"25,25 0,-50 25,49-25,1 0,-25 0,24 0,-24 0,25 0,-25 0,24 25,-24-25,0 0,0 0,-1 0,1 0,0 0,0 0,0 0,-1 0,1 0,0 0,-25 24,0 1</inkml:trace>
  <inkml:trace contextRef="#ctx0" brushRef="#br3" timeOffset="1.16789E6">20340 11957,'0'0,"0"-25,25 25,0 25,-25 0,25 0,-1 0,-24-1,25-24,-25 25,25-25,-25 25,25-25,-25 25,25-25,-25 25,0-1,-25 1,25 0,-50 0,50 0,-25-1,1-24,24 25,0 0,-25-25,0 25,0 0,25-1,-25-24,25 25</inkml:trace>
  <inkml:trace contextRef="#ctx0" brushRef="#br3" timeOffset="1.1705E6">21308 11387,'0'49,"0"-24,0 25,0-26,0 26,0 0,0-26,0 1,0 0,0 0,0 0,24 0,-24-1,0 1,0 0,0 0,0 0,0-1,0 1,0 0,0 0,0 24,0-24,0 25,0-25,25-50,0 25,0 0,0 0,-1 0,1 0,0 0,0 0,0 0,-1 0,1 0</inkml:trace>
  <inkml:trace contextRef="#ctx0" brushRef="#br3" timeOffset="1.17663E6">21729 11883,'0'-25,"0"0,0 50,0 0,0 0,25-1,-25 1,0 0,0 0,0 0,0-1,0 1,25-25,0 0,-1 0,1 0,0 0,0-25,0 25,-25-24,0-1,24 25,-24-25,0 0,25 0,-25 1,0-1,0 50,0-1,0 26,0-25,0 0,25-25,-25 24,0 1,0 0,0 0,0 0,0-1,0 1,0 0,0 0,0 0,0-1,0 1,0 0,0 0,0 0,0 24,0-24,0 0,0 0,-25 0,25-1,0 1,-25-25,1 0,-1 0,0 0,25-25,0 1,-25 24,25-25,0 0,0 0,0 0,0 0,0 1,0-1,25 25,0-25,0 25,-1 0,1-25,0 25,25-25,-26 25,1 0,0 0,0 0,0 0,0 0,-1 0,-24 25,25-25,-74-25</inkml:trace>
  <inkml:trace contextRef="#ctx0" brushRef="#br3" timeOffset="1.17858E6">22076 11436,'0'-25,"25"25,-25 25,0 0,0 0,0 0,0-1,0 1,0 0,0 0,25-25,0 0,0 0,0 0,-1 25,1-25,-25 24,25-24</inkml:trace>
  <inkml:trace contextRef="#ctx0" brushRef="#br3" timeOffset="1.17951E6">22126 11287</inkml:trace>
  <inkml:trace contextRef="#ctx0" brushRef="#br3" timeOffset="1.18107E6">22548 11883,'25'-25,"24"25,-24 0,25 0,-26 0,1 0,0 0,0 0,0 0,-1 0,-24-25</inkml:trace>
  <inkml:trace contextRef="#ctx0" brushRef="#br3" timeOffset="1.18228E6">22672 12056,'0'-24,"0"-1,25 25,-1 0,1 0,0 0,0 0,0 0,-1 0,1 0,0 0,0 0,-25-25,25 25</inkml:trace>
  <inkml:trace contextRef="#ctx0" brushRef="#br3" timeOffset="1.18625E6">23466 11287,'0'-24,"24"24,-24-25,25 25,-25-25,0 0,0 75,0-1,0-24,0 0,0 0,0 0,25-25,-25 24,0 1,25-25,-25 25,25-25,-1 0,1 0</inkml:trace>
  <inkml:trace contextRef="#ctx0" brushRef="#br3" timeOffset="1.18684E6">23540 11039,'0'-25,"0"1,0 48</inkml:trace>
  <inkml:trace contextRef="#ctx0" brushRef="#br3" timeOffset="1.19014E6">21010 11461,'0'25,"-25"0,25-1,0 1,0 0,0 25,0-26,-25 26,25 0,0-25,0-1,0 1,-25-25,25 25,0 25,0-1,0 1,0-25,0 24,0-24,0 0,0 0,0-1,25 1,-25 0,25 25,0-26,-25 1,0 0,25-25,-1 0,-24 25,25 0,-25-1,25-24,0 25,-25 0,25 0,-25 0,0 0,0-1,0 1,0 0,-25 0,0 24,0-49,25 25,-25 0,1-25,24 25,-50 24,0-24,26 0,-1-25,25 25,-25-25,25 25,25-50,24 25,-24 0,25 0,-1 0,-24 0,0 0,-25 25,25-25,-25 24,0 1,0 0,0 0,0 0,0-1,0 1,-25 0,25 0,0 0,-25-25,25 25,0-1,0 1,0 0,-25 0,25 0,0-1,0 1,0 0,0 0,0 0,0-1,-24-24,24 25,0 0,0 0,0 0,0-1,0 1,24-25,-24 25,0 0,0 0,25-1,0-24,-25 25,25-25,0 0,-1 0,-24-25,0 1,-24-26,24 0</inkml:trace>
  <inkml:trace contextRef="#ctx0" brushRef="#br3" timeOffset="1.19253E6">21556 12850,'0'-25,"0"50,24-25,-24 25,0 0,0 0,25 24,-25-24,0 25,25-50,-25 24,0 1,0 0,0 0,0 0,25 0,-25-1,25-24,-25 25,24-25,1 0,-25-25,25 1,0-1,-25 0,25 25,-25-25,0 0,24 0,1 1,-25-1,0 0,25 0,-25 0,25 25,-25-24,0-1,0 74,0-24,0 0,0 0,25-25,-25 25,0-1,0 1,0 0,0 0,0 0,0 0,0-1,0 1,24 0,-24 0,0 0</inkml:trace>
  <inkml:trace contextRef="#ctx0" brushRef="#br3" timeOffset="1.2006E6">22473 12428,'0'-24</inkml:trace>
  <inkml:trace contextRef="#ctx0" brushRef="#br3" timeOffset="1.23426E6">23193 12056,'25'0,"-1"0,1 0,-25-24,25 24,0 0,0 0,-1 0,1-25,0 25,-25-25,25 25,0 0,-25-25,24 0,-24 1,25 24,0 0,-25-25,0 0,25 25,-25-25,0 0,-25 25,0 0,0 0,1 0,-1 0,0 25,25 0,0 0,0 0,0-1,0 1,0 0,0 0,0 0,0-1,25 1,-25 0,0 0,0 0,25-25,-1 0,1 0,25-25,-50 0,25 25,-1-25,1 0,0 25,0-24,-25-1,25 0,-25 50</inkml:trace>
  <inkml:trace contextRef="#ctx0" brushRef="#br3" timeOffset="1.24336E6">22151 12652,'0'25,"0"-1,0 1,0 0,0 0,0 0,0-1,0 1,0 0,0 0,0 0,0-1,0 1,0 0,0 0,0 0,25-25,0-25,-25 0,24 0,1 25,0 0,0 0,0 0,-25 25,24-25,-24 25,25-25,-25 25,0-1,0 1,0 0,0 0,0 0,0 0,-25-25,1 24,-1-24,25 25,-25-25,0 0,0 0,1 0,-1 0,0 0,25-25,-25 25,0 0</inkml:trace>
  <inkml:trace contextRef="#ctx0" brushRef="#br3" timeOffset="1.24498E6">22374 12602,'0'-25,"0"50,0 0,25 0,-25 0,0-1,25-24,0 0,-1 0,1 0</inkml:trace>
  <inkml:trace contextRef="#ctx0" brushRef="#br3" timeOffset="1.24649E6">22721 12726,'0'-25,"50"25,-25 0,0-24,-1 24,1 0,25-25,-50 0,25 25,-1 0,1 0,-50 50</inkml:trace>
  <inkml:trace contextRef="#ctx0" brushRef="#br3" timeOffset="1.24744E6">22721 13024,'25'0,"0"-25,0 25,-25-25,25 25,-1 0,1 0,0 0,-25-25,25 25</inkml:trace>
  <inkml:trace contextRef="#ctx0" brushRef="#br3" timeOffset="1.25043E6">23342 12751,'0'-25,"24"25,-24 25,0 0,0 24,0-24,0 0,0 0,25-25,0 0,-25-25,25 0,24 0,-49 1,0-1,25 25,0 0,-25-25,0 0,25 25,-25 25,0 0,0 24,0-24,0 25,0-25,0-1,0 1,0 0,0 0,0 0,0-1,0 26,0-25,0 0,0 0,0-1,0 1,0 25,0-25,0-1,0 1,0 0,0 0,0 0,0-1,0 1,0 0,0 0,0 0,-25 24,0-24,0-25,1 25,-1-25,0 0,0 0,0-25,1-25,-1 26,25-26,0 25,-25 25,25-25,0 1,-25-1,25 0,0 0,0 0,0-24,25-1,-25 25,25 25,0-24,24-26,-24 50,0-25,24-25,-24 26,0 24,0-25,0 25,-1 0,26 0,-25 0,0 0,24 0,-49-25</inkml:trace>
  <inkml:trace contextRef="#ctx0" brushRef="#br3" timeOffset="1.25174E6">23738 12428,'0'-24,"0"48,0 1,0 0,0 0,0 0,0 0,25-1,0-24,0 0,0 0,-1 0</inkml:trace>
  <inkml:trace contextRef="#ctx0" brushRef="#br3" timeOffset="1.25255E6">23862 12230</inkml:trace>
  <inkml:trace contextRef="#ctx0" brushRef="#br2" timeOffset="1.27087E6">15329 14388</inkml:trace>
  <inkml:trace contextRef="#ctx0" brushRef="#br2" timeOffset="1.27224E6">15528 14066,'25'0,"-1"0,-24 25,25-25,-25 24,25-24,-25 25,25 0,-25 0,0 0,0-1,0 1,0 0,0 0,0 0,0-1,0 1,0 0,-25 0,25 0,-25 0,25-1,0 1,0 0</inkml:trace>
  <inkml:trace contextRef="#ctx0" brushRef="#br2" timeOffset="1.27389E6">15131 14091,'0'-25,"-25"25,25 25,0-1,0 1,0 0,0 0,0 0,0-1,0 1,0 0,0 0,0 0,0-1,0 26,25-25,0-25,-25 25,24-25,-24 25,50-25,-50 24,25-24,0 25,0 25,-1-50,1 0,-25 25,25-25,0 0,-25 24</inkml:trace>
  <inkml:trace contextRef="#ctx0" brushRef="#br3" timeOffset="3.23758E6">16470 13793,'0'-25,"0"75,25-1,-25-24,25 25,-25-1,0-24,0 25,0-25,0 24,0-24,0 25,0-26,0 1,0 0,0 0,0 0,0-1,0 1,0 0,0 0,0 0,0 0,0-1,0 1,0 0,25 0,0 24,-25 1,24-25</inkml:trace>
  <inkml:trace contextRef="#ctx0" brushRef="#br3" timeOffset="3.23872E6">17091 13793,'0'50,"0"-26,0 26,-25 0,25-26,-25 26,0 0,0-26,-24 26,24 0,0-1,25-24,0 25,0-26,0 1,0 0,0-75</inkml:trace>
  <inkml:trace contextRef="#ctx0" brushRef="#br3" timeOffset="3.23954E6">17140 13917,'25'0,"0"50,-25-26,25 26,24 0,-49-26,50 26,-25 0,-25-26,24 26,-24-25,0 0,25-25,-25 24,0 1</inkml:trace>
  <inkml:trace contextRef="#ctx0" brushRef="#br3" timeOffset="3.24109E6">17016 14215,'25'0,"0"0,0-25,-1 25,1 0,0-25,0 25,0 0,-1 0,1 0,0-25,0 25</inkml:trace>
  <inkml:trace contextRef="#ctx0" brushRef="#br3" timeOffset="3.24223E6">17636 13718,'0'25,"25"25,0 0,0-26,-25 26,0-25,24 24,-24 1,0-25,0 24,0 1,0-25,0 0,0-1,0 1,0 0,25-25,-25 25,0 0,0 24,0 1,0-25,25 0,-25-1,0 26,0 0,25-26,-25 1,0 0</inkml:trace>
  <inkml:trace contextRef="#ctx0" brushRef="#br3" timeOffset="3.24297E6">18008 14314,'25'-25,"0"0,0 0,24 25,1 0,-25 0,24 0,1-24,0 24,-26-25</inkml:trace>
  <inkml:trace contextRef="#ctx0" brushRef="#br3" timeOffset="3.2443E6">18157 14488,'50'-25,"-25"25,24-25,-24 25,25 0,-26 0,1 0,0 0,0 0</inkml:trace>
  <inkml:trace contextRef="#ctx0" brushRef="#br3" timeOffset="3.24535E6">18827 13917,'0'25,"0"24,0 1,25-25,-25 24,0 1,25-25,-25 0,0 24,0-24,0 0,24-25,-24 25,0-1,0 1,0 0,0 0</inkml:trace>
  <inkml:trace contextRef="#ctx0" brushRef="#br3" timeOffset="3.24629E6">18628 13967,'0'-25,"0"0,25 25,0 0,25 0,-1-25,-24 25,25 0,-1 0,-24 0,0 0,0 0,0 0,24 0,1 0,-25 0,-1 0,1 0,0 0,25 0,-26 0,26 0,0 0,-26 0,1 0,0 0,0 0,0 0,-1 0,1 0,0 0</inkml:trace>
  <inkml:trace contextRef="#ctx0" brushRef="#br3" timeOffset="3.24771E6">19298 13991,'0'50,"0"-25,0 0,25-1,-25 1,0 0,0 0,0 0,25 24,-25-24,0 0,0 0,25-25,-25 24,0 1,0 0,0 0,0 0</inkml:trace>
  <inkml:trace contextRef="#ctx0" brushRef="#br3" timeOffset="3.2524E6">19720 14363,'0'-24,"25"-1,-25 0,25 0,-1 25,-24-25,0 1,25-1,0 25,0-25,-25 0,25 0,-1 25,-24-24,25 24,-25-25,0 0,0 0,0 0,0 1,0-1,0 0,0 0,0 0,-25 25,1 0,-1 0,0 0,0 0,25 25,0 0,0 0,0 0,0 24,0-24,0 0,0 0,0-1,0 1,0 0,0 0,0 0,0-1,0 1,0 0,25 0,-25 0,25-1,-25 1,0 0,25 0,-1-25,1 0,0 0,0 0,0 0,-25-25,24 25,-24-25,25 25,-25-25,25 25,-25-24,25 24,-25-25,0 50,0-1,0 1,0 0,0 0,0 0,0 0</inkml:trace>
  <inkml:trace contextRef="#ctx0" brushRef="#br3" timeOffset="3.25306E6">20117 14215</inkml:trace>
  <inkml:trace contextRef="#ctx0" brushRef="#br3" timeOffset="3.25488E6">20340 14363,'0'25,"0"0,0 0,0 0,0 0,0-1,0 1,0 0,25-25,0 0,0 0,-1 0,1-25</inkml:trace>
  <inkml:trace contextRef="#ctx0" brushRef="#br3" timeOffset="3.25569E6">20365 14190</inkml:trace>
  <inkml:trace contextRef="#ctx0" brushRef="#br3" timeOffset="3.25804E6">20787 13967,'0'24,"0"1,0 0,0 0,24-25,-24 25,0-1,25 1,-25 0,0 0,25-25,-25 25,0-1,0 1,25-25,0 0,-1 0,-24-25,25 1,0 24,-25-25,0 0,0 0,0 0,0 1,25-1,-25 0,0 0,25 0,-25 1,0-1,24 50,-24-1,0 1,0 0,0 0,0 0,0 24,25-49,-25 25,0 0,25-25,-25 25,0-1</inkml:trace>
  <inkml:trace contextRef="#ctx0" brushRef="#br3" timeOffset="3.25921E6">21283 14314,'0'25,"0"-1,0 1,0 25,0-25,0 24,0-24,0 0,0 0,0 0,25-25,-1 0,-24-25,25 25,-25-25,25 0,0 25,-25-25</inkml:trace>
  <inkml:trace contextRef="#ctx0" brushRef="#br3" timeOffset="3.25972E6">21332 14066,'0'0,"0"-25</inkml:trace>
  <inkml:trace contextRef="#ctx0" brushRef="#br3" timeOffset="3.26136E6">21556 14289,'0'25,"0"0,0-1,0 1,0 0,0 0,24 0,1 0,-25-1,25-24,0 0,0 0,-1-24</inkml:trace>
  <inkml:trace contextRef="#ctx0" brushRef="#br3" timeOffset="3.26207E6">21630 14165,'0'-25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10-11T04:27:36.54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 2481,'25'0,"0"25,0-1,-25 1,24 0,1-25,-25 25,25 0,0-25,-25 24,25-24,-25 25,24-25,-24 25,25-25,0 0,-25 25,25-25,-25 25,25-25,-1-25,1 0,-25 0,0 0,0 1,25 24,-25-25,25 0,0-25,-1 50,1 0,-25-24,0-1,25 25,25 0,-50-25,24 0,1 0</inkml:trace>
  <inkml:trace contextRef="#ctx0" brushRef="#br0" timeOffset="1767.5661">2257 2332,'0'50,"0"-26,0 26,0-25,0 0,0-1,0 1,0 0,0 0,0 0,0-1,0 1,0 0,0 0,0 0,25-50,-25 0</inkml:trace>
  <inkml:trace contextRef="#ctx0" brushRef="#br0" timeOffset="2924.8745">2306 2332,'25'0,"0"0,-25 25,25 0,0-25,-1 0,-24 24,25-24,-25 25,25-25,-25 25,0 0,0 0,0-1,0 1,0 0,-25-25,25 50,-25-50,25 24,-24-24,24 25,-25-25,25 25,0 0,-25-25,0 25</inkml:trace>
  <inkml:trace contextRef="#ctx0" brushRef="#br0" timeOffset="4673.217">1785 3076,'25'0,"0"0,25-25,-26 25,26 0,0-24,-26 24,26 0,-25 0,0 0,0 0,-25-25,24 25,1 0,0 0,0 0,0 0,-1 0,1 0,0 0,0 0</inkml:trace>
  <inkml:trace contextRef="#ctx0" brushRef="#br0" timeOffset="8925.0565">4192 2605,'-25'49,"0"1,0 0,0-1,1-24,-1 25,0-1,0-24,25 0,-25 0,25 0,0-1,0 1,0 0,0 25,-24-1,24 1,-25-25,25-1,0 1,25-50,-1-24,26 24</inkml:trace>
  <inkml:trace contextRef="#ctx0" brushRef="#br0" timeOffset="9870.2725">4241 2778,'0'25,"0"25,50-1,-50 1,0-25,25 25,-25-1,24-24,1 0,-25 24,0-24,0 0,0 0,0 0</inkml:trace>
  <inkml:trace contextRef="#ctx0" brushRef="#br0" timeOffset="10897.9511">4142 3027,'25'0,"0"0,-1 0,1 0,0 0,0 0</inkml:trace>
  <inkml:trace contextRef="#ctx0" brushRef="#br0" timeOffset="12060.2834">4638 2853,'-25'0,"100"0,-51 0,26 0,-25 0,0 0,0 0,-1 0,1 0,0 0,0 0,-25 25,25-25</inkml:trace>
  <inkml:trace contextRef="#ctx0" brushRef="#br0" timeOffset="12831.5695">4712 3101,'50'0,"-25"0,25 25,-1-25,-24 25,0-25,0 0,-1 0,1 0,0 0,-25 24</inkml:trace>
  <inkml:trace contextRef="#ctx0" brushRef="#br0" timeOffset="16421.3226">5655 1637,'0'25,"0"25,0-25,0 24,0-24,0 25,0-1,25-24,-25 25,0-1,0-24,0 25,25-26,-25 26,0 0,0-1,0 1,0-25,0 24,25-24,-25 25,0-1,0 1,0 0,0-26,0 26,0 0,0-26,0 26,24 0,-24-26,0 26,0-25,0 25,0-1,0-24,0 25,0-26,0 26,0 0,0-26,0 26,0-25,0 24,0 1,0-25,0 24,0-24,0 25,0-1,0-24,0 25,0-25,0 0,0-1,0 1,0 0,0 0,0 24,0-24,0 0,0 0,0 0,0-1,0 1,25-25,25 0,49 0,-74 0,24 0,1 0,-25 0,0 0,-25-25,-50-74</inkml:trace>
  <inkml:trace contextRef="#ctx0" brushRef="#br0" timeOffset="17320.2895">5754 1761,'25'0,"0"0,0 0,0 0,-1 0,1 0,0 0,0 0,0 0</inkml:trace>
  <inkml:trace contextRef="#ctx0" brushRef="#br0" timeOffset="19344.2548">6151 2034,'0'-25,"25"1,-25-1,0 0,25 25,0 0,-25-25,24 25,-24-25,25 25,-25 25,0 0,0 0,0 0,0-1,0 1,0 0,0 0,0 0,0-1,-25 1,25 0,-24-25,24 25,-25-25,50 0,-1 0,1 0,0 0,0 0,0 0,-1 0,1 0,-25 25,25-25,-25 24,0 1,0 0,0 0,0 0,0 0,0-1,0 1,0 0,-25 0,25 0,-25-25,25 24,-24 1,-1-25,0 0</inkml:trace>
  <inkml:trace contextRef="#ctx0" brushRef="#br0" timeOffset="20212.2932">6027 2902,'25'0,"0"0,0-24,-1 24,-24 24,25-24</inkml:trace>
  <inkml:trace contextRef="#ctx0" brushRef="#br0" timeOffset="21686.2801">6424 2754,'25'0,"0"0,0 0,-1 0,1 0,-25 24,25-24,-25 25,25-25,-25 25,25 0,-1-25,1 25,-25-1,0 1,25 0,-25 0,0 0,0 0,0 24,-25-49,-24 50,24-1,0-24,0 0,0 25,1-50,-1 0,25 24,-25 1,25 0,-25-25,75 0,-25 0,49-25,-24 25,-26 0,26 0,-25 0,0 0,-1 0,1 0</inkml:trace>
  <inkml:trace contextRef="#ctx0" brushRef="#br0" timeOffset="24819.5885">6523 3597,'-24'0,"24"25,0 0,0-1,0 26,0 0,0-25,0-1,0 1,0 0,24-25,1-25,-25 0,25 25,0-24,0-1,-1 25,1 0,0 0,0 0,0 0,-1 0,1 49,0-49,-25 25,0 0,0 0,0 0,0-1,0 1,0 0,0 0,-25-25,25 25,0-1,-25-24,1 0,24 25,-25 0,0 0,0 0,0-50,25-25,0 1</inkml:trace>
  <inkml:trace contextRef="#ctx0" brushRef="#br0" timeOffset="25704.286">6523 3597,'25'0,"74"0,-49 0,0 0,-26 0,26 0,0 0,-26 0,1 0</inkml:trace>
  <inkml:trace contextRef="#ctx0" brushRef="#br0" timeOffset="28806.3949">7689 2059,'0'-50,"0"1,25 49,0-25,-25-25,0 26,25-1,-25 0,24 25,-24 25,25 24,-25-24,0 25,25-1,-25-24,0 25,0-1,0-24,0 0,0 0,25 24,-25-24,0 0,25-25,-25 25</inkml:trace>
  <inkml:trace contextRef="#ctx0" brushRef="#br0" timeOffset="29851.4182">7392 2853,'24'25,"26"-25,-25 0,24 0,-24 24,0-24,0 0</inkml:trace>
  <inkml:trace contextRef="#ctx0" brushRef="#br0" timeOffset="30898.0945">7764 2654,'0'25,"0"0,0 0,0 0,0-1,0 26,0-25,0 0,0-1,24-24,1-24,25-1,-1 25,-24 0,0 0,0 0,0 0</inkml:trace>
  <inkml:trace contextRef="#ctx0" brushRef="#br0" timeOffset="31707.2962">7962 2654,'-25'25,"25"25,0-1,0-24,0 25,0-25,0-1,-25 26,25-25,0 0,0 0,0-1,0 1,0 0,0-50</inkml:trace>
  <inkml:trace contextRef="#ctx0" brushRef="#br0" timeOffset="32870.3589">7788 3423,'-24'25,"-1"0,25 25,-25-50,25 49,-25-24,25 0,0 0,0-1,-25-24,25 25,-24-25,24 25,24-25,26-25,0 25,-1 0,-24 0,25 0,-1 0,-24 25,25 0,-26-25,1 0,0 0,-25 25</inkml:trace>
  <inkml:trace contextRef="#ctx0" brushRef="#br0" timeOffset="33854.2765">7962 3547,'0'50,"0"0,0-26,0 26,0 0,0-25,0 24,0-24,0 25,0-26,0 1</inkml:trace>
  <inkml:trace contextRef="#ctx0" brushRef="#br0" timeOffset="37724.0393">8905 1761,'0'25,"-25"0,0 0,25 0,0-1,0 1,0 0,0 0,0 0,0 24,0 1,0-25,0-1,25-24,-25 25,0 0,25-25,-1 0,1 0,-25-25,25 25,-25-25,0 1,25 24,-25-25,0 0,0 0,0 0,0 1,0-1,0 0,-25 0,0 25,25-25,0 1,-25 24,25-25,-24 25,24-25,0 0,-25 50</inkml:trace>
  <inkml:trace contextRef="#ctx0" brushRef="#br0" timeOffset="39808.2599">8805 2506,'0'-25,"0"0,25 25,0 0,0 0,0 0,-25 25,0 0,0-1,0 1,0 0,0 0,0 0,-25-1,0 1,0-25,25 25,-25-25,50 0,0 0,25 0,-26 0,1 0,0 0,0 0,0 25,-25 0,0-1,0 1,0 0,0 0,0 0,0-1,0 1,0 0,-25-25,0 0,0 0,0 0,25-25,-24 0,24 1,-25 24</inkml:trace>
  <inkml:trace contextRef="#ctx0" brushRef="#br0" timeOffset="40848.3748">8632 3523,'25'0,"-1"0,1 0,0 0,0 0,0 0</inkml:trace>
  <inkml:trace contextRef="#ctx0" brushRef="#br0" timeOffset="42823.2749">8954 3275,'25'0,"0"0,-25 24,0 1,0 0,0 0,25 0,-25-1,0 1,0 0,0 0,0 0,0-1,0 1,0 0,0 0,-25-25,25 25,0-1,0 1,-25-25,0 25,0-25,25 25,-24-25,-1 0,0 25,50-25,0 0,-1 0,26 0,-25 0,0 0,-25 25,24-25,-24 24,25 1,0-25,-25 25,25-25,0 0,0 0,-25-50,49 26,-24-1,-25 0,0-25,25 50,-25-25,25 25,-25-24,0-1</inkml:trace>
  <inkml:trace contextRef="#ctx0" brushRef="#br0" timeOffset="45760.507">9326 1761,'50'0,"0"0,-26 0,1 0,0 0,0 0,0 0,-1 0,1 0,0 0,0 0,0 0,-25-24,24 24,1 0,0 0,0 0,-25 24,0 1,0 25,25-1,-25-24,0 25,0-25,0 24,0 1,0-25,0 24,0 1,0-25,0 24,0-24,0 25,0-1,0-24,0 25,0-25,0 24,0 1,24-25,-24 24,0-24,0 25,0-1,25-49,-25 50,0-25,0 24,0 1,0-25,0 24,0-24,0 0,0 25,0-1,0-24,0 25,0-26,0 1,0 25,0-1,0 1,0 0,0-26,0 1,0 0,0 0,0 0,0-1,0 1,0 0,0 0,0 0,0 0,0-1,-25-24,1 0,-1 25,0-25,0 0,0 25,1-25</inkml:trace>
  <inkml:trace contextRef="#ctx0" brushRef="#br0" timeOffset="50155.5271">3423 5507,'0'50,"-25"-1,25 1,0-25,0 25,-25 24,25 0,0-24,-50 49,50-24,-24-26,-1 26,0-1,25-49,-25 24,25 1,0 0,0-25</inkml:trace>
  <inkml:trace contextRef="#ctx0" brushRef="#br0" timeOffset="51250.1454">3894 5532,'-50'25,"50"24,-49-24,-1 25,25 0,-24-1,24 1,-25-25,25 24,1 1,-26-1,25-24,0 0,25 0,-24 0,24-1,0 1,0-50,24-24</inkml:trace>
  <inkml:trace contextRef="#ctx0" brushRef="#br0" timeOffset="51996.46">3894 5681,'25'50,"0"-1,-1-24,-24 25,0-1,0-24,25 25,-25-1,25-24,-25 0,25 0,-25-1,0 1</inkml:trace>
  <inkml:trace contextRef="#ctx0" brushRef="#br0" timeOffset="52762.4182">3621 5830,'25'0,"24"0,-24 0,25 0,-1 0,-24 0,0 0,0 0,0 0,0 0,-1 0,1 0</inkml:trace>
  <inkml:trace contextRef="#ctx0" brushRef="#br0" timeOffset="53808.5615">4415 5507,'0'25,"0"25,0-1,0 26,0-1,0-49,0 25,0 24,0-24,0 24,0-24,0-26,0 26,0-25,0 24,0 1,0-25,0 24,0-24,0 0,0 25,0-25,0-1</inkml:trace>
  <inkml:trace contextRef="#ctx0" brushRef="#br0" timeOffset="54892.3801">4936 5929,'25'0,"24"0,26 0,-51 0,26 0,-25 0,24 0,1 25,-25-25,0 0</inkml:trace>
  <inkml:trace contextRef="#ctx0" brushRef="#br0" timeOffset="55801.6601">5060 6202,'25'0,"-1"0,1 0,0 0,25 0,-1 0,-24 0,25 25,-1-25,-24 0</inkml:trace>
  <inkml:trace contextRef="#ctx0" brushRef="#br0" timeOffset="151391.0458">5953 5383,'-25'25,"25"0,0 0,0-1,0 1,-25 25,25-25,0-1,0 26,-25-50,25 50,0-25,0-1,0 1,0 0,0 0,0 0,0-1,0 1,0 0,0 0,0 0,0-1,0 26,0-25,0 0,0-1,0 1,0 0,0 0,25 0,-25-1,25 1,0-25,-25 25,0 0,25-25,-25 25,24-25,1 0</inkml:trace>
  <inkml:trace contextRef="#ctx0" brushRef="#br0" timeOffset="152333.0522">6027 6053,'25'0,"0"0,24 0,-24 0,25 0,-1 0,-24 0,25 0,-25 0,-1 0</inkml:trace>
  <inkml:trace contextRef="#ctx0" brushRef="#br0" timeOffset="154475.2549">6474 6103,'25'0,"-1"0,1 0,-25-25,25 0,-25 0,25 0,-25 1,0-1,0 0,25 25,-25-25,0 0,0 1,0-1,24 25,-24-25,0 50,0 0,25-1,-25 1,0 0,25 25,-25-26,25-24,-25 50,0-25,0 0,0-1,0 1,25-25,-25 25,0 0,0 0,24-1,-24 1</inkml:trace>
  <inkml:trace contextRef="#ctx0" brushRef="#br0" timeOffset="155874.9656">6871 5458,'24'0,"1"0,0 24,25 1,-26 0,1 0,0 0,0 24,0-24,-1 0,1 0,-25 0,0 24,50-49,-25 50,-1-1,-24-24,0 0,25 0,-25 0,25-1,-25 1,0 0,0 0,0 0,0-1,0 1,0 0,0 0,0 0,0-1,0 1,0 0,0 0,-25-25,25 25,-25-1,1-24,24 25</inkml:trace>
  <inkml:trace contextRef="#ctx0" brushRef="#br0" timeOffset="157939.0729">6970 5110,'25'-24,"-1"24,-24-25,0 0,25 25,-25-25,25 0,-25 0,25 1,0 24,-25-25,24 0,-24 75,0-26,0 1,0 0,0 0,25 25,-25-1,0-24,0 0,25 24,-25 1,0-25,0 0</inkml:trace>
  <inkml:trace contextRef="#ctx0" brushRef="#br0" timeOffset="158861.0149">7416 4937,'0'24,"0"1,0 25,0-25,0 0,0-1,0 1,0 0,0 0,0 0</inkml:trace>
  <inkml:trace contextRef="#ctx0" brushRef="#br0" timeOffset="160387.0752">7317 5110,'25'0,"-25"-24,25 24,0 0,-1-25,1 25,0 0,0 0,0 0,-1 0,1 0,0 0</inkml:trace>
  <inkml:trace contextRef="#ctx0" brushRef="#br0" timeOffset="162127.1629">7689 5309,'0'-25,"25"25,-25-25,25 0,-25 1,25-1,-25 0,0 0,0 0,24 1,1-26,-25 25,0 0,25 25,-25-25,0 1,0-1,0 0,0 0,25 25,-25-25,0 1,0-1,0 50,0 24,0-24,0 25,0-1,0 1,0-25,0 0,0-1,0 1,0 0,0 0,0 0,0-1,0 1,0 0</inkml:trace>
  <inkml:trace contextRef="#ctx0" brushRef="#br0" timeOffset="165417.0173">8136 5631,'24'-25,"-24"1,0-1,25 25,-25-25,25 25,0 0,0 0,0 25,-25 0,24-1,-24 1,0 0,25 0,-25 0,0 0,0-1,0 1,-25-25,25 25,-24 0,-1-25,0 25,25-1,-25-24,0 25,25 0,0-50,25 25,-25-25,25 25,0 0,0 0,-1 25,1-25,-25 25,0 0,25 0,0-1,-25 1,25-25,-25 25,0 0,0 0,0-1,0 1,0 0,0 0,-25 0,0-1,0 1,0-25,1 0,-1 0,0 0,0 0,0 0,25-25,0 1,-25 24,25-25,-24 0</inkml:trace>
  <inkml:trace contextRef="#ctx0" brushRef="#br0" timeOffset="167480.9132">8433 6574,'25'0,"-25"-25,0-24,25 24,-25-25,25 50,-25-25,0 0,25 1,-25-1,0 0,0 0,24 25,-24 25,0 0,0 0,0 24,0 1,0-25,0 0,0-1,0 1,0 0,0 0,0 0,0-1,0 1</inkml:trace>
  <inkml:trace contextRef="#ctx0" brushRef="#br0" timeOffset="168524.8526">8830 6400,'0'25,"0"0,0 0,0 24,0-24,0 0,0 0,0 0,25-25,-25 24</inkml:trace>
  <inkml:trace contextRef="#ctx0" brushRef="#br0" timeOffset="170108.5916">8731 6549,'0'-25,"25"25,-25-24,25 24,-1 0,-24-25,25 25,-25-25,25 25,0 0,0 25,-1-25</inkml:trace>
  <inkml:trace contextRef="#ctx0" brushRef="#br0" timeOffset="171780.1675">8781 6574,'24'0,"-24"-25,0 0,25 25,-25-24,0-1,25 25,-25-25,0 0,0 0,0 0,25 25,-25-49,25 24,-25 0,0 0,24 25,-24-24,0-1,0 50,0-1,0 1,0 0,0 25,0-1,0 1,0-25,0 0,0-1,0 1,0 0,0 0,0 0,0-1,0 1</inkml:trace>
  <inkml:trace contextRef="#ctx0" brushRef="#br0" timeOffset="172813.0306">8855 6748,'25'0,"0"0,-1 0,1 0,0 0,0 0,0 0,-1 0</inkml:trace>
  <inkml:trace contextRef="#ctx0" brushRef="#br0" timeOffset="177865.1899">9326 5135,'0'25,"0"0,0 0,0-1,0 1,0 0,0 0,0 0,0-1,0 1,25 0,-25 0,0 24,25 1,-25-25,0 0,25-25,-25 24,0 1,0 0,0 0,0 0,0 0,0-1,0 1,0 0,0 0,0 0,0-1,0 1,25-25,-25 25,0 0,0 0,0-1,0 1,0 0,0 0,0 0,0-1,0 1,0 0,0 0,0 0,24-1,-24 1,0 0,0 0,0 0,0-1,0 1,0 0,0 0</inkml:trace>
  <inkml:trace contextRef="#ctx0" brushRef="#br0" timeOffset="179285.2399">9599 5383,'25'0,"25"0,-26 0,26 0,-25 0,0 0,-1 0,1 0,0 0,0 0,0 0,-1 0,1 0,0 0,0 0</inkml:trace>
  <inkml:trace contextRef="#ctx0" brushRef="#br0" timeOffset="180308.4683">10219 4986,'0'25,"0"0,25 25,-25-1,0-24,0 25,0-26,0 1,0 0,25-25,-25 25,0 0,0-1,25-24,0 0,-1 0,26 0,-25 0,24 0,-24 0,0 0,0 0,-25 25</inkml:trace>
  <inkml:trace contextRef="#ctx0" brushRef="#br0" timeOffset="181129.1423">10443 5185,'0'25,"0"-1,0 26,0 0,0-26,0 26,0 0,0-26,0 1,24 0,-24 0,0 0,0-1</inkml:trace>
  <inkml:trace contextRef="#ctx0" brushRef="#br0" timeOffset="182418.9665">10145 5929,'0'25,"0"0,-25-1,25 26,-25-25,1 0,24-1,0 1,0 0,0 0,-25-25,25 25,25-25,24 0,-24 0,25 0,-26 0,1 0,0 0,0 0,0 0</inkml:trace>
  <inkml:trace contextRef="#ctx0" brushRef="#br0" timeOffset="183058.4891">10244 6028,'0'50,"0"-25,0 24,0-24,0 25,0-26,0 26,0 0,0-26,0 26,0-25,0 0,0 0,0-1,0 1,0 0,0 0,0 0,0-1</inkml:trace>
  <inkml:trace contextRef="#ctx0" brushRef="#br0" timeOffset="185895.1843">10939 5086,'0'-25,"25"25,-1 0,1 0,0 0,0 0,24 0,-24 0,0 25,25-1,-1 1,-24-25,-25 25,25 0,-25 0,25-25,-25 24,0 1,0 0,0 0,-25 0,0-25,25 24,-25 1,50-25,0 0,0 0,-25 25,0 25,49-26,1-24,-50 25,49 25,-24-50,-25 25,0-1,0 1,25-25,-25 25,-25 0,0-25,1 0,-26 0,25 0,-24 25,-1-25,25 0,-24 0,24 0,0 0,25-25,0 0</inkml:trace>
  <inkml:trace contextRef="#ctx0" brushRef="#br0" timeOffset="187954.5097">10939 6202,'25'0,"-1"0,1 0,0 0,0 0</inkml:trace>
  <inkml:trace contextRef="#ctx0" brushRef="#br0" timeOffset="191055.2896">11261 6028,'25'-25,"0"25,-25-24,25 24,-1 0,1 0,0 0,0 0,-25 24,0 1,25-25,-25 25,24 0,-24 0,0-1,-24-24,-1 25,0-25,0 25,0-25,25 25,-24 0,24-1,-25-24,25 50,-25-50,25 25,-25-25,50 0,0 0,-25 25,25-25,-1 24,1-24,-25 25,25-25,-25 25,25-25,-25-25,25 25,-25-25,24 25,-24-24,25 24,-25-25</inkml:trace>
  <inkml:trace contextRef="#ctx0" brushRef="#br0" timeOffset="192475.2756">11782 4961,'25'0,"0"25,-25 0,25 25,-25-1,0-24,0 25,0-25,0 24,0 1,0-25,0 24,0 1,24-25,-24 24,0-24,0 0,25 24,-25-24,0 0,0 0,0 0,0 24,0-24,25-25,-25 25,0 0,0 0,0-1,0 1,25 0,-25 0,0 0,0-1,0 1,0 0,0 0,0 0,25-1,-25 1,0 0,0 0</inkml:trace>
  <inkml:trace contextRef="#ctx0" brushRef="#br0" timeOffset="221655.4813">12626 5582,'0'24,"0"1,0 0,0 0,0 25,0-26,0 26,0 0,0-26,0 26,0-25,0 24,0-24,0 0,0 0,0 0,24-25,-24 24,0 1</inkml:trace>
  <inkml:trace contextRef="#ctx0" brushRef="#br0" timeOffset="222895.3399">12452 5879,'25'0,"-1"0,1 0,0 0,0 25,25-25,-26 0,26 0,0 0,-50 25,24-25,1 25,0-25,-25 25,25-25,0 0,-1 0,-24 24</inkml:trace>
  <inkml:trace contextRef="#ctx0" brushRef="#br0" timeOffset="224295.5585">13444 5135,'0'25,"-25"-25,25 25,0 0,-25-25,25 24,0 1,0 0,0 0,0 0,0-1,-24 1,24 0,0 0,0 0,-25-1,25 1,0 0,0 0,0 0,0-1,0 1,0 0,0 0,0 0,0 0,0-1,0 1,0 0,0 0,0 0,25-1,-1 26,-24-25,0 0,0-1,0 1,0 0,25 0,0 0,-25-1,0 1,25-25,-25 25,25-25,-25 25,25-25</inkml:trace>
  <inkml:trace contextRef="#ctx0" brushRef="#br0" timeOffset="225051.5641">13568 5681,'25'0,"0"0,24 0,-24 0,0 0,0 0,0 0,-1 0,-24-25,25 25</inkml:trace>
  <inkml:trace contextRef="#ctx0" brushRef="#br0" timeOffset="227039.04">13965 6003,'0'-24,"0"-1,0 0,0 0,0 0,0 1,0-1,25 0,-25 0,0 0,0 1,0-1,0 0,0 0,25 0,-25 0,24 25,-24-24,0-1,0 0,0 0,25 50,0 25,-25-1,0-24,25 25,-25-1,25-49,-25 50,0-25,0 0,0-1,0 1,0 0,0 0,0 0,0-1,0 1,24-25,1-25</inkml:trace>
  <inkml:trace contextRef="#ctx0" brushRef="#br0" timeOffset="228693.4469">14312 5210,'25'0,"-25"24,25 1,0 0,-25 0,0 0,25-1,-1 1,1 0,-25 0,0 0,25-1,-25 1,25-25,-25 25,0 0,0 0,25-1,-25 1,0 0,0 0,0 0,0 0,0-1,24-24,-24 25,0 0,0 0,0 0,-24-1,24 1,-25 0,0-25,25 25,0 0,0-1,-25 1,0 0,1 0,24 0,-25-25,0 24,25 1</inkml:trace>
  <inkml:trace contextRef="#ctx0" brushRef="#br0" timeOffset="231335.6181">14238 4862,'0'-25,"0"1,0-1,0 0,25 25,-25-25,0 0,24 25,-24-24,0-1,0 0,25 25,-25-25,0 0,25 25,0 25,-25 25,25-25,-25 24,25 1,-25-25,24-25,-24 24,0 1,0 0</inkml:trace>
  <inkml:trace contextRef="#ctx0" brushRef="#br0" timeOffset="232151.5984">14734 4589,'0'25,"0"25,0-1,0-24,25 0,-25 0,0 0,25-25</inkml:trace>
  <inkml:trace contextRef="#ctx0" brushRef="#br0" timeOffset="234109.6812">14635 4788,'25'0,"-1"0,1 0,0 0,25 0,-26 0,1 0,0 0,0 0,0 0</inkml:trace>
  <inkml:trace contextRef="#ctx0" brushRef="#br0" timeOffset="236306.6244">15007 4689,'25'-25,"-25"0,0 0,24 25,1 0,0 0,-25 25,25-25,-25 25,25-25,-25 25,0-1,0 1,0 0,0 0,-25-25,25 25,-25-25,0 24,0-24,25 25,0 0,50-25,-25 0,0 25,-1-25,1 0,0 0,0 25,0-1,0-24,-1 0,1-24,-25-1,25 0,0 0,-25 0,25 25</inkml:trace>
  <inkml:trace contextRef="#ctx0" brushRef="#br0" timeOffset="242813.5085">15776 4614,'0'50,"0"24,25-24,-25 24,24-24,-24-25,0 24,0 1,0-25,0 24,25 1,-25-25,0 0,0-1,0 26,0 0,0-26,0 1,0 25,0-25,0-1,0 1,0 25,25-25,-25-1,0 26,25-25,-25 0,0 0,0-1,0 26,25 0,-1-1,-24-24,25 25,-25-1,0-24,25 0,-25 0,0 24,0-24,0 0,0 0,25-1,-25 1,0 0,0 0,0 0</inkml:trace>
  <inkml:trace contextRef="#ctx0" brushRef="#br0" timeOffset="245049.475">16198 5011,'24'0,"1"0,0 0,0 0,0 0,-1 25</inkml:trace>
  <inkml:trace contextRef="#ctx0" brushRef="#br0" timeOffset="250559.6599">16570 4763,'0'-25,"24"25,1 0,0 0,0 0,0 0,-1 0,1 0,-25 25,0 0,0 0,25-25,-25 24,0 1,0 0,0 0,0 0,0-1,0 1,-25-25,25 25,-25-25,25 50,0-25,-24-25,24 24,0 1,-25-25,25 25,-25-25,50 0,0 0,-25 25,0 0,24-25,1 0,-25 24,0 1,25-25,0 25,0-25,-25 25,24-25,-24 25,25-25,0-25,0 25,-25-25,25-25,-25 26,0-26,25 50,-1-25,-24-24,25 24</inkml:trace>
  <inkml:trace contextRef="#ctx0" brushRef="#br0" timeOffset="258091.5679">16594 5755,'0'-24,"0"48,0 1,0 0,-24 0,24 24,0-24,0 0,0 0,0-75,24 50,1 0,0 0,0 0,0 0,-1 0,-24 25,25 0,-25 0,0-1,0 1,0 0,25 0,-25 0,0-1,0 1,0 0,0 0,-25-25,0 0,1 0,-1 0,0 0,0 0,25-25,-25 25,25-25,-24 25</inkml:trace>
  <inkml:trace contextRef="#ctx0" brushRef="#br0" timeOffset="259033.1809">16570 5780,'24'-25,"1"25,0 0,0 0,0 0,-1 0,1 0,0 0,0 0,-25 25,25-25,-1 0,1 0</inkml:trace>
  <inkml:trace contextRef="#ctx0" brushRef="#br0" timeOffset="264207.754">17388 4813,'0'-25,"0"0,25 25,-25-25,0 0,25 25,-25 25,25-25,-25 25,0 0,24 0,-24-1,0 1,0 0,0 0,0 0,0-1,0 1,-24-25,24 25,24-25,-24-25,25 25,0 0,0 0,0 0,-1 0,1 0,0 0,-25 25,25-25,-25 25,0 0,0 0,0-1,0 1,0 0,0 0,-25-25,0 25,0-25,1 0,24 24,-25-24,0 0,0 0,0 0,1 0,24-24</inkml:trace>
  <inkml:trace contextRef="#ctx0" brushRef="#br0" timeOffset="265701.8233">17289 5904,'25'0,"0"0,-1 0,1 0,0 0,0 0</inkml:trace>
  <inkml:trace contextRef="#ctx0" brushRef="#br0" timeOffset="267676.7738">17512 5706,'25'0,"0"0,-25-25,25 25,-1 0,1 0,-25 25,25 0,-25-1,0 1,0 0,25-25,-25 25,0 0,0-1,0 1,0 0,0 0,0 0,-25-25,25 49,0-24,-25-25,0 25,25 0,-24-25,-1 24,0-24,25 25,-25-25,0 25,50-25,0 0,0 0,0 0,-1 0,1 25,-25 0,25-25,0 24,0-24,-25 25,0 0,24-25,1 0,0-25,0 25,-25-25,0 1,25-1,0 25,-25-25,24 0,1-24,0-26</inkml:trace>
  <inkml:trace contextRef="#ctx0" brushRef="#br0" timeOffset="269369.1689">18033 4540,'0'25,"0"-1,0 1,0 25,0-25,0 24,0-24,0 0,0 24,0-24,0 25,0-25,0-1,0 1,0 0,0 0,0 0,0 0,0 24,0 1,0-1,0 1,0 0,25-26,-25 26,0-25,0 24,25 1,-25 0,0-26,25-24,-25 25,0 0,0 0,0 0,0 24,0-24,0 0,0 25,0-26,0 1,0 0,0 0,0 0,0-1,0 1,0 0,0 0,0 0,0-1,0 1,0 0,-25 0,25 0,0-1</inkml:trace>
  <inkml:trace contextRef="#ctx0" brushRef="#br0" timeOffset="271769.8877">18703 5185,'0'25,"0"-1,0 1,25 25,-25-25,0 24,25 1,-1-25,-24-1,0 1</inkml:trace>
  <inkml:trace contextRef="#ctx0" brushRef="#br0" timeOffset="273130.8575">18579 5433,'25'0,"-1"0,1 0,0 0,0 0,0 0,0 0,-1 0,1 0,0 0,0 0,0 0,-1 0,1 0,0 0</inkml:trace>
  <inkml:trace contextRef="#ctx0" brushRef="#br0" timeOffset="275275.6727">19323 5185,'0'25,"-25"-1,25 1,-25-25,25 25,0 0,0 0,0-1,0 1,0 0,0 0,0 0,0-1,0 1,25 0,-25 0,0 0,25-25,0 0,-25 24,25-24,-1 0,1 0,0 0,0 0,0 0,-1 0,-24-24,25 24,-25-25,25 25,-25-25,25 25,-25-25,0 0,0 1,0-1,0 0,0 0,0 0,0 1,0-1,-25 25,0-25,0 25,1-25,-1 25,0 0,0 0,0 0,1 0</inkml:trace>
  <inkml:trace contextRef="#ctx0" brushRef="#br0" timeOffset="277960.7999">19819 4589,'0'25,"0"0,0 0,0 0,0-1,25 1,-25 0,25 0,-25 0,0 24,0-24,0 0,25 0,-25-1,0 1,0 0,24 0,-24 0,0 0,25 24,-25-24,0 25,0-26,0 26,0-25,25 0,-25-1,0 1,0 0,25 0,-25 0,0-1,0 26,25-50,-25 25,0 0,0-1,0 1,0 0,0 0,0 25,0-26,0 1,0 25,0-25,0-1,24 1,-24 0,0 0,0 0,0 24,25-49,-25 25,0 0,0 0,0-1,0 1,0 0,25-25,-25 25</inkml:trace>
  <inkml:trace contextRef="#ctx0" brushRef="#br0" timeOffset="281811.4951">20092 4788,'25'0,"24"0,1 0,-50 25,25-25,0 0</inkml:trace>
  <inkml:trace contextRef="#ctx0" brushRef="#br0" timeOffset="283707.7907">20415 4639,'24'0,"1"0,0 0,0 25,0 0,-1-25,-24 24,25 1,0-25,-25 25,0 25,0-26,0 1,0 25,-25-50,25 25,-25-1,1-24,24 25,-25 0,0-25,25 25,-25 0,25 0,-25-1,1-24,24 25,24-25,1 0,0-25,0 25,0 0,-1 0,26 0,-25 0,0 0,-1 0,1 0</inkml:trace>
  <inkml:trace contextRef="#ctx0" brushRef="#br0" timeOffset="285853.7363">20489 5631,'0'25,"0"0,0 0,0 0,-25-25,25 24,0 1,0 0,0 25,0-26,0 1,0 0,0-50,50 25,-25 0,-25-25,24 25,1 0,-25-24,25 24,0 0,0 0,-25 24,0 1,0 0,0 0,0 0,0-1,24-24,-24 25,0 0,0 0,0 0,0-1,0 1,-24-25,-1 25,0-25,0 0,0 0,1 0,-1 0</inkml:trace>
  <inkml:trace contextRef="#ctx0" brushRef="#br0" timeOffset="287006.0052">20563 5681,'25'0,"0"0,-25-25,25 25,0 0,-1 0,1 0,0 0</inkml:trace>
  <inkml:trace contextRef="#ctx0" brushRef="#br0" timeOffset="290277.8075">21059 4837,'25'0,"0"0,25 0,-26-24,26 24,-25 0,0 0,0 0</inkml:trace>
  <inkml:trace contextRef="#ctx0" brushRef="#br0" timeOffset="291247.8479">21556 4589,'0'25,"0"0,0 0,-25 0,25-1,-25 1,25 0,0 0,0 0,0-1,0 26,-25-50,25 25,0 0,-25-25,25 49,0-24,-24 0,48-25,51 0,-50 0,-1 0,1 0</inkml:trace>
  <inkml:trace contextRef="#ctx0" brushRef="#br0" timeOffset="292187.9842">21655 4912,'-25'25,"25"-1,0 51,-25-50,0-25,25 25,0-1,0 1,-24-25</inkml:trace>
  <inkml:trace contextRef="#ctx0" brushRef="#br0" timeOffset="293483.3451">21456 5458,'0'24,"0"1,-24 50,-1-26,0 1,0-50,25 25,-25 0,25 24,0 1,-24-25,-1-1,25 1,-25-25,75 0,-26 0,26-25,0-24,-26 49,1 0,0-25,0 25,0 0,-1 0,-24-25</inkml:trace>
  <inkml:trace contextRef="#ctx0" brushRef="#br0" timeOffset="294297.7035">21580 5656,'0'25,"0"0,0 24,0-24,-24 25,24-1,0-24,0 0,-25 0,25 0,25-75,24-74,1-50</inkml:trace>
  <inkml:trace contextRef="#ctx0" brushRef="#br0" timeOffset="296740.4617">21928 4565,'0'24,"0"26,0 0,0-26,0 1,0 0,0 0,0 0,0-1,0 26,0 0,0-26,0 1,0 0,-25 0,25 0,-25-25,25 25,0-1,0 1,0 0,0 0,0 0,0-1,-25 1,25 25,-25-50,25 25,-24 24,24-24,0 0,0 0,0-1,-25 26,25-25,-25 24,0 1,25-25,-25-25,25 25,0 0,-24-1,24 1,0 0,0 0,0 0,-25-1,25 1,0 0,25-25,-25 25,0 0,0-1,0 1,0 0,0 0</inkml:trace>
  <inkml:trace contextRef="#ctx0" brushRef="#br0" timeOffset="301812.0435">22076 5433,'25'0,"0"25,25-25,24 0,1 24,-51 1,26-25,0 0,-26 25,1-25</inkml:trace>
  <inkml:trace contextRef="#ctx0" brushRef="#br0" timeOffset="302543.8942">22176 5755,'49'25,"26"0,-26-25,-24 0,25 0,-1 0,-24 0,25 0,-25 0,-1 0,26 0,-50 25</inkml:trace>
  <inkml:trace contextRef="#ctx0" brushRef="#br0" timeOffset="303257.8857">22920 5731,'25'0,"-1"0,1 0,0 0,25 0,-25 0,24 0,-24 0,0 24,0-24,-1 0,26 0,-25 0,0 0</inkml:trace>
  <inkml:trace contextRef="#ctx0" brushRef="#br0" timeOffset="304490.016">23813 5805,'0'-25,"0"-24,49 24,-24-25,25 0,-25 1,24-1,-24 25,-25 1,0-1,25 0,0 0,-25 0,0 1,25-1,-25 0,0 50,0 0,0-1,0 1,0 0,0 25,0-26,0 1,0 0,0 0,0 0,0-1,0 1,0 0,0 0,0 0,0 0,-25-25,25 24</inkml:trace>
  <inkml:trace contextRef="#ctx0" brushRef="#br0" timeOffset="305240.2606">23937 5929,'25'0,"0"-25,24 25,-24-25,25 25,-26 0,26 0,0 0,-26 0,26 0,-25 0,24 0,-24 0,0 0,0 0,0 0</inkml:trace>
  <inkml:trace contextRef="#ctx0" brushRef="#br1" timeOffset="315868.1179">10914 4887,'0'-25,"25"0,-25 1,0-1,0-25,0 25,25 1,-1-1,1-25,-25 25,25 1,-25-1,25-25,0 25,-1-24,-24 24,25-25,0 1,25-1,-26 25,-24 0,25-24,0 24,0-25,0 1,-1 49,1-50,25 1,-1-1,-24 25,25-24,-1 24,1-25,-25 25,25 0,-26 1,26-26,-25 0,24 26,-24-1,0 25,0 0,0 0,-1 0,-24-25,25 25</inkml:trace>
  <inkml:trace contextRef="#ctx0" brushRef="#br1" timeOffset="318304.1461">12080 3324,'25'0,"-1"0,1 0,0 0,0 0,0 0,-1 0,-24 25,0 0,0 0,0-1,0 1,0 0,-24 25,24-26,0 1</inkml:trace>
  <inkml:trace contextRef="#ctx0" brushRef="#br1" timeOffset="320033.9935">12750 2605,'0'49,"0"-24,24 25,-24-1,0-24,0 0,0 0,25 0,-25-1,0 1,0 0,0 0,0 0,25-25,-25 25,0-1,0 1,0 0,0 0,25-25</inkml:trace>
  <inkml:trace contextRef="#ctx0" brushRef="#br1" timeOffset="322665.9542">12874 2679,'24'25,"1"0,-25 0,25-1,0 1,0 0,-25 0,24-25,1 25,0-1,0-24,-25 25,25-25,-25 25,0-50,0 0,24 1,-24-1,25 0,-25 0,0 0,0 1,25-1,0 25,-25-25,25 25,-25-25,0 0,24 1,-24-1,25 25,-25-25,25 50,-25 0,0-1,25 26,-25-25,0 0,25-1,-25 1,0 0,0 0,0 0,24-1,-24 1,0 0,0 25,25-50,-25 25,0-1,0 1,0 0</inkml:trace>
  <inkml:trace contextRef="#ctx0" brushRef="#br1" timeOffset="324734.0193">13519 3374,'0'-25,"0"0,24 0,-24 1,0-1,25 25,-25-25,25 25,-25-25,0 0,0 50,0 25,25-25,-25 24,0-24,0 0,0 0,0-1,0 1</inkml:trace>
  <inkml:trace contextRef="#ctx0" brushRef="#br1" timeOffset="326436.0758">13841 3275,'25'-50,"0"25,-1 0,-24 1,0 73,0-24,0 0,0 0,0-1,0 1,0 0,0 0,0 0,0-1</inkml:trace>
  <inkml:trace contextRef="#ctx0" brushRef="#br1" timeOffset="329661.6945">12477 2878,'-25'0,"25"-25,0 0,-25 25,25-25,-25 25,0-49,1 24,24 0,-25 0,0 0,0 1,0 24,25-25,-24 25,24-25,-25 25,0 0,0-25,0 25,25-25,-24 1,-1 24,-25-25,1 0,49 0,-50 25,0-25,26 1,-1 24,-25-25,25 0,-24 25,-1-25,25 0,-24 25,-1 0,0 0,26-25,24 1,-50 24,0-25,26 25,-26 0,25 0,-24 0,-1-25,25 25,0 0,-24-25,-1 25,25 0,-24-25,-1 25,25 0,-24-24,-1 24,25-25,-24 25,-1 0,25 0,-24-25,24 25,0 0,0 0,0-25,1 25,-1 0,0-25,-25 25,26 0</inkml:trace>
  <inkml:trace contextRef="#ctx0" brushRef="#br1" timeOffset="330773.4656">10319 1885,'-25'25,"0"0,0 0,0 0,25-1,-24 1,24 0,49 0,-24-25,0 0,24 25,-49-1,25 1,0-25,0 25,0-25,-25 25,24-25</inkml:trace>
  <inkml:trace contextRef="#ctx0" brushRef="#br1" timeOffset="335545.9976">5283 2133,'25'0,"0"0,-1-24,1 24,0 0,0 0,0 0,-1 0,1 0,0 0,0 0,0 0,0 0,-1 0,1 0,0 0,0 0,0 0,-1 0,1 0,0 0,0 0,0 0,-1 0,1 0,0 0,0 0,0 0,-1 0,1 0,0 0,0 0,0 0,-1 0,1 0,0 0,25 0,-26 0,26 0,-25 0,24 0,-24 0,0 0,25 0,-25 0,-1 0,1 0,0 0,-25-25,25 25,0 0,-1 0,1 0,25 0,-25 0,-1 0,1 0,25 0,-1 0,-24 0,25 0,-1 0,-24 0,25 0,-1 0,-24 0,25 0,-1 0,1 0,-25-25,25 0,-1 25,-24 0,0-25,0 25,-1 0,1 0,0 0,0 0,0 0,-1 0,26 0,-25 0,0 0,-1 0,1 0,0 0,0 0,0 0,-1 0,26 0,-25-24,0 24,-1 0,1 0,0 0,25 0,-1 0,-24 0,0 0,0 0,0 0,-1 0,1 0,0 0,0 0,0 0,-1 0,1 0,0 0,0 0,24 0,-24 0,0 0,0 0,24 0,-24 0,25 0,-1 0,-24 0,25 0,-25 0,24 0,1 0,-25 0,-1 0,26 0,-25 0,0 0,0 0,-1 0,1 0,0 0,25 0,-1 0,-24 0,0 0,0 0,-25-25,24 25,1 0,0 0,0 0,0 0,-25-25,24 25,1 0,0 0,0 0,0 0</inkml:trace>
  <inkml:trace contextRef="#ctx0" brushRef="#br1" timeOffset="340120.2596">6623 1439,'0'25,"0"-1,0 1,0 0,0 0,0 0,0-1,0 1,0 0,0 0,0 0,0 0,0-1,0 1,0 0,0 0,0 0,0-1,0 1,0 0,0 0,24 0,-24-1,0 26,25-50,-25 50,0-26,0 1,0 0,0 0,0 0,0-1,0 1,0 0,0 0,0 0,0 0,0-1,0 1,0 0,0 0,0 24,0 1,0-25,25-25,-25 49,0-24,0 25,0-25,0-1,0 1,0 0,0 0,0 0,0-1,0 1,0 0,0 0,0 0,0 0,0-1,0 1,0 0,0 0,0 0,0 24,0-24,0 25,0-1,-25-24,25 25,0-26,0 26,-25-25,25 0,0-1,0 1,-24 0,24 0,0 0,0-1,0 1,0 0,0 0,-25 25,25-26,0 1,0 0,0 0,0 0,0-1,0 1,0 25,0-1,-25-49,25 50,0-25,0 0,0 24,0-24,0 25,-25-26,25 1</inkml:trace>
  <inkml:trace contextRef="#ctx0" brushRef="#br1" timeOffset="391972.5942">1860 7665,'0'25,"0"25,0-25,0 24,0 1,0-25,0 24,0 1,0-25,0 0,-25 24,25-24,0 25,-25-50,25 24,0 1,0 0,0 0,0 0</inkml:trace>
  <inkml:trace contextRef="#ctx0" brushRef="#br1" timeOffset="393073.7923">1562 7616,'25'0,"49"0,-49 0,25 0,-25 0,24 0,1 0,-25 0,24 0,-24 0,25 0,-26 0,1 0,0 0,0 0,0 25,24-25,-24 0,0 0,0 0</inkml:trace>
  <inkml:trace contextRef="#ctx0" brushRef="#br1" timeOffset="394046.4266">2505 7467,'0'50,"0"-1,-25-24,25 25,0-1,-50 1,26 0,-1-1,0 1,0-50,25 25,0 24,-25-49,25 50,-24-50,-1 49,25-24,0 0,-25 0,25 0,-25-25,25 24,0 1,-25 0,25 0,0 0,-24-1,24 1,-25 25,25-25,0 0,0-1,0 1,0 0,0 0,-25 0</inkml:trace>
  <inkml:trace contextRef="#ctx0" brushRef="#br1" timeOffset="397198.1711">2753 7814,'-25'0,"0"25,0-25,1 25,24 0,-25 0,0-1,25 1,-25 0,0 0,25 0,0-1,-24-24,24 25,0 0,0 0,0 0,0-1,0 1,0 0,0 0,24 0,1-1,0-24,0 0,0 0,-1 0,1 0,0-49,25 24,-26 0,1 0,0 25,-25-24,0-1,25 25,-25-25,25 25,-25-25,24 25,-24-25,0 1,25-1,-25 0,0 0,25 0,-25 1,0-1,25 0,-25 0,0 0,25 25,-25-24,0-1,0 0,0 0,0 0,0 0,0 1,0-1,0 0,0 50,-25 49,25-49,0 0,-25 0,0 0,25 24,0-24,0 0,0 0,-25-25,25 24,0 1,0 0,0 0,0 0,0-1,0 1,0 0,0 0,0 0,25-25,0 0,0 0,0-25,-25 0,25 25,-25-25,24 0,1 25,0-24,0 24,0 0,-1 0,-24 24,0 1,25-25,0 25,-25 0,25 0,0-25,-25-25,24 0,1 0,-25 0,25 25</inkml:trace>
  <inkml:trace contextRef="#ctx0" brushRef="#br1" timeOffset="399684.4857">3646 7938,'0'-24,"0"-1,-25 25,0 0,0 0,1 25,24-1,-25-24,0 25,25 0,0 0,-25 0,0-1,25 1,0 0,0 0,0 0,25-25,25-25,-50 0,25 25,-1 0,-24-25,25 25,0 0,-25-25,25 25,-25 50,25-25,-1 0,-24-1,25-24,0 0,0-24,0-1,-1 0,1 0,-25-24,25 49,0-50,-25 0,0 26,25-1,-25 0,25 0,-25 0,0 1,24-1,-24 0,0 0,0 0,0 0,0 1,0 73,0 1,0 0,0-26,0 26,25-25,-25 0,0-1,25 1,-25 0,0 0,0 0,0-1,0-48</inkml:trace>
  <inkml:trace contextRef="#ctx0" brushRef="#br1" timeOffset="400958.6374">3869 7889,'50'0,"-25"0,-1 0,1 0,0 0,0 0,0 0,24 0,-24 0,0 0</inkml:trace>
  <inkml:trace contextRef="#ctx0" brushRef="#br1" timeOffset="402134.6823">3497 7665,'25'-49,"0"24,-25 0,24 0,-24 1,25 24,0 24,0 1,0 0,-25 0,0 0</inkml:trace>
  <inkml:trace contextRef="#ctx0" brushRef="#br1" timeOffset="402832.2296">3919 7020,'0'25,"0"25,0-25,0 0,0 24,0-24,0 0,0 0</inkml:trace>
  <inkml:trace contextRef="#ctx0" brushRef="#br1" timeOffset="405112.5784">1711 8683,'25'0,"0"0,24 0,1-25,-25 25,-1 0,26 0,-25-25,0 25,-1 0,1 0,25-25,0 25,-26-25,1 25,0 0,0 0,0 0,-1 0,-24-24,25 24,0 0,0 0,0 0,-1 0,1-25,25 25,-25 0,24-25,-24 25,25-25,-26 25,1 0,0 0,25 0,-1 0,-24-25,25 25,-1-24,-24 24,25 0,-25 0,-1 0,1 0,0 0,0 0,24 0,-24-25,25 25,-25 0,-1 0,26 0,-25 0,0 0,-1 0,1 0,0 0,0 0,24 0,1 0,-25 0,0 0,-1 0,1 0,0 0,0 0,24 0,1 0,0 0,-1 0,-24 0,25 0,-1 0,-24 0,25 0,-25 0,-1 0,1 0,0 0,0 0</inkml:trace>
  <inkml:trace contextRef="#ctx0" brushRef="#br1" timeOffset="418011.7953">2604 9452,'0'24,"-25"-24,0 0,1 25,-1 0,25 0,-25-25,25 25,-25-1,25 1,0 0,0 0,0 0,0-1,0 1,0 0,0 0,25-25,-25 25,0 0,25-25,0 0,-1 0,1-50,-25 25,25 0,-25 0,0 1,25-1,-25 0,25 25,-25-25,0 0,24 1,-24-1,0 0,0 0,0 0,0 1,0-1,25 0,-25 0,0 0,25 25,-25-24,0-1,0 0,0-25,0 26,25 24,-25-25,0 0,25 0,-25 0,0 1,0 48,0 1,0 25,0-25,0 24,0 1,0-25,0-1,0 1,0 0,0 0,0 0,0-1,0 1,0 0,0 0,0 0,0-1,0 1,0 0,0 0,0 0,0-1,0 1,0 0,0 0,24-25,-24 25,0 0,25-25,0 0,0 0,0 0,-1 0,-24-25,25 0,0 0,-25 0,25 25,0-25,0 1,-1-1,-24 0,25 25,-25-25,0 0,25 25,-25-24,0-1,-25 25,0 0,1 0,-1 0,0 0,0 25,25-1,-25-24,25 25,0 0,0 0,0 0,0-1,0 1,0 0,0 0,25-25,0 0,0 0,0 0,-1 0,1 0,0 0,0 0,0 0,-25-25,24 25,-24-25,25 25,-25-25,25 25,-25-24,25 24,0-25,-25 0,24 25,-24-25,25 0,-25 1,0-1,0 0,25 25,-25-25,0 0,25 25,-25-24,0-1,0 0,0 0,0 0,0 1,25 24,-25-25,0 0,0 0,0 50,0 0,0 0,0-1,0 1,0 0,0 0,0 0,0-1,0 1,0 0,0 0,0 0,0-1,0 1,0 0,0 0,0 0,0-1,0 1</inkml:trace>
  <inkml:trace contextRef="#ctx0" brushRef="#br1" timeOffset="419176.5947">3249 9526,'25'0,"0"0,-25-25,24 25,1-25,0 25,0 0,0 0,-1 0,1 0,0 0,25 0,-26 0,26 0,-25 0,0 0,-1 0</inkml:trace>
  <inkml:trace contextRef="#ctx0" brushRef="#br1" timeOffset="422118.6135">4241 8807,'-25'0,"25"24,0 1,-24-25,-1 0,25 25,-25 0,25 0,0-1,-25 1,0-25,25 25,-24 0,24 0,-25 24,0-24,0 0,25 0,-25 0,1-1,24 1,0 0,0 0,0 0,-25-25,25 49,0 1,0-25,0-1,0 1,0 0,0 0,0 0,0-1,0 1,0 0,0 0,0 0,0-1,0 1,0 0,25-25,-1 25,-24 0,25-25,0 25,0-1,-25 1,25-25,-1 25,-24 0</inkml:trace>
  <inkml:trace contextRef="#ctx0" brushRef="#br1" timeOffset="425718.7918">4241 9625,'0'-25,"0"1,25 24,0 0,0 0,-25-25,24 25,1-25,0 25,0-25,0 25,-1-25,-24 1,25 24,0 0,0-25,-25 0,25 0,-1 25,-24-25,0 1,25 24,0 0,-25-25,25 25,-25-25,0 0,25 25,-25-25,24 1,-24-1,0 0,0 0,0 0,0 1,-24 24,-1 0,0 0,0 0,0 0,1 0,-1 0,25 24,0 26,-25 0,25-26,0 26,0-25,-25-25,25 25,0-1,0 1,0 25,0-25,0-1,0 1,0 0,0 0,0 0,0-1,0 1,0 0,0 0,0 0,0-75,25 50,-25-25,25-24,-25 24,25 0,-1 25,-24-25,0 0,25 1,0 24,-25-25,25 25,-25-25,25 25,-1 0,1 0,-25 25,0 0,0-1,0 1,-25-25,1 0,24 25,-25 0,0-25,0 0,25 25,25-1,0-24,0 25,-25 0,24-25,-24 25,25 0,0-1,0-24,0 0,-25-24,25 24,-25-25,24 25,-24-25,25 0,0 0,-25 1,25 24,0 0</inkml:trace>
  <inkml:trace contextRef="#ctx0" brushRef="#br1" timeOffset="426719.9783">5258 9129,'0'50,"0"-25,-25 24,25 1,-24-25,-1 24,25 1,0-25,-25-1,25 26,0-25,-25 0,25-1,0 26,-25-50,25 25,0 0,25-75,0 25,0-24</inkml:trace>
  <inkml:trace contextRef="#ctx0" brushRef="#br1" timeOffset="427770.5941">5283 9179,'25'0,"0"0,-25 25,24-1,1 1,-25 0,25 0,-25 0,25-1,-25 1,0 0,25-25,-25 25,0 0,0-1,0 1,24 0,1-25,-25 25,25 0,-25-1,0 1,25 0</inkml:trace>
  <inkml:trace contextRef="#ctx0" brushRef="#br1" timeOffset="429026.6851">5209 9501,'49'0,"-24"0,0-25,0 25,-1 0,1 0,-25-24,25 24,0 0</inkml:trace>
  <inkml:trace contextRef="#ctx0" brushRef="#br1" timeOffset="430663.9198">5730 8931,'24'0,"26"24,-25 26,0-50,-25 25,0 0,24-25,-24 25,25-25,-25 24,25-24,-25 25,0 0,0 0,0 0,0-1,0 1,0 0,0 0,0 0,-25-25,25 24,0 1,0 0,-25-25,25 25,0 0,-24 24,24-24,0 0,0 0,-25-1,0 1,25 0,0 0,0 0,0-1,-25-24</inkml:trace>
  <inkml:trace contextRef="#ctx0" brushRef="#br1" timeOffset="434100.7635">6325 9352,'25'0,"-1"0,26 25,-25-25,0 0,24 0,-24 0,0 0,0 0,0 0</inkml:trace>
  <inkml:trace contextRef="#ctx0" brushRef="#br1" timeOffset="435146.2228">6499 9625,'49'0,"-24"0,0 0,0 0,-1 0,1 0,0 0,0-25</inkml:trace>
  <inkml:trace contextRef="#ctx0" brushRef="#br1" timeOffset="438830.6595">6920 9625,'25'0,"0"0,0 0,-1 0,1 0,0 0,0-25,0 1,-1 24,-24-25,25 0,0 25,0 0,-25-25,0 0,0 1,25 24,-1-25,-24 0,25 25,-25-25,25 0,0 25,-25-24,0-1,0 0,25 25,-25-25,0 0,25 25,-25-24,0-1,0 0,0 0,0 0,0 1,0-1,0 0,0 0,-25 25,25 25,0 0,0 0,0-1,0 1,0 0,0 0,0 0,0-1,0 1,0 0,0 25,0-26,0 1,0 0,0 0,0 0,0-1,0 26,0 0,0-26,0 1,0 0,0 0,0 0,0-1,0-73,0 24,0-25,25 1,-25 24,24 0,-24 0,0 1,0-1,25 0,-25 0,25 0,-25 1,0-1,25 25,0 0,-1-25,1 25,0 0,-25 25,0 0,0-1,0 1,0 0,0 0,0 0,0 24,0-24,-25-25,0 0,25 25,25 0,0-25,-25 24,25 1,-25 0,25-25,-25 25,0 0,24-25,-24 24,25-24,-25 25,25-25,-25-25,25-24,-25 24</inkml:trace>
  <inkml:trace contextRef="#ctx0" brushRef="#br1" timeOffset="442909.1692">8160 9303,'-24'0,"-1"25,0-25,0 0,0 24,1 1,-1 0,0 25,-25-26,26-24,24 25,-25 0,0 0,25 0,-25-25,25 24,0 1,0 0,0 0,25-25,0 0,0 0,-1 0,1 0,0-25,0 25,-25-25,25 25,-1-25,1 1,-25-1,25 0,0-25,-25 26,25-1,-1-25,-24 25,25-24,-25 24,25 0,-25 0,25 1,-25-26,0 25,0-24,25 24,-25 0,0 0,0 0,0 0,0 1,0-1,0 74,0 1,0 0,0-25,0 24,0-24,0 25,0-1,25-24,-25 0,0 0,0-1,0 1,0 0,0 0,24 0,-24-1,25-24,-25 25,0 0,0 0,25-25,-25 25,0-1,25-24,0 0,-1-24,1 24,0-25,0 0,0 25,-1-25,-24 0,25 1,0 24,0-25,0 0,-1 25,-24-25,0 0,25 25,-25-24,25-1,-25 0,-25 25,0 0,1 25,-1-25,25 25,-25-1,25 1,0 0,0 0,0 0,0-1,0 1,0 0,0 0,0 0,0-1,0 1,25 0,-25 0,25-25,-1 0,-24-25,25 25,0 0,-25-25,25 0,0 1,-25-1,24 0,-24 0,0 0,25 1,-25-1,25 0,-25 0,0 0,0-24,0 24,25 0,0 0,-25-24,0 24,24 25,-24-25,0 0,0 1,0-26,0 25,0 0,0 0,0 1,0-1,0 0,0 0,0 50,0 0,0 24,0-24,0 25,0 0,0-26,0 26,0-25,25 0,-25 24,0-24,0 0,25 0,-25-1,0 1,0 0,25-25,-25 25,0 0,0-1,0 1,0-50,0 1</inkml:trace>
  <inkml:trace contextRef="#ctx0" brushRef="#br1" timeOffset="443809.0068">8781 9154,'24'-25,"1"-24,0 49,0 0,0 0,24-25,-24 0,25 25,-50-25,24 25</inkml:trace>
  <inkml:trace contextRef="#ctx0" brushRef="#br1" timeOffset="444932.2347">9401 8881,'0'25,"-25"0,25-1,0 1,-25-25,25 50,-25-25,25 0,-24-1,24 1,0 25,0-25,-25-25,25 24,0 1,-25 0,25 0,0 0,0-1,0 1,0 0,0 0,0 0,0 24,0-24,25 0,-25 0,0-1,25-24,-1 0,1 0,0 0,0 0,0-24</inkml:trace>
  <inkml:trace contextRef="#ctx0" brushRef="#br1" timeOffset="449617.9308">10145 9005,'25'0,"0"0,-1 0,1 25,-25 0,0 0,25-25,0 49,-25-24,25-25,-25 25,24 0,-24-1,0 1,0 0,25 0,-25 0,0-1,0 1,0 0,0 0,0 0,0-1,0 26,0-25,-25 0,25-1,-24 1,24 0,0 0,0 0,-25-25,25 24,0 1</inkml:trace>
  <inkml:trace contextRef="#ctx0" brushRef="#br1" timeOffset="463464.7503">2678 10990,'-24'0,"-1"24,0-24,0 0,25 25,-25-25,1 25,-1-25,25 25,0 0,0 0,0-1,25 1,-25 0,0 0,0 0,24-25,-24 24,25-24,0 0,0 0,0-24,-1-1,-24 0,25 25,0-50,-25 26,25-1,-25 0,25 25,-25-25,0 0,0 0,24 25,-24-24,0-1,25 25,-25-25,0 0,25 0,-25 1,0-1,0 0,0 0,0 0,25 25,-25-24,0-1,0 0,0 0,0 0,25 25,-25-24,0-1,0 50,-25-25,25 24,0 1,0 0,0 0,0 0,-25-1,25 1,0 0,0 0,0 0,-25-1,25 1,0 0,0 0,0 0,0-1,-25 1,25 0,0 0,0 0,0 0,0-1,0 1,0 0,0 0,0 0,0-1,0 1,25-25,0 0,0 0,0 0,-1 0,1 0,-25-25,25 25,0 0,0-24,-25-1,25 0,-1 25,-24-25,25 0,0 25,0-24,-25-1,0 0,25 25,-1 0,-24-25,0 0,0 0,0 1,-24 24,-1 0,0 0,0 0,25 24,-25-24,25 25,0 0,0 0,0 0,0 0,0-1,0 1,0 0,0 0,0 0,0-1,0 1,0 0,25-25,0 0,0 0,0 0,-1 0,1 0,0-25,0 0,0 25,-25-24,24 24,-24-25,25 25,0 0,-25-25,25 25,-25-25,0 0,25 25,-1-49,-24 24,25 25,0-50,0 25,-25-24,0 24,25 25,-25-25,24 25,-24-25,0 1,0-1,25 0,-25 0,0 0,0 1,0-1,0 0,25 25,-25-25,0 0,0 1,0-1,0 74,0 1,0 0,0-26,0 26,0-25,0 24,0-24,0 0,0 0,0 0,-25-1,25 1,0 0,0 0,0 0,0 0,0-1,0 1,0 25,0-25,0-1,0 1</inkml:trace>
  <inkml:trace contextRef="#ctx0" brushRef="#br1" timeOffset="464558.6607">3373 10841,'25'0,"0"0,24-25,1 0,-25 0,24 1,1 24,-25-25,24 25,1 0,-50-25,25 25,-1 0,1 0,0 0</inkml:trace>
  <inkml:trace contextRef="#ctx0" brushRef="#br1" timeOffset="465912.824">4291 10444,'0'-25,"0"50,-25 0,0 24,0 1,1-25,-1 24,25-24,-25-25,0 25,25 0,0 0,0-1,-25 1,1 0,24 0,0 0,0-1,0 1,0 0,-25 0,25 0,0-1,0 1,0 0,0 0,0 0,0 0,0-1,0 1,0 0,0 0,0 0,0-1,0 1,25-25,-25 25,24-25,-24 25,25-25,0 0</inkml:trace>
  <inkml:trace contextRef="#ctx0" brushRef="#br1" timeOffset="467762.3741">4588 10692,'0'25,"0"0,-24-1,-1 1,25 0,0 0,-25 0,25-1,-25 1,25 0,-25 25,25-26,0 1,-24 25,24-25,0 0,0-50,0 0</inkml:trace>
  <inkml:trace contextRef="#ctx0" brushRef="#br1" timeOffset="468814.9434">4613 10667,'25'0,"-25"50,0-25,0 24,25 1,-25-25,0 24,0-24,25 0,-25 0,0-1,0 26,0-25,24-25,-24 25,25 0,-25-1,25-24,-25 25,0 0</inkml:trace>
  <inkml:trace contextRef="#ctx0" brushRef="#br1" timeOffset="469915.6841">4514 11014,'0'-24,"25"24,0 0,-1 0,26 0,-25 0,24 0,1 0,-50 24</inkml:trace>
  <inkml:trace contextRef="#ctx0" brushRef="#br1" timeOffset="470687.0136">5233 10742,'0'24,"0"1,0 25,0-25,0-1,0 1,0 0,0 0,0 0,0-1,0 1</inkml:trace>
  <inkml:trace contextRef="#ctx0" brushRef="#br1" timeOffset="471756.8788">5134 10915,'25'0,"0"-25,24 25,-24 0,25 0,-25 0,24 0,1 0,-25 0,-1 0</inkml:trace>
  <inkml:trace contextRef="#ctx0" brushRef="#br1" timeOffset="476053.0487">5854 10667,'24'0,"-24"25,0 0,0 0,0-1,0 1,0 0,0 0,0 0,0-1,0 1,0 0,0 0,0 0,0 24,25-24,-25 0,0 0,0-50,0 0,0 0,0 0,0 1,0-1,0 0,25 0,-25 0,0 1,0-1,0 0,0 0,0 0,0 1,25 24,0-25,-1 25,1 0,0 0,-25 25,25-1,-25 1,0 0,0 0,0 0,0-1,-25 1,0-25,50 0,0 0,0 0,-1 0,1 0,0 0,0 0,-25 25,25 0,-25 0,0-1,0 1,0 0,0 0,0 0,0 0,0-1,0 1,0 0,-25-25,25 25,-25-25,0 0,0 0,1 0,-1 0,0 0,0 0,25-25,0 0</inkml:trace>
  <inkml:trace contextRef="#ctx0" brushRef="#br1" timeOffset="477322.432">6474 10518,'25'0,"-1"0,1 50,0-50,0 50,24-26,-24 1,0 0,0 25,0-50,-25 49,24-24,-24 0,25 0,-25 24,25-24,-25 0,0 24,0-24,0 25,0-25,0 0,0-1,0 1,0 25,0-1,0-24,0 25,0-25,0-1,0 1,0 0,-25 0,25 0,-25-25</inkml:trace>
  <inkml:trace contextRef="#ctx0" brushRef="#br1" timeOffset="478840.9092">7094 10841,'49'0,"1"0,-25 0,0 0,-1 0,1 0</inkml:trace>
  <inkml:trace contextRef="#ctx0" brushRef="#br1" timeOffset="479574.4915">7218 11039,'49'0,"1"0,-25 0,0 0,0 0,-1 25,1-25,0 0,0 0</inkml:trace>
  <inkml:trace contextRef="#ctx0" brushRef="#br1" timeOffset="502580.2384">9798 9129,'0'25,"-25"0,25 24,-25 1,0-25,0 24,25 1,-24-25,24 24,-25 1,25-25,-25 24,0 1,25-25,-25 24,1 1,-1 0,25-25,0-1,0-48,25-26,-1 25</inkml:trace>
  <inkml:trace contextRef="#ctx0" brushRef="#br1" timeOffset="503570.6298">9748 9129,'25'0,"-25"25,25 0,-1 0,1 24,0-24,-25 25,25-1,0-24,-1 25,-24-1,25-24,0 0,-25 24,0-24,25 25,-25-25,25-25,-25 24</inkml:trace>
  <inkml:trace contextRef="#ctx0" brushRef="#br1" timeOffset="504594.4972">9723 9452,'25'0,"0"-25,24 25,1 0,-25 0,0 0,-1-25,1 25,0 0,0 0,0 0</inkml:trace>
  <inkml:trace contextRef="#ctx0" brushRef="#br1" timeOffset="506897.1543">7937 10369,'0'25,"0"0,0 25,0-1,0-24,0 25,0-25,0 24,0 1,0-25,0 24,0-24,0 25,0-1,0-24,0 25,0-26,0 26,0-25,0 0,0 0,0-1</inkml:trace>
  <inkml:trace contextRef="#ctx0" brushRef="#br1" timeOffset="508017.0708">8508 10593,'0'25,"0"24,-25 1,0-25,0 49,-24-24,24-1,0-24,0 25,1-1,-1-24,0 25,0-25,25-1,-25 1,25 0,0 0,25-75,25 1,-1-1,1 0,0-24</inkml:trace>
  <inkml:trace contextRef="#ctx0" brushRef="#br1" timeOffset="508792.6135">8533 10618,'24'49,"-24"-24,25 49,-25 1,50-26,-50 1,0 0,25-1,-1 1,-24 0,0-26,0 26,25 0,-25-26,0-48</inkml:trace>
  <inkml:trace contextRef="#ctx0" brushRef="#br1" timeOffset="509792.2634">8384 11014,'25'0,"-1"0,26 0,0 0,-26 0,1 0,0 0,0 0,0 0,-1 0,-24-24,25 24</inkml:trace>
  <inkml:trace contextRef="#ctx0" brushRef="#br1" timeOffset="510895.0879">9128 10394,'0'75,"0"-50,0 49,0 0,0-49,-25 25,25 24,0-49,0 25,0-26,0 26,0-25,0 24,0-24,0 0,0 0,0 0,0 0,0 24,0-24,0 25,0-26</inkml:trace>
  <inkml:trace contextRef="#ctx0" brushRef="#br1" timeOffset="511747.216">9698 10568,'0'50,"0"-26,0 26,0 0,25-50,-25 49,0-24,0 0,0 0,0-1,25-24,-25 50,0-25</inkml:trace>
  <inkml:trace contextRef="#ctx0" brushRef="#br1" timeOffset="512420.9611">9550 10766,'24'-24,"1"-1,0 25,0 0,0 0,-1 0,1 0,25 0,-25 0,-1-25,1 25,0 0</inkml:trace>
  <inkml:trace contextRef="#ctx0" brushRef="#br1" timeOffset="513530.8283">10120 10345,'25'24,"-25"1,0 25,25 0,-25-1,25 1,-25-1,24-24,-24 25,25-1,-25-24,0 25,0-25,0-1,0 1,0 0,0 0,0 0,0-1,0 1,0 0</inkml:trace>
  <inkml:trace contextRef="#ctx0" brushRef="#br1" timeOffset="516656.2732">10542 10469,'0'25,"0"24,0-24,0 25,0-26,0 26,25 0,-25-26,0 26,0 0,0-26,0 26,0-25,0 0,0-1,0-73,0-1,0 25,0 1,0-26,0 25,0-24,0 24,0 0,0 0,0 0,0 1,0-1,0 0,0 0,0 0,24 1,1-1,-25 0,0 0,25 25,-25-25,25 25,-25-25,25 25,-1 50,1-50,-25 25,0 0,0 0,0-1,0 1,0 25,0-25,0-1,0 1,-25 0,25 0,-24 24,-1-49,0 0,25 25,-25 0,75-50,-25 0,24 25,-24 0,0 0,0 0,-25 25,25 0,-25 0,0 0,0-1,0 1,0 0,0 0,0 0,0-1,0 1,-25-25,0 0,0 0,0 0,0 0</inkml:trace>
  <inkml:trace contextRef="#ctx0" brushRef="#br1" timeOffset="518099.3145">11137 10320,'0'25,"0"24,25 1,0 0,-25-1,0-24,0 25,0-26,25 1,-25 0,0 0,0 0,0-1,24 26,-24 0,0-26,0 1,0 0,25 25,-25-1,0-24,0 25,25-50,0 25,-25-1,0 1,0 0,0 0</inkml:trace>
  <inkml:trace contextRef="#ctx0" brushRef="#br1" timeOffset="568301.4259">2976 12255,'0'-25,"0"0,-25 25,0 0,1 0,-1 25,0 0,-25 0,26-1,-1 1,-25 0,25 25,-24-1,24-24,-25 25,1-1,-1-24,25 25,1-50,-1 49,25-24,-25-25,25 25,0 25,0-26,0 1,25-25,0 25,-1 0,26-25,-25 0,0 0,-1 0,26 0,0-25,-26-25,26 26,0-26,-1 0,-24 26,0-26,24 50,-24-25,-25 0,0 1,50-1,-50 0,25 0,-25 0,25 0,-25 1,24 24,-24-25,0 0,25 25,-25-25,0 0,0 1,0-1,0 0,0 0,0 0,0 1,0-1,25 0,-25 0,0 0,0 1,0-1,25 25,-25-25,0 0,0 0,0 1,0-1,0 0,0 75,0-26,0 1,0 25,0-25,0 24,0 1,0-25,-25 24,25 1,-25-25,25 24,0-24,0 25,-25-1,25-24,0 25,0-25,0-1,-24 26,24-25,0 0,0 24,0-24,0 0,0 0,0-1,0 1,0 0,0 0,0 0,0-1,24-24,-24 25,50-50,0-24,-1-1,-49 25,25 1,0-1,0 0,-1-25,1 1,0 24,0 25,0-50,-25 26,24 24,-24-25,25 0,-25 0,0 0,0 0,25 25,-25-24,0-1,25 25,-25-25,0 0,0 0,0 1,-25 24,25 24,0 1,0 0,-25 25,25-26,-25-24,25 25,0 0,-24-25,24 25,0 0,0 0,-25-25,0 24,25 26,0-25,0 0,0-1,0 1,0 0,25-25,-25 25,0 0,25-25,-1 0,1 0,-25 24,25 1,0-25,0 0,-1 0,-24-25,25 1,-25-26,25 0,0 1,0 24,-1-25,-24 1,25 24,-25 0,0 0,25 25,-25-49,25-1,0 25,-1-24,1-1,0 25,0 0,-25-24,25 24,-25 0,0 0,0 1,0-1,0 50,0-1,0 51,0-26,0-24,0 25,0-25,0 24,0-24,0 0,0 24,0-24,0 25,0 0,0-26,0 26,0-25,0 0,0 24,0-24,0 0,0 0,0-1,0 1,0 0,0-75,0 1,25 24,-25-25,24 1,1 24</inkml:trace>
  <inkml:trace contextRef="#ctx0" brushRef="#br1" timeOffset="569457.4974">3621 12329,'0'-25,"50"25,-26 0,26 0,-25 0,24 0,-24 0,25 0,0 0,-26-24,1 24,0 0,25-25,-26 25,1 0,0 0,0 0,-25 25,0-1</inkml:trace>
  <inkml:trace contextRef="#ctx0" brushRef="#br1" timeOffset="570604.1474">4812 11709,'-25'0,"0"0,25 25,-25 0,0 0,1-1,24 1,-25 0,0 0,25 0,-25 24,25 1,-49-25,49 24,-50 1,25-50,25 25,-25 24,25-24,0 0,-24 24,-1-49,25 25,0 0,-25 0,25 0,0-1,0 1,0 0,0 0,0 0,0 0,0-1,0 1,0 0,0 0,0 0,0-1,0 1,0 0,0 0,0 0,25-1,0 1,-25 0,24 0,1 0,0-25,-25 24,25-24,0 0,24-24</inkml:trace>
  <inkml:trace contextRef="#ctx0" brushRef="#br1" timeOffset="571614.7082">5184 12007,'-25'49,"-25"1,26-25,-1 24,-25 1,25 0,1-26,-1 26,0 0,25-26,0 1,0 0,0 0,-25-25,25-50,0 25,25-24,-25-1,25 50,0-25</inkml:trace>
  <inkml:trace contextRef="#ctx0" brushRef="#br1" timeOffset="572573.2705">5233 11932,'0'25,"25"0,0 25,0-1,-25-24,0 0,25 24,-25-24,24 25,-24-25,25-1,-25 1,0 0,0 0,25 0,-25-1</inkml:trace>
  <inkml:trace contextRef="#ctx0" brushRef="#br1" timeOffset="576642.8634">5085 12205,'24'0,"1"0,25 0,-1 0,-24 0,25 0,-25 0,-1 0,1 0,0 0,-25-25,25 25,0 0,-1 0,-24-24,25 24,0 0,-25-25,25 0,0 0,0 0,-25 1,24 24,-24-25,0 50,0 24,0-24,0 25,0-1,0 1,0-25,0-1,0 1,0 0,0 0,0 0,0-1,0 26,0-75,0 0,0 1,0-1,0 0,0 0,25 0,-25 1,0-1,0 0,0 0,0 0,0 1,25-1,-25 0,25 25,-25-25,25 25,-1 0,1 0,0 0,0 0,-25 25,0 0,0 0,0-1,0 1,-25 0,25 0,-25 0,0-25,25 24,50-24,-25 0,0 0,24 0,-24 0,0 0,0 0,-1 0,-24 25,0 0,0 0,0 0,0-1,0 26,0-25,0 0,0 0,0-1,0 1,-24 0,24 0,-25-25,25 25,-25-25,25-25,-25 25,0-25,25 0,-24 25,-1-25,25 1,-25 24,0-25,0 25,25-25,50-25</inkml:trace>
  <inkml:trace contextRef="#ctx0" brushRef="#br1" timeOffset="577897.5882">6449 11858,'25'0,"0"0,-1 25,1 0,0-25,-25 24,25 1,0 0,-25 0,49 0,-49-1,0 1,0 0,0 0,0 0,0-1,0 1,0 0,-25-25,1 25,-1 24,0-24,-25 25,26-1,-1 1,0-50,0 25,25 0,-25 0,25-1,-25-24</inkml:trace>
  <inkml:trace contextRef="#ctx0" brushRef="#br1" timeOffset="578627.0314">6970 12156,'0'-25,"25"25,-1 0,26 0,0 0,-26 0,26 0,0 25,-26-25,26 24,-25-24,0 0,0 0,-1 0</inkml:trace>
  <inkml:trace contextRef="#ctx0" brushRef="#br1" timeOffset="579695.4793">7119 12379,'49'25,"1"-25,-25 24,24-24,1 0,-25 0,0 0,-25 25</inkml:trace>
  <inkml:trace contextRef="#ctx0" brushRef="#br1" timeOffset="580543.6483">7962 11635,'0'24,"0"51,-25-25,25-26,-25 51,25-1,0-24,0 49,0-25,-24 26,24-51,-25 1,25 24,-25-49,25 25,0-25,0-1,0 1,0 0,0 0,0-50</inkml:trace>
  <inkml:trace contextRef="#ctx0" brushRef="#br1" timeOffset="581359.3035">8458 11858,'0'50,"-25"-1,-24 1,-1 24,1-24,24-1,0 1,-25 24,25-49,1 25,-26-1,50 1,-25-25,25 0,0 0,0-50,0-25,25 25,0-24,0-1</inkml:trace>
  <inkml:trace contextRef="#ctx0" brushRef="#br1" timeOffset="582496.7104">8359 11932,'0'-24,"0"73,25-24,0 25,-1-1,-24-24,25 25,0-1,0-24,-25 0,0 0,0-1,0 1,0 0,25-25,-1 25,-24 0,0-1,25 1,-25 0,25 0,-25 0</inkml:trace>
  <inkml:trace contextRef="#ctx0" brushRef="#br1" timeOffset="583241.7397">8061 12304,'0'-24,"25"24,0 0,0 0,-1 0,26 0,0 0,-25 0,24 0,-24 0,0 0,24 0,1 0,-25 0,24 0,-24-25,0 25,0-25</inkml:trace>
  <inkml:trace contextRef="#ctx0" brushRef="#br1" timeOffset="584452.6424">9029 11635,'24'0,"-24"24,25 51,-25-50,0 24,25 26,-25-50,25 49,-25-49,0 24,0 1,0-25,0 24,0 1,0 0,0-26,0 1,0 0,0 25,0-26,0 1,0 0,0 25,0-25,0-1,0 1,25-50,-25-24</inkml:trace>
  <inkml:trace contextRef="#ctx0" brushRef="#br1" timeOffset="585958.6239">9649 11684,'0'25,"-25"25,25-25,0 24,0-24,0 25,0-1,0-24,0 25,0-26,0 26,0 0,0-26,0 26,0-25,0 0,0-1,0 26,0-25,0 0,0 24,0-24,0 25,0-25,0-1,0 1,0 0,0 0,25-75,24 25,1-24</inkml:trace>
  <inkml:trace contextRef="#ctx0" brushRef="#br1" timeOffset="588729.498">10095 11759,'0'25,"0"-1,0 1,0 25,0-1,0-24,0 25,0-25,0 49,0 25,0-74,0 25,0-1,25-24,-25 25,0-26,0 1,25-25,-25 50,0-25,0-75,0 25,0-24,0 24,0-25,0 1,0 24,0 0,0 0,0 0,0 1,25-26,-25 25,25 25,-1 0,1-25,-25 1,25-1,0 25,0-25,-1 25,1-25,0 25,0 0,0 0,-25 25,0 25,0-26,0 1,0 25,0-1,0-24,-25-25,0 25,0 0,50-25,0 0,-25 25,25-25,-1 24,1 1,-25 0,0 0,25-25,-25 25,0-1,0 1,0 0,0 0,-25 0,25 0,-25-25,1 0,-1 0,0 0,0 0,-24 0,24 0,0 0,-25-25,26 25,-1 0,25-25,0 0,-25 25,50-50</inkml:trace>
  <inkml:trace contextRef="#ctx0" brushRef="#br1" timeOffset="589871.4142">10840 11734,'0'25,"24"24,-24-24,0 25,25-1,-25-24,0 25,0-25,0-1,25 26,-25-25,0 0,0-1,0 1,25 0,-25 0,0 0,25 24,-25-24,0 0,0 0,0-1,24 26,-24-25,0 0,0 24,0 1,0-25,0 24,0-24,0 0</inkml:trace>
  <inkml:trace contextRef="#ctx0" brushRef="#br1" timeOffset="624443.9597">1389 13669,'0'-25,"0"50,0 24,0 1,0-25,0 25,0-1,0-24,0 0,0 24,0-24,0 25,0-25,0-1,0 1,0 0,0 0,0 0,0-1,0 1,0 0,0 0,0 0,24-75</inkml:trace>
  <inkml:trace contextRef="#ctx0" brushRef="#br1" timeOffset="626543.7769">1463 13743,'25'0,"-25"25,0 25,25-50,-25 49,24-24,-24 25,0-1,25-49,-25 25,25 0,-25 0,0 0,0-1,25 1,-25 0,25-25,-25 25,24-25,1-25,0 0,-25 0,25 1,0-1,-1 0,26 0,-50-24,25 24,0 25,-25-25,24 0,-24 0,25 25,-25-24,25-1,-25 0,25 0,0 25,-25-25,24 25,-24-25,0 1,0 48,0 26,0 0,0-1,0-24,0 0,0 0,0 0,0-1,0 1,0 0,0 25,0-26,0 26,0-25,0 0,25-25,-25 24</inkml:trace>
  <inkml:trace contextRef="#ctx0" brushRef="#br1" timeOffset="629487.8958">2356 14041,'0'0,"-25"25,25 0,-25-25,1 24,24 1,0 0,-25-25,25 25,0 0,-25-25,25 24,0 1,50-50,-26 25,-24-24,25-1,-25 0,0 0,25 25,-25-25,25 25,-25-24,25-1,-25 0,0 0,0 0,0 1,0-1,0 0,24 0,-24 0,0 1,0-1,25 0,-25 0,0 0,0 0,0 50,0 0,0 0,0 0,0 0,0-1,0 1,0 0,0 0,0 0,0-1,0 1,0 0,0 0,0 0,0-1,0 1,0 0,0 0,0 0,25-25,-25 24,0 1,25 0,0-25,-1 0,1 0,0 0,-25-25,25 25,-25-25,25 25,-25-24</inkml:trace>
  <inkml:trace contextRef="#ctx0" brushRef="#br1" timeOffset="630878.0263">2306 13892,'25'0,"25"0,-25 0,-1 0,1 0,25 0,-1 0,1 0,-25 0,0 0,-1 0</inkml:trace>
  <inkml:trace contextRef="#ctx0" brushRef="#br1" timeOffset="632673.7718">1438 14562,'25'0,"0"0,0 0,-1 0,1 0,0 0,0-25,0 25,-1 0,1 0,0 0,0 0,0 0,-1 0,1 0,0 0,0 0,0 0,-1 0,1 0,0 0,0 0,0 0,-1 0,26 0,-25 0,25 0,-26 0,1 0,0 0,0 0,0 0,24 0,1-25,-25 25,-1 0,1 0,25-24,-25 24,-1 0,1 0,0 0,0 0,0 0,-1 0</inkml:trace>
  <inkml:trace contextRef="#ctx0" brushRef="#br1" timeOffset="645755.7183">3944 13570,'0'-25,"0"50,0-1,-25-24,25 25,0 0,0 0,0 0,0-1,0 1,-25 0,0 0,25 0,0 0,-25-1,25 1,0 0,0 0,-25 0,25-1,-24 1,24 0,0 0,-25-25,25 25,0 24,-25-24,25 0</inkml:trace>
  <inkml:trace contextRef="#ctx0" brushRef="#br1" timeOffset="647480.1091">3993 13619,'0'50,"0"-25,25-1,-25 1,25 25,-25-25,25-25,-25 25,0-1,0 1,0 0,0 0,0 0,0-1,24 1,-24 0,25 0,-25 0,25 24,-25-24,0 0,25 0,-25-1</inkml:trace>
  <inkml:trace contextRef="#ctx0" brushRef="#br1" timeOffset="648653.9825">3795 13942,'24'0,"1"0,25 0,-25 0,0 0,-1 0,1 0,0 0,0 0,0 0,-1 0,1 0,0 0</inkml:trace>
  <inkml:trace contextRef="#ctx0" brushRef="#br1" timeOffset="653616.0148">4886 14215,'-25'0,"1"0,-1 0,0 0,0 0,25-25,-25 25,25-25,0 0,-25 25,1 0,24-25,-25 25,25-24,0-1,0 0,-25 25,25-25,0 0,0 1,-25 24,25-25,0 0,0 0,0 0,0 1,0-1,25 25,-25-25,0 0,25 25,0-25,-1 25,1 0,0 0,-25 25,0 0,0 0,0 0,0-1,-25-24,25 25,-25 0,1 0,-1-25,25 25,-25-1,0-24,0 25,25 0,-24-25,24 25,0 0,0-1,0 1,0 0,0 0,24-25,1-25,0 25,-25-25,25 25,0 0,-1-25,1 25,-25-24,25 24,0 0,-25-25,25 25,0-25,-25 0,24 25,1 0</inkml:trace>
  <inkml:trace contextRef="#ctx0" brushRef="#br1" timeOffset="657569.9376">5283 13619,'0'25,"25"0,-25 24,0 1,25-50,-25 25,0 0,0 0,0-1,0 1,0 0,0 0,0 0,0-1,0 1,0 0,0 0,0 0,0-1,0 1,0 0,0 0,0 0,0-1,0 1,0 0,0-50,0 0,0 1,0-1,0 0,0 0,0 0,0 1,0-1,0 0,0 0,0 0,0 1,0-1,0 0,0 0,0 0,0 1,0-1,24 25,-24-25,25 0,0 0,0 25,0-25,-1 25,1-24,0 24,0 0,0 0,-25 24,0 1,0 0,0 0,0 0,0 0,0-1,-25 1,25 0,-25-25,25 25,-25-25,0 25,1-25,24 24,24-24,1 0,0-24,0-1,0 25,0 0,-1 0,1 0,0 0,0 0,0 0,-25 25,0-1,0 1,24-25,-24 25,0 0,0 0,0-1,0 1,0 0,0 0,0 0,-24-25,24 24,-25-24,0 25,0 0,0 0,25 0,-24-25,-1 0,0 0,25-25,-25 25,25-25,-25 25,25-25,-25 25</inkml:trace>
  <inkml:trace contextRef="#ctx0" brushRef="#br1" timeOffset="660432.4715">6424 13644,'0'25,"0"0,0 24,25-49,-25 50,0-25,0 24,0-24,0 0,25 25,-25-26,0 1,0 0,0 0,0 0,0-1,0 1,25-25</inkml:trace>
  <inkml:trace contextRef="#ctx0" brushRef="#br1" timeOffset="661552.2224">6821 13718,'-25'0,"25"25,-25-25,1 25,-1 0,-25 0,1 0,24-1,25 1,-25-25</inkml:trace>
  <inkml:trace contextRef="#ctx0" brushRef="#br1" timeOffset="664604.1358">6573 13892,'25'0,"-25"50,49-25,-24-25,-25 24,25 1,0-25,-25 25,0 0,25-25,-25 25,24-25,1 0,0 0,0 0,-25-25,0 0,25 25,-1 0,-24-25,0 0,25 1,-25-1,25 25,-25-25,25 25,-25-25,25 0,-1 25,-24-24,0-1,25 0,0 25,-25-25,25 25,-25-25,0 0,25 1,-1-1,-24 0,0 0,25 0,-25 1,0-1,0 0,0 0,-49 25,24 0,-25 0,1 0,-1 0,0 0,50 25,0 0,25 0,-25-1,0 1,25-25,0 25,-25 0,25-25,-25 25,0 24,24-49,-24 50,25-25,-25 0,0-1,25 1,-25 0,25 0,-25 0,0-1,25 1,-25 0,0 0,0 0,0-1,24-24,1 0,0 0,-25-24,0-26,50 0,-26 50,1-24,-25-1,25 0,0 25,-25-50,25 26,0 24,-25-25,24 25,-24 25,0 24,0-24,0 0,0 0,0-1,0 1,0 0,0 0,25 0,-25-1,25-24,0-24</inkml:trace>
  <inkml:trace contextRef="#ctx0" brushRef="#br1" timeOffset="667103.5799">7788 13917,'0'-25,"-24"50,-1-25,0 0,0 25,25 0,0-1,0 1,0 0,25-25,-25-25,25 0,0 25,-1-24,-24-1,25 25,0-25,-25 0,0 50,0 0,0 0,0 24,0-24,0 0,0 0,0-1,0 1,0 0,25-25,0 0,-1-25,1 25,0-49,25-1,-1 0,1 1,-1-1,-49 25</inkml:trace>
  <inkml:trace contextRef="#ctx0" brushRef="#br1" timeOffset="668450.1369">8235 13892,'-25'0,"25"25,-25-25,-24 50,24-26,0 1,0 0,25 0,-25-25,25 25,0-1,-24 1,24 0,0 0,0 0,24-1,-24 1,25-25,0 0,0 0,0 0,-1 0,1 0,0 0,0 0,0 0,0 0,-1-25</inkml:trace>
  <inkml:trace contextRef="#ctx0" brushRef="#br1" timeOffset="669621.5325">7962 13272,'-25'50,"0"-26,25 1,-24 0,24 0,0 0</inkml:trace>
  <inkml:trace contextRef="#ctx0" brushRef="#br1" timeOffset="673347.7888">8731 13843,'0'-25,"0"50,0-1,0 26,0-25,0 0,0 24,25-49,-25 25,0 0,0 0,25-25,-25-25,24 0,1 0,-25 0,0 1,25 24,0 0,-25-25,0 0,25 25,-25-25,24 25,1 0,-25 25,25 0,0 0,-25-1,0 1,25-25,-25 25,24-25,1 0,-25-25,25 0,25 1,-50-1,25 0,-25-25,24 50,1-49,-25 24,25 25,0-50,0 25,-25 1,0-1,24 25,-24-25,25 0,-25 0,0 1,0-1,25 25,-25-50,25 25,-25 1,25-26,-25 25,0 0,0 1,0-1,-50 25,25 0,-24 25,24-1,-25-24,50 25,-25 0,1-25,24 25,-25-25,25 25,0-1,0 26,0-25,25 24,-25 1,24 0,-24-26,25-24,-25 25,0 0,25-25,-25 25,0 0,0 0,0-1,0 1,25-25,-25 25,0 0,0 0,25-25,-25-25,0 0,24 25,1-25,0 25,-25-25,0 1,25 24,-25-25,25 0,-1 50,-24 0,25-1,-25 1,25 0,-25 0,0 0,25-1,-25 1,0 0,25-25,-1-25,1 0</inkml:trace>
  <inkml:trace contextRef="#ctx0" brushRef="#br1" timeOffset="677549.5156">9872 13743,'0'25,"-25"-25,25 25,0 0,-25 0,25-1,0 1,0 0,0 0,0 0,0-1,0 1,0 0,25-25,0 0,0-25,-25 0,0 1,25 24,-25-25,24 25,-24-25,0 0,0 0,0 1,25 48,0-24,-25 25,0 0,25-25,-25 25,0 0,0-1,25-24,-25 25,25 0,-1-50,1 25,-25-25,0 1,25 24,-25-25,25 0,-25 0,25 25,-25-25,0 1,0-1,24 50,-24-1,0 1,0 0,25-25,-25 25,0 0,25-25,0 0,0 0,-25-25,24 25,-24-25,0 0,25 25,-25-25,0 1,0-1,0 50,0-1,25-24,-25 25,25-25,-25 25,25-25,-25 25,0 24,0-24,24 0,-24 0,25-25,25 0,-1-25,-24 0,25 0,-1 1,-24 24</inkml:trace>
  <inkml:trace contextRef="#ctx0" brushRef="#br1" timeOffset="686432.5147">4266 15083,'0'-25,"0"50,-25-25,0 25,1 0,-1-1,25 26,0-25,0 0,0-1,0 1,0 0,0 0,-25 0,25-1,0 1,0 0,25-50,0-24,-1-1,-24 25,25 25,-25-49,0 24,0 0,0-25,25 26,-25-1,0-25,25 50,-25-25,0 0,0 1,0-1,0 0,0 0,0 0,0 1,0-1,0 0,25 25,-25-25,0 0,0 1,0 48,24 26,-24-25,0 24,0 1,0-25,0 0,25-1,-25 1,25-25,-25 25,0 0,0 0,0 0,0-1,0 1,0 0,25 0,-25 0,0-1,25 1,-25 0,24-25,1-25,0 0,-25 1,0-1,25 25,0 0,-1 25,1-25,-25 24,25-24,0 0,0 0,-1 0,1 0,0 0,-25 25,25-25,0 0,0-25,24 25,-24 0,-25-24,25 24,-25-25,0 50,-25-1,25 1,0 0,-25-25,25 50,0-1,0 1,0-1,0-24,0 0,0 0,0 0,0-1,0 1,0 0,0 0,0 0,0-1,0 1,-49-25,24 0,0 0,0 0,-25 0,1-25,24 25,-25-24,1 24,49-25,0 0,0 0,0 0,49 1,1-1,-25-25,24 25,1 1,0 24,-25 0,-1-25,1 0,25 25,-1 0,-24 0,0 0,0 0,24 0,-24 0,0 0,25 25,-26-25,26 0,-25 0,-25 25,25-25,-25-50,-25 0,0 26</inkml:trace>
  <inkml:trace contextRef="#ctx0" brushRef="#br1" timeOffset="687203.1302">4861 14711,'-24'0,"-1"25,0-1,25 1,0 25,-25-25,0-1,0 26,1-25,24 0,0-1,24-73,26 24,0-25,-25 26,-1-1</inkml:trace>
  <inkml:trace contextRef="#ctx0" brushRef="#br1" timeOffset="688266.2927">4167 14984,'49'0,"1"0,24 0,-49 0,25 0,-25 0,-1-25,1 25,0 0,0 0,24 0,-49 25,50-25,-25 0</inkml:trace>
  <inkml:trace contextRef="#ctx0" brushRef="#br1" timeOffset="689525.1945">5630 15405,'0'-24,"25"-1,0 25,-25-25,25-25,0 50,-1-49,1-1,0 1,-25 24,25 25,0-50,-25 25,0 0,24-24,1-1,0 1,-25 24,0 50,0 24,-25 26,25-51,0 26,0-25,0 25,0-1,0-24,0 0,0 0,0 24,0-24,0 25,0-75,0 0</inkml:trace>
  <inkml:trace contextRef="#ctx0" brushRef="#br1" timeOffset="694338.4009">6647 15058,'-24'0,"-1"0,-25 0,25 25,1-25,-1 0,0 25,0 0,25-1,-25-24,25 25,0 0,0 0,25-25,0 0,0 0,0 0,-1 0,-24-25,25 0,-25 0,25 1,0-1,0-25,-25 25,0 0,24 25,-24-24,25 24,0-50,-25 25,0 0,25 25,-25-24,0-1,25 0,-25 0,0 0,0 1,0-1,0 50,0 24,0-24,-25 0,25 0,0-1,-25 26,25 0,0-26,-25 26,25 0,0-25,0-1,0 1,0 0,0 0,25-25,0 0,0 0,-1 0,1 0,-25-25,25 25,0 0,-25-25,25 25,-1-25,1 25,-25 25,0 0,0 0,25 0,-25-1,0-48,0-1,0 0,0 0,-25-24,25 24,0 0,25 25,25 0,-26 0,26 0,0 0,-26 0,26 0,-25 0,0 0,-1 0,1 0,0-25,-25 0,25 25,-25-25,0 1,0-1,0 50,-25-1,0 1,25 0,0 0,-25 0,25 0,0-1,0 1,0 0,0 0,0 0,0-1,0 26,0-25,0 0,0-1,0 1,0 0,0 0,0 0,0-1,0 1,0 0,25-25,-25 25,0 0,0-1,0 1,0 0,0 0,-25 0,1-1,24 1,-25-25,0 0,0 0,25-49,-25 24,1 0,24 0,0 0,0 1,0-1,0-25,0 25,24 1,26-1,-25 0,0 25,-1 0,1 0,25 0,0 0,-1 0,-24 0,0 0,0 0,-1 0,1 0,0 0,-25 25</inkml:trace>
  <inkml:trace contextRef="#ctx0" brushRef="#br1" timeOffset="695197.2815">6970 14661,'49'0,"26"25,-26 0,-24 0,25-1,-1-24,-24 0,0 0,-25-24,0-1</inkml:trace>
  <inkml:trace contextRef="#ctx0" brushRef="#br0" timeOffset="742927.2359">12377 13272,'0'25,"0"0,0-1,0 1,25-25,-25 25,0 0,0 0,25-25,-25 24,0 1,25-25,-25 50,0-25,25-25,-25 49,0-24,0 0,0 0,24-25,-24 24,0 1,25-25,-25 25,0 0,0 0,0 0,0-1,25-24,-25 25,0 0,25-25,-25 25,25 0,-25-1,0 1,0 0,0 0,0 0,25-1,-25 1,0 25,24-25,-24-1,0 1,25 0,-25 0,0 24,0-24,0 25,0 0,0-26,0 26,25 0,-25-26,0 26,0-25,0 0,0 24,0 1,0-25,0-1,0 1,0 25,0-25,0-1,0 26,0-25,0 0,0 0,0-1,0 26,0 0,0-26,0 1,0 0,0 25,0-1,0-24,0 25,0-26,0 1,0 0,0 0,0 0,0-1,0 1,0 0,0 0,0 0,0 24,0-24,0 0,0 0,0 24,0-24,0 0,-25-75</inkml:trace>
  <inkml:trace contextRef="#ctx0" brushRef="#br0" timeOffset="747044.4748">13047 13594,'0'-24,"25"24,0-25,-25 0,0 0,25 25,-1 0,-24-25,25 1,-25-1,25 0,-25 0,25 25,-25 25,0 0,0 0,0 24,25-24,-25 0,0 0,0 24,0-24,0 0,0 0,0-1,0 1,0 0,0 0,0 0,0 0,24-1</inkml:trace>
  <inkml:trace contextRef="#ctx0" brushRef="#br0" timeOffset="750852.7548">13122 14537,'0'-25,"0"1,0-1,0 0,0 0,24 0,-24 0,25 25,0-24,0 24,0 0,-25-25,24 25,1 0,-25 25,0-1,25 1,-25 25,25-25,-25 0,0-1,0 1,-25 0,0 25,0-50,1 0,24 24,0 1,-25-25,0 0,25 25,-25-25,25 25,0 0,-25-25,1 0,48 24,-24 1,25-25,0 0,0 0,-25 25,0 0,25-25,-25 25,24-25,1 0,0 0,0-25,-25 0,25 25,-1 0,-24-25,25 25,-25-25,25 25</inkml:trace>
  <inkml:trace contextRef="#ctx0" brushRef="#br0" timeOffset="754880.8549">12973 15678,'0'-25,"25"25,-1-24,-24-1,25 0,-25 0,25 25,0-25,-25 1,25-1,-1 0,-24 0,0 0,25 25,-25 25,0 0,0 0,0 0,0 24,0-24,0 0,0 0,0-1,0 1,0 0,0 0,0 0,-25-1,25 1,0 0,0 0,-24-25,24 25</inkml:trace>
  <inkml:trace contextRef="#ctx0" brushRef="#br0" timeOffset="756616.4662">13469 15505,'0'24,"0"1,0 0,0 0,0 0,0-1,0 1,0 0,0 0,0 0,-25-25</inkml:trace>
  <inkml:trace contextRef="#ctx0" brushRef="#br0" timeOffset="757876.7483">13345 15629,'25'0,"-1"0,1 0,0 0,0 0,0 0,0 0,-1 0,1 0,0 0,0 0,0 0</inkml:trace>
  <inkml:trace contextRef="#ctx0" brushRef="#br0" timeOffset="760966.9704">13940 15529,'-25'0,"1"0,-1 25,25 0,0 0,-25 0,25-1,0 1,-25 0,25 0,0 0,0-1,0 1,0 0,0 0,0 0,0 0,25-25,0 0,-25 24,25-24,-1 0,1 0,0 0,0 0,0 0,-1 0,1 0,0 0,-25-24,25-1,0 0,-25 0,0 0,24 25,-24-25,0 1,0-1,0 0,0 0,0 0,0 1,-24 24,-1-25,25 0,-25 25,25-25,-25 25,0 0</inkml:trace>
  <inkml:trace contextRef="#ctx0" brushRef="#br0" timeOffset="766642.8049">14833 13272,'50'0,"-25"0,24 0,-24 0,0 0,0 0,-1 0,1 0,0 0,0 25,0-25,-1 0,1 0,0 0,0 0,-25 25,-25-1,0-24,25 25,0 0,-25-25,25 50,-24-26,24 1,-25 0,25 0,0 0,0-1,0 1,0 25,0-25,0-1,0 1,0 0</inkml:trace>
  <inkml:trace contextRef="#ctx0" brushRef="#br0" timeOffset="767528.5498">15007 13594,'0'-24,"25"24,-1 0,1 0,0 0,0-25,0 25,-1 0,1 0,0-25,0 25,0 0</inkml:trace>
  <inkml:trace contextRef="#ctx0" brushRef="#br0" timeOffset="769702.8596">15106 14165,'-25'25,"25"0,0-1,-25-24,1 25,24 0,-25-25,25 50,0-26,-25-24,25 25,0 0,0 0,0 0,0 0,0-1,0 1,0 0,0 0,0 0,25-25,0 0,-25 24,24 1,1-25,-25 25,25-25,0 0,0 0,-1 0,1 0,-25-25,25 25,-25-25,0 1,0-1,0 0,0 0,0 0,0 1,0-1,0 0,0 0,0 0,0 0,0 1,0-1,-25 25,0 0,1 0,24-25,-25 25,0 0,0 0,0 25</inkml:trace>
  <inkml:trace contextRef="#ctx0" brushRef="#br0" timeOffset="771289.0055">14833 15108,'-25'49,"25"1,-24-25,24 0,-25-1,25 1,0 25,-25-50,25 25,0 24,-25-24,25 0,-25 0,25-1,0 26,0-25,0 0,-24-25,24 24,0 1,49-50,-24 25,0 0,24 0,-24 0,25-24,-25 24,-1 0</inkml:trace>
  <inkml:trace contextRef="#ctx0" brushRef="#br0" timeOffset="772190.3812">14908 15455,'0'25,"0"0,0-1,0 26,0 0,0-26,0 1,0 0,0 0,0 0,0-1,0 1,0 0,0-50</inkml:trace>
  <inkml:trace contextRef="#ctx0" brushRef="#br0" timeOffset="773180.2048">15131 15405,'0'25,"0"25,0-25,0-1,0 1,0 0,0 0,0 0,0 24,0-24</inkml:trace>
  <inkml:trace contextRef="#ctx0" brushRef="#br0" timeOffset="774180.7347">15032 15604,'24'-25,"1"25,0-25,0 25,0 0,-1 0,1 0,0 0,0 0,0 0,0 0</inkml:trace>
  <inkml:trace contextRef="#ctx0" brushRef="#br0" timeOffset="775796.4328">15404 15728,'25'0,"-1"-25,-24 0,25-24,-25 24,25 0,-25 0,0 0,0 1,0-1,0 0,25 0,-25 0,0 1,0-1,25 0,-25 0,0 0,0 1,24 24,-24 24,0 1,0 25,0-25,0-1,0 26,0-25,0 0,0-1,0 1,0 0,25 0,-25 0,0-1,0 1,0 0,0 0</inkml:trace>
  <inkml:trace contextRef="#ctx0" brushRef="#br0" timeOffset="781628.2101">16371 13272,'0'25,"0"0,0-1,25 26,-25-25,0 24,0 1,0-25,0 24,0-24,0 0,0 0,0 0,25-25,0-25,-25 0,24 25,-24-25,25 25,-25-25,25 25,0 0,0 0,-25 25,24 0,-24 0,25-25,-25 25,25-1,-25 1,0 0,0 0,0 0,0 0,0-1,0 1,-25 0,25 0,-25-25,1 0,-1 0,25 25,-25-25,25 24,-25-24,0 0,1 0,-1 0,0-24,0 24,0 0,25-25,0 0,-24 0</inkml:trace>
  <inkml:trace contextRef="#ctx0" brushRef="#br0" timeOffset="782685.8909">16421 13322,'25'0,"-1"0,1 0,0 0,0 0,0 0,-1 0,1 0,0 0,0 0,0 0,-1 0,1 0</inkml:trace>
  <inkml:trace contextRef="#ctx0" brushRef="#br0" timeOffset="785470.7912">16446 14264,'0'-25,"24"25,1 0,0 0,0 0,0 0,-25 25,0 0,0 0,0 0,0-1,0 1,0 0,0 0,-25-25,25 25,-25 0,25-50,0 0,25 0,0 25,-25-25,24 25,1 0,0 0,-25 25,25-25,-25 25,25-25,-25 25,0 0,24-25,-24 24,0 1,0 0,0 0,0 0,0-1,0 1,-24-25,-1 25,0 0,0-25,0 25,1-25,-1 0,0 0,0 0,0 0,1 0,-1-25,25 0,0 0,-25 25,25-25,0 1,0-1</inkml:trace>
  <inkml:trace contextRef="#ctx0" brushRef="#br0" timeOffset="786988.7584">16123 15058,'25'0,"0"0,0 0,-1 0,1 0,0 0,0 0,0 0,-1 0,1 0,25 0,-25 0,-1 0,1 0,-50 0,25 50,-24-50,24 25,-25-1,25 1,0 0,0 0,-25-25,25 25,0 24,0 1,0-1,0-24,0 0,0 0,0 0,0-1,0 1,0 0,0 0,0 0,-25-25,0 0,25-25,0 0,0 0</inkml:trace>
  <inkml:trace contextRef="#ctx0" brushRef="#br0" timeOffset="787894.3253">16198 15455,'0'-25,"24"0,1 1,25 24,-25 0,-1 0,1 0,0 0,0 0,0 0,-1 0,1 0,0 0</inkml:trace>
  <inkml:trace contextRef="#ctx0" brushRef="#br0" timeOffset="788746.6726">16644 15480,'25'-25,"0"25,-1 0,1 0,0 0,0 0</inkml:trace>
  <inkml:trace contextRef="#ctx0" brushRef="#br0" timeOffset="790496.7407">16967 15579,'0'-25,"0"0,24 25,-24-24,0-1,25 0,-25-25,0 1,0 24,0 0,0 0,0 1,25 24,-25-25,25 50,-25-1,25 1,-1 0,-24 0,0 0,0-1,0 1,0 0,25-25,-25 25,0 0,0-1,25-24,-25 25,0 0,0-50,0-24,0-1,0 25,0-24</inkml:trace>
  <inkml:trace contextRef="#ctx0" brushRef="#br0" timeOffset="792590.8623">17363 13297,'25'0,"-25"25,25-1,-25 26,0-25,0 24,25 1,-25-25,25 24,-25-24,0 25,0-1,0-24,0 0,24 25,-24-25,0 24,0 1,0-1,0-24,0 25,25-25,-25 24,0 1,0-1,0-24,0 0,0 0,0 0,0-1,0 1,0 0,25 0,-25 25,0-26,25 26,-25-25,0 24,0 1,0 0,0-26,0 1,0 25,0-25,25 24,-25-24,0 0,24 24,-24 1,25-25,-25 0,0 0,0-1,0 1,0 0,0 0,0 0,0-1,0 1,0 0,0 0,0 0,0-1,0 1,0 25,0-25,0-1,0 1,0 0,0 0,0 0,0-1,-25-24</inkml:trace>
  <inkml:trace contextRef="#ctx0" brushRef="#br0" timeOffset="799653.1436">17884 14314,'50'0,"0"0,-1 0,-24 0,25 25,-26-25,1 0,0 0</inkml:trace>
  <inkml:trace contextRef="#ctx0" brushRef="#br0" timeOffset="800328.773">17909 14537,'25'0,"0"0,0 0,24 0,1 0,-25 0,-1 0,1 0,0 0,-25-25,25 25</inkml:trace>
  <inkml:trace contextRef="#ctx0" brushRef="#br0" timeOffset="801778.4004">18356 13247,'0'25,"0"25,0-1,0-24,0 0,0 24,0 1,0-25,0 0,0 24,0-24,0 25,24-1,-24-24,0 25,0-25,0 24,25 1,-25-25,0 24,0-24,0 25,0-1,0-24,0 25,0-26,0 26,0 0,0-26,0 51,0-25,0-26,0 26,0-25,25 24,-25 1,0-25,0 24,0-24,0 25,25-25,-25 24,0-24,0 0,0 24,25-24,-25 25,0-25,0 0,0-1,0 1,0 0,0-50,0-24,-25 24,25-25</inkml:trace>
  <inkml:trace contextRef="#ctx0" brushRef="#br0" timeOffset="803186.8948">18604 13694,'0'-25,"24"0,1 25,-25-50,0 26,25 24,0-25,0 0,-25 0,0 0,25 25,-25-49,24 49,-24 49,0-24,0 0,0 0,0 0,0-1,0 1,0 0,0 0,0 0,0 24,0-24,25 25,-25-25</inkml:trace>
  <inkml:trace contextRef="#ctx0" brushRef="#br0" timeOffset="804929.1308">18703 14289,'25'-25,"0"25,24-25,-49-24,50 24,-25 25,-1-25,-24 0,25 25,0 0,0 25,0-25,-25 25,0 0,0 0,0 24,0-24,0 25,0-26,0 1,0 0,0 0,-25-25,25 25,-25-25,25 25,-25-25,0 0,1 24,-1 1,25 0,-25-25,50 0,0 0,-1 0,26 0,0 0,-1 25,-49 0,50-25,-25 0,-1 0,1 0,0 0,-25 24</inkml:trace>
  <inkml:trace contextRef="#ctx0" brushRef="#br0" timeOffset="806826.4926">18877 15157,'24'-24,"-24"-1,25 0,0 0,-25 0,0 0,0 1,0-1,25 25,-25 25,0 24,0 1,0-25,0 24,0-24,0 0,0 0,0 0,0-1,0 1,0 0,0 0</inkml:trace>
  <inkml:trace contextRef="#ctx0" brushRef="#br0" timeOffset="810180.9686">19348 13371,'25'0,"-1"0,1 0,0 0,25 0,-26-25,1 25,0 0,0 0,0 0,0 0,-25 25,0 0,0 0,0 0,0 24,0-24,0 25,-25-1,25-24,-25 25,25-26,0 26,-25 0,25-25,0-1,0 1,0 0,0 0</inkml:trace>
  <inkml:trace contextRef="#ctx0" brushRef="#br0" timeOffset="810923.0641">19397 13669,'50'0,"-25"0,24 0,1 0,-25 0,25 0,-26 0,1 0,0 0,0 0,0 0</inkml:trace>
  <inkml:trace contextRef="#ctx0" brushRef="#br0" timeOffset="812572.6846">19720 14140,'-25'0,"25"25,-25-25,1 50,-1-26,0 1,0 0,25 0,0 0,0-1,0 1,0 0,0 0,0 0,25-25,0 25,0-25,-1 0,1 0,0 0,0 0,0 0,-25-25,24 25,-24-25,0 0,0 0,0 0,0 1,0-1,0 0,0 0,-24 25,-1-25,25 1,-25 24,0 0,0 0,1 0</inkml:trace>
  <inkml:trace contextRef="#ctx0" brushRef="#br0" timeOffset="814373.0562">19621 14860,'0'49,"0"1,-25-25,25 24,0-24,0 0,0 0,0 0,0-1,-25-24,50 0,99-24,25 24,-100-25,1 25,-25 0,-25-25,0 0</inkml:trace>
  <inkml:trace contextRef="#ctx0" brushRef="#br0" timeOffset="815082.8489">19794 14934,'0'50,"0"-26,0 26,0 0,0-25,0-1,0 1,0 25,0-25,0-1,0 1,0 0,0 0,0 0,0-50</inkml:trace>
  <inkml:trace contextRef="#ctx0" brushRef="#br0" timeOffset="819346.7516">20216 13396,'0'25,"0"0,0 24,0 1,0-25,0 24,0-24,0 25,0-1,0-24,0 25,0-25,0-1,0 1,25-25,-25-25,25 25,-25-24,24-26,1 50,25-50,-50 25,25 1,0-1,-1 25,1 25,25 24,-50 1,25-25,-25 0,24-1,-24 1,0 0,0 0,0 0,25-25,-25 24,0 1,0 0,-49-25,24 0,0 25,-25-25,26 0,-26 25,25-25</inkml:trace>
  <inkml:trace contextRef="#ctx0" brushRef="#br0" timeOffset="820272.7802">20216 13446,'25'0,"0"0,-1-25,26 25,-25-25,25 25,-1 0,-24 0</inkml:trace>
  <inkml:trace contextRef="#ctx0" brushRef="#br0" timeOffset="822622.9124">20166 14339,'0'-25,"0"0,25 25,0-25,0 25,0 0,-25-25,24 25,1 0,0 0,0 0,0 0,-25 25,0 0,0 0,0 0,0-1,0 1,-25 25,0-50,0 0,25 25,0 0,-25-25,25 24,0-73,25 49,0-25,0 25,0 0,0 0,-1 0,1 0,0 0,0 25,0 0,-25-1,0 1,24-25,-24 25,0 0,0 0,0-1,0 1,-24-25,-1 25,0-25,0 0,0 25,1-25,-1 0,0 0,0 0,25-25,-25 25,25-25,-25 25,25-25</inkml:trace>
  <inkml:trace contextRef="#ctx0" brushRef="#br0" timeOffset="824304.1232">20365 15033,'25'0,"24"0,1 0,24 0,-24 0,-25 0,24 0,-24 0,0 0,-25-25,0 50,-25 25,25-25,0 0,-25 24,1 1,24-25,0 24,0-24,0 0,0 0,0-1,0 1,-25-25</inkml:trace>
  <inkml:trace contextRef="#ctx0" brushRef="#br0" timeOffset="825220.0479">20489 15232,'0'0,"25"0,0-25,24 0,-24 25,25-25,-1 25,-24 0,-25-24,25 24</inkml:trace>
  <inkml:trace contextRef="#ctx0" brushRef="#br0" timeOffset="827111.1358">20886 13346,'0'50,"0"-25,0 24,0-24,0 25,25-1,-25 1,0-25,0 24,0 1,0-25,0 25,0-26,0 26,0 0,0-1,0 1,0-25,0 24,0-24,0 0,0 0,0 24,0-24,0 0,0 24,0-24,0 0,0 0,24-25,-24 25,0 0,0-1,0 1,0 25,25-25,-25 24,0 1,0-1,0-24,0 25,0-25,0-1,0 1,0 0,25-25,-25 25,0 0,0-1,0 1,0 0,0 0</inkml:trace>
  <inkml:trace contextRef="#ctx0" brushRef="#br0" timeOffset="828828.6028">21332 14091,'0'24,"0"26,0-25,0 0,0-1,0 1,0 0,0 0,0 0</inkml:trace>
  <inkml:trace contextRef="#ctx0" brushRef="#br0" timeOffset="829588.995">21183 14165,'25'0,"0"0,25 0,-25 25,24 0,1-25,-25 0,24 0,-24 0,0 0,0 0,-1 0,1 0,0 0</inkml:trace>
  <inkml:trace contextRef="#ctx0" brushRef="#br0" timeOffset="831053.0109">21853 13297,'0'25,"0"-1,0 1,0 25,0-1,0-24,0 25,0-25,0 49,0-24,0-26,0 26,0 0,0-25,0 24,0-24,0 0,0 0,0-1,0 1,0 0,0 25,0-1,0-24,0 25,0-26,25 26,-25-25,0 0,0-1,0 1,0 25,0-25,0 24,0 1,0-25,0 0,25-1,-25 1,0 0,0 0,0 24,0-24,0 0,0 0,0 0,0 24,0-24,0 0,0 0,0-1,0 1,0 0,0 0</inkml:trace>
  <inkml:trace contextRef="#ctx0" brushRef="#br0" timeOffset="833904.7613">22151 13570,'0'-25,"25"0,0 25,-25-25,24 0,-24 1,25 24,-25 49,0-24,0 25,0-26,0 1,0 25,0-25</inkml:trace>
  <inkml:trace contextRef="#ctx0" brushRef="#br0" timeOffset="835635.1881">22151 14264,'0'-25,"0"1,0-1,0 0,0 0,0 0,0 1,0-1,0 0,0 0,25 25,0 0,-1 0,1 25,0 0,-25 0,25-1,0 1,-25 0,0 0,0 0,0-1,0 1,0 0,-25-25,25 25,-25 0,0 24,0-49,-24 50,24-50,25 25,50-25,24 0,-24 0,-26 0</inkml:trace>
  <inkml:trace contextRef="#ctx0" brushRef="#br0" timeOffset="838140.9628">22225 14760,'0'25,"0"0,-24 0,-1 0,25-1,0 1,0 0,0 0,0 0,0-1,25 1,24-25,-24 0,0 0,0 0,-1 0,1 0,0 0,-25-25,0 1,25-1,-25 0,0 0,0 0,0 1,0-1,0 0,-25 25,0 0,0 0,1 0,-1 0,0 0,0 0,0 0</inkml:trace>
  <inkml:trace contextRef="#ctx0" brushRef="#br0" timeOffset="842091.0045">22771 13322,'50'0,"-26"0,1 0,0 0,0 0,0 24,-25 26,0-25,0 24,0-24,0 25,0-1,0-24,0 25,0-25,0 24,0 1,0 0,0-26,0 26</inkml:trace>
  <inkml:trace contextRef="#ctx0" brushRef="#br0" timeOffset="842837.0684">22796 13644,'0'-25,"25"0,-1 1,1 24,0 0,0 0,0 0,-1-25,1 25</inkml:trace>
  <inkml:trace contextRef="#ctx0" brushRef="#br0" timeOffset="844828.2391">22796 14140,'0'25,"0"0,0 0,0-1,0 1,0 0,0 0,0 0,25-25,-1 0,1 0,-25 24,25-24,0 0,0 0,-1-24,-24-1,0 0,25 25,-25-25,0 0,25 25,-25-24,0-1,0 0,0 0,-25 25,0 0,1 0,-1 0,0 0</inkml:trace>
  <inkml:trace contextRef="#ctx0" brushRef="#br0" timeOffset="846441.2517">22771 14934,'0'-25,"25"25,-25-25,0 1,0-1,25 25,-25-25,24 0,-24 0,0 1,25-1,-25 0,25 25,-25 25,0 0,0-1,0 1,0 25,0-25,0-1,0 1,0 0,0 0,0 0,0-1</inkml:trace>
  <inkml:trace contextRef="#ctx0" brushRef="#br0" timeOffset="850379.1937">23515 13322,'0'24,"0"26,0-25,0 24,0 1,0-25,0 0,25-25,0 0,0 0,-1 0,1 24,0-24,0 0,0 25,-1 0,-24 0,0 0,0-1,0 1,0 0,-24 0,-1 0,0 0,-25-25,50 24,-24-24,-1 0,0 0,0 0,0 0,25-24,-24-1</inkml:trace>
  <inkml:trace contextRef="#ctx0" brushRef="#br0" timeOffset="851325.1494">23540 13297,'25'0,"0"0,-1 0,1 0,0 0,0 0,0 0,-1 0,1 0,0 0</inkml:trace>
  <inkml:trace contextRef="#ctx0" brushRef="#br0" timeOffset="853685.5539">23565 14066,'0'-25,"0"0,25 25,-1 0,1 0,-25 25,0 0,0 0,0-1,0 1,0 0,0 0,-25 0,25 24,-24-49,24 25,-25 0,0 0,0-25,25 24,-25-24,25-49,0 24,25 25,0 0,0 0,0 0,-1 0,1 0,0 0,25 0,-26 0,1 0,-25 25,0 0,0-1,0 1,0 0,0 0,0 0,-25-25,25 25,-24-25,24 24,-25-24,0 0,0 0,0 0,1 0,-1 0,0 0,0 0,0 0</inkml:trace>
  <inkml:trace contextRef="#ctx0" brushRef="#br0" timeOffset="854819.0853">23292 15058,'25'0,"0"0,-1 0,1 0,-25-25,25 25,0 0</inkml:trace>
  <inkml:trace contextRef="#ctx0" brushRef="#br0" timeOffset="856119.3259">23614 14934,'0'-25,"0"0,25 25,-25-24,25 24,-25-25,0 0,0 0,25 25,0 25,-25 25,0-1,0-24,0 25,0-26,0 1,0 0,0 0,0 0,0 0,0-1,-25-24,25-24,0-26,0-25,0 51,0-26</inkml:trace>
  <inkml:trace contextRef="#ctx0" brushRef="#br0" timeOffset="857678.4035">24086 13297,'25'0,"-25"49,0-24,24 0,-24 0,0 0,0-1,25 1,-25 25,0-1,25-24,-25 25,0-1,0-24,0 25,0-25,0 24,0-24,0 25,0-25,0 24,25 1,-25-25,0-1,0 26,0-25,0 24,0-24,0 0,0 25,0-1,0 1,0-25,0 0,0 24,0 1,0-1,0 1,0-25,0 24,0 1,0-25,0 0,0-1,0 1,0 0,0 0,0 0,0-1,0 1,0 0,0 0,0 0,0 0,0-1,0 1,0 0,0 0</inkml:trace>
  <inkml:trace contextRef="#ctx0" brushRef="#br1" timeOffset="882066.956">4092 15852,'0'25,"0"0,0-1,0 1,0 0,0 0,0 0,25-25,-25 24,0 1,0 0,25 0,-25 0,25-1,-25 1,0 0,0 0,0 0,25-1,-25 1,0 0,24-25,-24 25,0 0,0-1,0 1,0 0,0 0,0-50,0 0,0 0,25 25,-25-24,0-1,0 0,25 25,-25-25,0 0,0 1,25 24,-25-25,25 25,-1 0,1 0,0 0,0 0,24 25,-49-1,25-24,0 0,-25 25,0 0,0 0,0 0,-25-25,25 24,-25-24,1 0,24 25,-25-25,0 0,0 0,0 0,1 0,-1 0</inkml:trace>
  <inkml:trace contextRef="#ctx0" brushRef="#br1" timeOffset="884540.3775">4588 16695,'0'-24,"0"-1,0 0,0 0,0 0,0 1,0-1,0 50,0-1,25-24,-25 25,0 0,0 0,0 0,0-1,25-24,0 25,0-25,-1 0,1 0,-25-25,25 1,-25-1</inkml:trace>
  <inkml:trace contextRef="#ctx0" brushRef="#br1" timeOffset="885302.846">4688 16348</inkml:trace>
  <inkml:trace contextRef="#ctx0" brushRef="#br1" timeOffset="888186.6573">4861 16472,'0'25,"0"0,0 0,25-1,-25 1,0 0,0 0,0 0,0-1,0 1,25-25,-25 25,0 0,0 0,0-1,0 1,25-25,-25 25,0 0,0 0,0-1,0 1,0 0,0 0,0 0,-25-25,0 0,0 0,1 0,-1-25,25 0,0 0,0 0,0 1,25 24,-1 0,1 0,0 0,0 0,0 0,24 0,-24 0,0 0,0 0,-1 0</inkml:trace>
  <inkml:trace contextRef="#ctx0" brushRef="#br1" timeOffset="888971.4672">4886 16373,'0'-25</inkml:trace>
  <inkml:trace contextRef="#ctx0" brushRef="#br1" timeOffset="890081.4442">5109 16224,'25'0,"0"0,25 0,-26 0,1 0,0 0,0 0,0 0,-1 0</inkml:trace>
  <inkml:trace contextRef="#ctx0" brushRef="#br1" timeOffset="891163.1166">5159 16422,'25'0,"0"0,-1 0,1 0,0 0,0 0,0 0,-1 0,-24 25</inkml:trace>
  <inkml:trace contextRef="#ctx0" brushRef="#br1" timeOffset="895705.4773">5928 16075,'0'-25,"0"1,-25 24,0 0,1 0,-1 0,25 24,-25 1,0-25,25 25,0 0,0 0,-25-25,25 24,0 1,-24-25,24 25,0 0,0 0,0-1,0 1,0 0,0 0,24 0,1-25,-25 24,25-24,0 0,0 0,-1-24,-24-1,0 0,25 0,-25 0,25 25,-25-24,0-1,0 0,25 0,-25 0,0 1,0-1,25 25,-25-25,0 0,0 50,0 25,0-26,0 1,0 0,0 0,0 0,0-1,0 1,0 0,0 0,24-25,-24 25,25-25,0 0,-25 24,25 1,0-25,-25 25,24-25,1-25,-25 0,25 25,-25-24,0 48,0 1,0 0,0 0,0 0,0 0,0-1,25-24,-25 25,25-25,-25 25,24-25,1 0,0 0,0 0,-25-25,0 0,25 25</inkml:trace>
  <inkml:trace contextRef="#ctx0" brushRef="#br1" timeOffset="896475.1765">6201 16249</inkml:trace>
  <inkml:trace contextRef="#ctx0" brushRef="#br1" timeOffset="899525.0522">6474 16398,'0'24,"0"1,25-25,-25 25,0 0,0 0,0 0,24-25,-24 24,0 1,25 0,0 0,-25 0,0-1,0 1,0 0,25-25,-25 25,0 0,0-1,25 1,-25 0,0 0,0 0,0-1,0 1,0 0,-25-25,25 25,0 0,-25-25,25 24,-25-24,0 0,1 0,-1 0,25-24,-25-1,0 25,25-25,-25 25,25-25,0 0,0 1,0-1,25 25,0 0,-25-25,25 25,0 0,-1 0,26 0,-25 0,0 0,-1 0,1 0,0 0,0 0,0 0,24 0,-24 0,25 0,-26 0,-24-25,-24 0,-26-24</inkml:trace>
  <inkml:trace contextRef="#ctx0" brushRef="#br1" timeOffset="900424.77">6523 16274</inkml:trace>
  <inkml:trace contextRef="#ctx0" brushRef="#br1" timeOffset="902209.748">7044 16001,'0'25,"0"-1,0 1,25 0,-25 0,0 0,0-1,0 1,25-25,-25 25,0 0,0 0,0-1</inkml:trace>
  <inkml:trace contextRef="#ctx0" brushRef="#br1" timeOffset="903939.4832">6945 16150,'50'0,"-26"0,1 0,0 0,0 0,0 0,-1 0,1 0,0 0,0 0,0 0,-25 24</inkml:trace>
  <inkml:trace contextRef="#ctx0" brushRef="#br1" timeOffset="910681.5533">7764 16100,'0'-25,"0"0,0 1,-25 24,0 0,0 0,0 0,1 0,-1 24,25 1,0 0,0 0,0 0,0-1,0 1,0 0,0 0,0 0,0-1,0 1,25-25,-25 25,24 0,1-25,0 0,0 0,-25-25,25 25,-1 0,-24-25,25 25,-25-25,25 25,0 0,-25 25,0 0,0 0,0 0,0-1,0 1,25 0,-1 0,1-25,-25 25,25-25,0 0,-25-25,0 0,0 0,25 0,-1 1,-24-1,0 0,25 25,-25-25,25 25,0 0,-25 25,0 0,0 0,25-25,-25 24,0 1,24 0,-24 0,0 0,0 0,0-1,0 1,0 0,0 0,0 0,0-1,0 1,0 0,0 0,0 0,0-1,-24-24,-1 0,0 0,0 0,0 0,25-24,0-1,0 0,0 0,25 25,0-25,0 1,0-1,-1 25,1 0,0 0,0 0,0 0,0 0,-1 0,1 0,0 0,0 0,0 0,-1 0,1 0</inkml:trace>
  <inkml:trace contextRef="#ctx0" brushRef="#br1" timeOffset="911799.197">7962 16150,'-25'0</inkml:trace>
  <inkml:trace contextRef="#ctx0" brushRef="#br1" timeOffset="919165.4438">3596 16125,'-25'0,"1"0,-1 0,25 25,-25-1,0 1,25 0,-25 0,25 0,0-1,0 1,0 0,0 0,0 0,0-1,0 1,0 0,0 0,0 0,0 0,0-1,0 1,0 0,25-25,-25 25,25-25,-25 25,25-1,-25 1,25-25,-1 25,1-25,-25 25,25-25,-25 25,25-25,-25 24,25-24,-1 25,-24 0,25-25,-25 25,0 0,0-1,0 1,0 0,0 25,0-1,-25-24,25 0,-24 0,-1-25,25 25,-25-25,25 24,-25-24,0 25,1-25,48 0,1 25,0-25,0 0,0 0,-1 25,1-25,-25 25,25-1,-25 1,0 0,25 0,-25 0,0-1,0 1,0 0,0 0,0 0,0-1,0 1,-25-25,25 25,0 0,0 0,0-1,0 1,0 0,0 0,0 0,0 0,25-1,-25 1,25-25,-1 0,1 0,0 0,0 0,0 0,0 0,-1 0</inkml:trace>
  <inkml:trace contextRef="#ctx0" brushRef="#br1" timeOffset="921903.4109">4340 17092,'-24'25,"24"0,0 0,0 0,0-1,0 26,0-25,0 0,0 24,-25-24,25 0,0 0,0-1,-25-24,25 25,0 0,0 0,0 0,0-1,0 1,0 0,-25 0,25 0,0-1,0-48,25 24,0-25,0 25,-25-25,24 25,-24-25,0 0,25 25,0 0,0 0,-25-24,25 24,-1 0,1 0,0 0,0 0,-25 24,0 1,0 0,0 0,0 0,0 24,-25-49,25 25,-25 0,25 0,-25 0,1-25,24 24,-25-24,25 25,-25-25,25 25,-25-25,0 0,25-50,0 26,0-1,0 0,0 0,0 0,0 0</inkml:trace>
  <inkml:trace contextRef="#ctx0" brushRef="#br1" timeOffset="924953.4321">4638 17961,'50'0,"-26"-25,-24 0,50 25,-25-25,-25 0,25 1,0 24,-25-25,0 74,-25-24,25 0,0 0,0 0,0-1,0 1,0 0,0 0,0 0,25-25,-1 0,1 0,0 0,0 0,-25-25,25 25</inkml:trace>
  <inkml:trace contextRef="#ctx0" brushRef="#br1" timeOffset="926887.6764">5184 17514,'-25'25,"25"0,-25-1,0-24,25 25,-24 0,24 0,-25-25,25 25</inkml:trace>
  <inkml:trace contextRef="#ctx0" brushRef="#br1" timeOffset="928955.6079">5184 17837,'0'49,"25"-49,-25 25,0 0,24 0,-24 24,0-24,0 25,0-26,0 1,0 0,0 0,0 0,0-1,0 1,-24-25,-1 0,25-25,-25 1,25-1,0 0,0 0,25 25,-25-25,25 25,-1 0,1 0,0 0,0 0,0 0,-1 0,1 0</inkml:trace>
  <inkml:trace contextRef="#ctx0" brushRef="#br1" timeOffset="929575.3286">5258 17712</inkml:trace>
  <inkml:trace contextRef="#ctx0" brushRef="#br1" timeOffset="930387.4849">4787 17712</inkml:trace>
  <inkml:trace contextRef="#ctx0" brushRef="#br1" timeOffset="931379.6392">5680 17564,'25'0,"24"0,-24 0,25 0,-25 0</inkml:trace>
  <inkml:trace contextRef="#ctx0" brushRef="#br1" timeOffset="932270.6977">5705 17737,'25'0,"-1"0,1 0,0 0,0 0,0 0,-1 0</inkml:trace>
  <inkml:trace contextRef="#ctx0" brushRef="#br1" timeOffset="935486.6218">6598 17316,'-25'0,"0"0,0 0,1 0,-1 0,0 0,0 24,0-24,25 25,-25-25,1 25,-1 25,25-1,-25-24,25 0,0 0,0-1,0 1,0 0,0 0,0 0,0-1,0 1,25-25,0 0,-1 0,1 0,-25-25,25 25,-25-24,25 24,0-50,0 25,-25 0,24 25,-24-24,25-1,-25 0,0 0,0 0,0 50,0 25,0-25,0-1,0 1,25-25,-25 25,25 0,-25 0,25-1,-25 1,0 0,24-25,1 0,0 0,0 0,0 0,-25-25,24 0,1 25,-25-24,0-1,0 0,25 25,-25-25,25 25,-25-25,25 25,-25 25,0 0,0 0,0 0,0-1,0 1,0 0,24-25,-24 25,0 0</inkml:trace>
  <inkml:trace contextRef="#ctx0" brushRef="#br1" timeOffset="936215.55">6821 17489,'0'-25</inkml:trace>
  <inkml:trace contextRef="#ctx0" brushRef="#br1" timeOffset="938079.0338">7069 17390,'0'50,"0"-26,0 1</inkml:trace>
  <inkml:trace contextRef="#ctx0" brushRef="#br1" timeOffset="940235.3158">7069 17663,'0'25,"25"-25,0 24,-25 1,0 0,0 0,24 0,-24 0,0-1,0 1,0 0,0 0,0 0,0-1,-24 1,24 0,-25-25,0 0,0 0,0 0,25-25,-24 25,-1-25,25 1,25-1,-1 25,1 0,0-25,0 25,0-25,-1 25,1 0,0 0,0 0,0 0,-1 0,1 25,0-25</inkml:trace>
  <inkml:trace contextRef="#ctx0" brushRef="#br1" timeOffset="943011.4816">7764 17117,'-25'0,"25"25,-25-25,25 25,0 0,-25-1,0-24,25 25,0 25,0-25,0-1,0 1,-24 0,24 0,0 0,0-1,0 1,0 0,0 0,0 0,24-25,-24 24,0 1,25-25,0 25,-25 0,0 0,25-25,0 24,-25 1,24-25,1 25,-25 0</inkml:trace>
  <inkml:trace contextRef="#ctx0" brushRef="#br1" timeOffset="944709.6497">7863 17588,'25'0,"-25"-24,0-1,24 25,-24-25,25 25,-25-25,0 0,0 1,0-1,0 50,0-1,0 26,25-50,-25 50,0-26,0 1,25-25,-25 25,25-25,-1 0,1 0,-25-25,25 25,0 0,0 0,-25-25,0 1</inkml:trace>
  <inkml:trace contextRef="#ctx0" brushRef="#br1" timeOffset="945205.6835">7937 17266</inkml:trace>
  <inkml:trace contextRef="#ctx0" brushRef="#br1" timeOffset="945887.6673">8210 17043,'0'24,"0"26,0-25,0 25,0-26,0 1,0 0,-25 0,25-50</inkml:trace>
  <inkml:trace contextRef="#ctx0" brushRef="#br1" timeOffset="946875.7466">8309 17464,'50'0,"-25"0,24-24,1 24,-50-25,25 25,0 0,-1 0</inkml:trace>
  <inkml:trace contextRef="#ctx0" brushRef="#br1" timeOffset="947617.5645">8409 17588,'24'0,"1"0,0 0,0 0,24 0,-24 0,0 0,0 0,0 0</inkml:trace>
  <inkml:trace contextRef="#ctx0" brushRef="#br1" timeOffset="948627.4807">8533 17365,'0'25,"-25"25,25-1,-25-24,25 25,0-26,0 1,0 0,-25 0,25 0,0-1</inkml:trace>
  <inkml:trace contextRef="#ctx0" brushRef="#br1" timeOffset="950140.7557">8855 17340,'0'25,"0"0,0 0,0 0,0-1,0 1,25 0,-25 0,25-25,-25 25,24 24,-24-24,25 0,0-25,-25-25,25 25,-25-25</inkml:trace>
  <inkml:trace contextRef="#ctx0" brushRef="#br1" timeOffset="950691.8462">8855 17192</inkml:trace>
  <inkml:trace contextRef="#ctx0" brushRef="#br1" timeOffset="951865.8948">9153 16993,'25'0,"-25"25,24-25,1 25,0-25,-25 24,25 1,-25 0,25-25,-25 25,0 0,24 0,-24-1,25 1,0 25,-25-25,0-1,0 1,25-25,-25 25,0 0,25-25,-25 25,0-1,0 1,0 0,0 0,0 0,0-1,0 1,0 0,0 0,0 0,-25-25,25 24,-25 1,0-25,0 0,25 25,-49 0,24 0,0-25,0 25,25-1,-24-24,24 25</inkml:trace>
  <inkml:trace contextRef="#ctx0" brushRef="#br1" timeOffset="967199.7899">10071 16819,'0'25,"0"0,24 25,-24-26,0 1,0 0,0 0,25 24,-25-24,25 0,-25 0,0 0,0 0,0 24,0-24,0 0,0 0,0-1,0 1,25-25,-25 25,0 0,0 0,0-1,0 1,25 0</inkml:trace>
  <inkml:trace contextRef="#ctx0" brushRef="#br1" timeOffset="968474.797">9847 16770,'50'-25,"-1"25,1 0,0 0,-25 0,24 0,-24 0,0 0,0 0,-1 0,1 0,0 0,0 0,0 0,-25 25</inkml:trace>
  <inkml:trace contextRef="#ctx0" brushRef="#br1" timeOffset="972248.6514">10269 17539,'0'-25,"0"0,25 0,-25 1,25 24,-1-25,1 0,-25 0,25 25,25-25,-50 1,24-1,1 0,-25 0,25 0,0 1,0 24,-25-25,24 0,-24 0,25 25,-25-25,25 0,0 25,-25-24,25-1,-25 0,0 0,0 0,24 1,-24-1,0 0,0 0,0 0,0 1,0-1,-24 25,-1 0,0 0,0 0,0 25,25-1,-24-24,24 25,-25-25,25 25,0 0,0 0,0-1,0 1,0 0,0 0,0 0,0-1,25 1,-25 0,0 0,0 0,24-25,-24 25,0-1,25-24,-25 25,0 0,0 0,25 0,-25-1,25-24,-25 25,25 0,-25 0,0 0,0-1,0-48,24 24,1-25,-25 0,25-25,-25 26,0-1,25 25,-25-25,25 25,-25-25,25 25,-25-25,24 25,1 25,-25 0,0 25,25-50,-25 24,0 1,25-25,-25 25,25-25,-25 25,0 0,24-1,1 1,0-25,0-25,-25 1,0-1,25 0,-1 25,-24-25,25 25,-25-25,0 1,25-1,-25 0,25 25,0 50,-25-26,0 1,0 0,0 0,24 0,-24-1,0 1,0 0,25-25,-25-25,0 0</inkml:trace>
  <inkml:trace contextRef="#ctx0" brushRef="#br1" timeOffset="972811.8946">11162 17018</inkml:trace>
  <inkml:trace contextRef="#ctx0" brushRef="#br1" timeOffset="973709.9031">11038 16646,'0'0,"25"25,24-1,-24-24,0 0,25 25,-50 0,24-25,1 25,0-25,0 0</inkml:trace>
  <inkml:trace contextRef="#ctx0" brushRef="#br1" timeOffset="980331.8883">12055 16646,'0'49,"0"-24,0 25,0-1,25-24,-25 25,25-1,-25 1,24-50,-24 50,25-50,-25 49,0-24,0 0,0 0,0 24,0-24,25 25,-25-25,0-1,0 26,25-25,-25 0,0-1,0 1,25 0,-25 0,0 0,0-1,0 1</inkml:trace>
  <inkml:trace contextRef="#ctx0" brushRef="#br1" timeOffset="985320.0509">12427 16819,'0'25,"0"0,0 25,0-1,0-24,0 0,0 24,0-24,0 0,0 0,25-25,-25 25,0 0,0-1,0 1,0 0,25-25,-25 25,0 0,0-1,0-73,0-1,0 1,0 24,0 0,0 0,0 0,0 0,0 1,0-1,0 0,0 0,0 0,0 1,0-1,24 25,1 0,0 0,0 0,0 0,0 0,-1 0,-24 25,0-1,0 1,0 0,0 0,-24 0,24-1,0 1,-25-25,0 25,25 0,0-50,25 25,0 0,-1 0,1 0,0 0,-25 25,25-25,-25 25,0 0,0-1,25-24,-25 25,0 0,0 0,24-25,-24 25,0-1,-24 1,24 0,-25-25,0 0,0 0,0 0,1 0,-1 0,0 0,25-25,-25 25,0 0,25-25,-25 25,25-24,0-1,25 25</inkml:trace>
  <inkml:trace contextRef="#ctx0" brushRef="#br1" timeOffset="986613.7923">12948 16745,'0'-25,"0"50,0 0,25 0,-25-1,25 26,-25-25,0 24,0-24,0 0,0 0,0 0,0-1,0 1,0 0,0 25,0-25,0-1,0 1,24 0,-24 0,0 24,0-24,0 25,25-1,-25-24,0 0,0 0,0-50,0 0,0 0</inkml:trace>
  <inkml:trace contextRef="#ctx0" brushRef="#br1" timeOffset="987643.7843">13196 17142,'0'-25,"25"25,0 0,-1 0,1 0,-25-25,25 25,0 0,24 0,-24 0,-25 25</inkml:trace>
  <inkml:trace contextRef="#ctx0" brushRef="#br1" timeOffset="988848.2523">13320 17365,'25'-25,"0"25,-1 0,1 0,0 0,0 0,0 0,0-24,-1 24</inkml:trace>
  <inkml:trace contextRef="#ctx0" brushRef="#br1" timeOffset="990103.6841">13841 16720,'25'0,"-25"25,0 0,0 0,25-1,-25 1,24 0,-24 0,0 0,0 24,0-24,25 25,-25-26,25 1,-25 0,0 0,0 0,0 0,25-1,-25 1,0 0,0 0,0 24,0-24,0 0,25 0,-25-50,0 0,0-24,0-1</inkml:trace>
  <inkml:trace contextRef="#ctx0" brushRef="#br1" timeOffset="991710.9809">14387 16819,'0'25,"0"0,0 25,0-26,0 1,0 0,0 0,0 0,-25-25,25 24,0 1,0 0,0 0,0 0,-25-25,25 25,0-1,0 1,0 0,0 0,0 0,0-1,-25-24,25-24,0-26,0 25,0 0,25 1,-25-1,0 0,0 0,25 0</inkml:trace>
  <inkml:trace contextRef="#ctx0" brushRef="#br1" timeOffset="992835.784">14412 16844,'0'25,"0"0,0 0,24-1,-24 1,25 0,-25 0,0 0,0-1,0 1,0 0,0 0,25 0,-25 0,0-1,0 1,0 0,25-25,-25 25,0 0</inkml:trace>
  <inkml:trace contextRef="#ctx0" brushRef="#br1" timeOffset="993837.9535">14213 17241,'25'0,"0"0,-1-25,1 25,0 0,0 0,0 0,0 0,-1 0,26-24,-25 24,0 0,-1 0,1 0</inkml:trace>
  <inkml:trace contextRef="#ctx0" brushRef="#br1" timeOffset="995039.6294">14808 16671,'25'24,"0"1,-25 25,0-25,0 24,0-24,0 25,25-26,-25 1,0 25,0-1,0-24,0 25,0-25,0 0,0-1,25-24,-25 25,0 0,0 0,0 0,0-1,0 1,24 0,-24 0,25-25,-25-25,0 0</inkml:trace>
  <inkml:trace contextRef="#ctx0" brushRef="#br1" timeOffset="996033.3652">15528 16919,'0'49,"0"1,0-25,0-1,0 26,0-25,0 25,0-1,25-24,-25 25,0-26,0 1,0 0,0 0,24-25,-24 25</inkml:trace>
  <inkml:trace contextRef="#ctx0" brushRef="#br1" timeOffset="997025.8509">15379 17241,'25'0,"0"0,24 0,-24 0,25 0,-26 0,26 0,0 0,-26 0,1 0,0 0,0 0,0 0,24 0,1 0,-25 0,24 0,-24 0</inkml:trace>
  <inkml:trace contextRef="#ctx0" brushRef="#br1" timeOffset="998131.2161">16297 16621,'0'0,"25"25,-25 74,24-74,1 24,-25 1,0-25,0 24,0-24,0 25,0-25,0-1,0 26,0-25,0 0,0 0,0-1,0 1,25 0,-25 0,0 0,0-1,0 1,0 0,25-25,0-25,24-24</inkml:trace>
  <inkml:trace contextRef="#ctx0" brushRef="#br1" timeOffset="999067.9511">17115 16671,'0'0,"-24"24,-1 1,0 25,0-25,0-1,25 26,-49-25,49 0,-25 24,0 1,0-1,0-24,1 0,24 25,0-1,-25-49,25 25,-25 0,25 0,0 0,0-1,25-48,24-26,1 25</inkml:trace>
  <inkml:trace contextRef="#ctx0" brushRef="#br1" timeOffset="999998.0244">17115 16844,'0'25,"0"25,0-1,25 1,-25-25,0 24,0-24,0 0,0 25,25-50,-25 24,0 1,0 0,25-25,-25 25,25-25,-25-25</inkml:trace>
  <inkml:trace contextRef="#ctx0" brushRef="#br1" timeOffset="1.0011E6">16892 17092,'25'0,"-25"-25,25 25,0-24,24 24,-24-25,0 25,0-25,-1 25,1 0,-25-25,25 25</inkml:trace>
  <inkml:trace contextRef="#ctx0" brushRef="#br1" timeOffset="1.00205E6">17388 16373,'0'25,"0"-1,0 1,0 25,-25-50,25 25,0 0,-24-25,24 24</inkml:trace>
  <inkml:trace contextRef="#ctx0" brushRef="#br1" timeOffset="1.00363E6">17661 16571,'0'25,"0"0,0 0,0 0,0-1,0 26,25 0,0-1,-25 1,0-25,0 24,24-24,-24 0,0 0,0-1,0 1,0 0,0 0,25 0,-25 0,0 24,25-24,-25 0,0 0,0-1</inkml:trace>
  <inkml:trace contextRef="#ctx0" brushRef="#br1" timeOffset="1.00731E6">18207 16795,'0'24,"0"1,0 25,25-1,-1 1,-24-25,25 0,0 24,-25 1,25-50,0 50,-25-26,24-24,1 0,0-24,-25-1,25 0,-25-25,25 50,-25-25,24-24,-24 24,25 0,-25 0,25-24,0-1,-25 25,0 1,0-1,0 50,0 24,0-24,0 0,0 24,0-24,0 0,0 0,0 0,0-1,25 1,-25 0,24-25,-24 25,25-25,0 0,-25-25,0 0,0 0,0 1,0-1,0 0,0 0,0 0,0 1,0-1,-25 0,25 0,-25 25,25-25,25 25,25-24,-25 24,0-25,-1 25,1 0,0 0,0 0,0 0,-1-25,1 25,-25-25,25 0,0 25,-25 25,0 0,0 25,0-26,0 1,0 0,0 0,0 0,0-1,0 1,0 0,25-25,-25 25,24-25,1 25,0-25,0 0,0 0,-25-25,24 0,1 25,-25-25,0 0,0 1,25-26,-25 25,25-24</inkml:trace>
  <inkml:trace contextRef="#ctx0" brushRef="#br1" timeOffset="1.00795E6">19075 16447</inkml:trace>
  <inkml:trace contextRef="#ctx0" brushRef="#br1" timeOffset="1.0092E6">18380 16547,'25'0,"0"-25,0 25,0-25,-1 25,26 0,-25 0,0 0,-1 0,1 0,-25 25,0 0,25-25,-25 24,0 1,0 0,0 25,0-26,0 1,-25 0,25 0,-25 0,1-1,-1 1,25 0</inkml:trace>
  <inkml:trace contextRef="#ctx0" brushRef="#br1" timeOffset="1.00994E6">18653 16125,'0'25,"-25"-25,25 49,0-24,0-50,0 0</inkml:trace>
  <inkml:trace contextRef="#ctx0" brushRef="#br1" timeOffset="1.0127E6">19968 15753,'-25'24,"0"1,1 0,-26 25,0-25,50-1,-24-24,-1 25,0 0,0 0,0-25,25 25,0-1,-24-24,-1 25,25 0,0 0,0 0,0-1,0 1,0 0,0 0,0 0,0-1,0 1,0 0,0 0,25-25,-25 25,24-1,26 1,-25-25,0 25,-1-25,-24 25,25-25,-25 50,25-50,-25 24,0 1,25-25,-25 25,25-25,-25 25,0 0,0-1,24-24,-24 25,0 0,0 0,-49 24,-1 1,1 0,24-26,0 26,0-25,0-25,25 25,0-50,25 0,0 25,0 0,0 0,-1 0,1 0,0 0,25 0,-1 0,-49 25,25 0,25-25,-50 24,24-24,-24 25,25 0,0 0,-25 0,25-25,-25 25,0-1,0 1,25-25,-25 25,0 0,0 0,0-1,0 1,0 0,0 0,-25-25,25 25,0-1,0 1,-25-25,25 25,0 0,0 0,-25-1,25 1,0 0,0 0,0 0,0-1,0 1,0 0,0 0,25-25,-25 25,25 0,0-25,-25 24,24-24,1 0,0 0,0 0</inkml:trace>
  <inkml:trace contextRef="#ctx0" brushRef="#br1" timeOffset="1.01596E6">20439 16174,'0'-24,"-24"24,24-25,0 0,-25 25,0-25,0 25,0 25,0-25,25 25,-24 0,-1-25,0 24,25 1,0 0,-25-25,25 25,0 0,0-1,-25 1,25 0,0 0,0 0,0-1,25-24,0 25,0-25,0 0,-1 0,-24-25,25 25,0-24,-25-1,0 0,25 0,-25 0,25 1,-25-1,0 0,0 75,0-26,0 1,0 0,0 25,25-50,-25 24,0 1,0 0,24-25,1 0,25 0,-25 0,-25-25,24 25,1 0,-25-25</inkml:trace>
  <inkml:trace contextRef="#ctx0" brushRef="#br1" timeOffset="1.01681E6">20613 15827,'0'25,"0"0,-25 24,25-24,0 0,-25-25,25 25,0 0,25-25</inkml:trace>
  <inkml:trace contextRef="#ctx0" brushRef="#br1" timeOffset="1.01981E6">20663 16497,'0'25,"0"24,0-24,0 25,0-1,0 1,24-50,1 0,0 0,0-25,0 0,-1 25,-24-24,0-1,25 25,-25-50,25 50,-25 25,25 0,-25 0,0-1,0 1,25-25,-25 50,0-25,0-1,0 1,0 0,0 0,24 0,-24-1,0 1,0 0,0 25,0-26,-24-24,-1 0,25-24,0-1,-25 25,25-25,0 0,0 0,0 1,0-1,25 25,0 0,-1 0,-24-25,25 25,25-25,-25 25,-1 0,1-25,0 25,0 0,-25-24,0-1,0-25</inkml:trace>
  <inkml:trace contextRef="#ctx0" brushRef="#br1" timeOffset="1.02028E6">20935 16422,'0'0</inkml:trace>
  <inkml:trace contextRef="#ctx0" brushRef="#br1" timeOffset="1.02076E6">20762 16348,'0'0</inkml:trace>
  <inkml:trace contextRef="#ctx0" brushRef="#br1" timeOffset="1.02144E6">21233 16100,'0'0,"25"0,0 0,0 0,24 0,-24 0,0 0,0 25,-1-25,-24 25</inkml:trace>
  <inkml:trace contextRef="#ctx0" brushRef="#br1" timeOffset="1.02208E6">21258 16298,'0'0,"25"0,0 0,-1 0,1 0,0 0,0 0,0 0,-1 0,1 0,-25 25</inkml:trace>
  <inkml:trace contextRef="#ctx0" brushRef="#br1" timeOffset="1.02731E6">22225 15951,'0'-25,"0"1,-24 24,-1 0,0 0,0 0,25 24,-25 1,0 0,1-25,24 25,0 0,0-1,0 1,0 0,0 0,0 0,24-25,-24 24,25 1,0 0,-25 0,25 0,0-25,0 0,-1 0,1 0,0 0,0 0,0 0,-1 0,1-25,25 0,-25 0,-1 0,-24 1,25 24,-25-25,25 25,-25 25,0-1,0 1,0 25,0-25,25-25,-25 24,25 1,-1 0,-24 0,25-25,0 0,0-25,-25 0,0 0,25 1,-25-1,24 25,-24 25,0-1,25 1,-25 0,25 0,-25 0,0-1,25-24,-25 25,0 25,0-25,0 0,0-1,0 1,25 0,-25 0,0 0,0-1,0 1,0 0,24-25,-24 25,0 0,0-1,-24-24,-1 0,0 0,0 0,25-24,0-1,0 0,0-25,0 26,0-1,25 0,0 25,0-50,24 26,-24 24,0 0,0-25,-1 25,1 0,-25-25,0 0,0-25</inkml:trace>
  <inkml:trace contextRef="#ctx0" brushRef="#br1" timeOffset="1.02803E6">22771 15976,'-25'25</inkml:trace>
  <inkml:trace contextRef="#ctx0" brushRef="#br1" timeOffset="1.02851E6">22573 15877,'0'-25,"0"50</inkml:trace>
  <inkml:trace contextRef="#ctx0" brushRef="#br1" timeOffset="1.03325E6">20613 17192,'-25'0,"0"0,1 0,-1 0,25 24,0 1,0 0,0 0,-25-25,25 25,0-1,0 1,0 0,0 0,0 0,0-1,0 1,0-50,50 1,-26-1,-24 0,25 25,0-25,-25 0,25 25,-25-24,25-1,-1 0,-24 0,0 0,0 1,0 48,0 1,0 0,0 0,0 0,0-1,0 1,0 0,0 0,0 0,0-1,0 1,0 0,25 0,0-25,0 0,0 0,-1 0</inkml:trace>
  <inkml:trace contextRef="#ctx0" brushRef="#br1" timeOffset="1.03412E6">20811 16819,'0'0,"0"25,0 0,0 0,0 0,0 24,-24-49,24 25,0 0,0 0,0-1</inkml:trace>
  <inkml:trace contextRef="#ctx0" brushRef="#br1" timeOffset="1.03695E6">20861 17514,'0'-25,"0"50,0 0,0 0,0-1,0 1,0 0,0 0,25-25,0 0,-1-25,-24 0,25 0,-25 1,25 24,-25-25,0 50,0 24,0-24,0 0,0 0,25-1,-25 1,0 0,25 0,-25 0,24 0,-24-1,0 1,0 0,0 0,0 0,0-1,0 1,-24-25,-1 0,0 0,0 0,25-25,0 1,-25 24,25-25,-24 25,24-25,0 0,0 0,0 1,24-26,-24 25,50 0,-25 0,0 1,-1 24,1 0,0 0,0 0,0 0,-1 0,1 0,-25 24,25-24</inkml:trace>
  <inkml:trace contextRef="#ctx0" brushRef="#br1" timeOffset="1.0375E6">20861 17365,'0'0,"0"-25</inkml:trace>
  <inkml:trace contextRef="#ctx0" brushRef="#br1" timeOffset="1.03862E6">21010 17241,'25'0,"-25"-25,0 50,0 25,0-1,0-24,0 0,0 0</inkml:trace>
  <inkml:trace contextRef="#ctx0" brushRef="#br1" timeOffset="1.04002E6">21382 17167,'25'0,"0"0,24 0,-24 0,0 0,0 0,-1 0,1 0,0 0,0 0,0 0,-1 0,-24 25,-24-1,-1 26,0-50</inkml:trace>
  <inkml:trace contextRef="#ctx0" brushRef="#br1" timeOffset="1.04088E6">21481 17390,'25'0,"0"0,0 0,-1 0,1 0,0 0,0 0,0 0,-1 0,1 0,0 0</inkml:trace>
  <inkml:trace contextRef="#ctx0" brushRef="#br1" timeOffset="1.04392E6">22201 16943,'0'-24,"-25"24,0 0,0 0,25 24,-25-24,25 25,-25-25,25 25,-24-25,24 25,0 0,0-1,0 1,0 0,-25 0,0 0,25 24,0-24,0 0,0 0,0 0,0-1,25-24,-25 25,25-25,-25 25,24-25,1 0,-25-25,25 25,0-25,-25 1,25 24,0-50,-1 25,-24 0,0 1,25-1,0 0,-25 0,0 0,0 0,0 1,0-1,0 0,0 0,0 0,0 50,0 0,0 0,0 0,0 24,0-24,0 25,0-25,0-1,0 1,0 0,0 0,0 0,0-1,0 1,0 0,25-25,-25 50,0-26,25-24,-1 0,1 0,0 0,0-24,0-1,-1 25,-24-25,0 0,25 25,-25 25,0 0,0 0,0-1,0 1,0 0,0 0,25 0,-25-1,0 1,0 0,25-25,0 0,-1 0,1 0,25 0,-50-25,25 25,-1 0,-24-25,25 1</inkml:trace>
  <inkml:trace contextRef="#ctx0" brushRef="#br1" timeOffset="1.04468E6">22548 17266,'-25'0</inkml:trace>
  <inkml:trace contextRef="#ctx0" brushRef="#br1" timeOffset="1.04545E6">22721 17117,'0'50,"0"-25,0-1,0 1,0 0,0 0</inkml:trace>
  <inkml:trace contextRef="#ctx0" brushRef="#br1" timeOffset="1.0478E6">22845 17415,'0'-25,"25"25,-25 25,25 0,-25-1,25 1,-25 0,0 25,0-26,25 1,-25 0,0 0,0 0,24-25,-24 24,0 1,25 0,-25 0,0 0,0 0,0-1,0 1,0 0,0 0,0 0,0-1,-25-24,1 0,-1 0,25-24,-25 24,25-25,0 0,0 0,0 0,50-24,-1 24,-24 0,0 25,-25-25,25 25,-25-25,25 25,-1-24,1 24,0-25,0 0</inkml:trace>
  <inkml:trace contextRef="#ctx0" brushRef="#br0" timeOffset="1.08267E6">1165 14736,'-25'49,"1"-24,24 0,0 0,-25 24,0 1,25-25,-25-1,25 1,0 0,0 25,0-25,0-1,0 1,0 0,0 0,0 0,0-1,0 1,0 0,0 25,25-50,-25 24,25 1,-25 0,25-25,-1 25</inkml:trace>
  <inkml:trace contextRef="#ctx0" brushRef="#br0" timeOffset="1.09038E6">1686 14810,'-25'0,"1"0,-1 0,0 0,25 25,-25-25,0 0,1 25,24-1,0 1,0 0,-25 0,25 0,0-1,0 1,-25-25,25 25,0 0,0 0,0 0,0-1,0 26,0-25,0 0,0-1,25-24,0 0,-25-24,24 24,1 0,0 0,0 0,-25-25,0 0,25 25,-25-25,24 25,-24-25,25 1,-25-1,25 0,-25 0,25 25,-25-25,25 0,-1 25,-24-24,25 24,-25-25,0 50,0 24,0-24,0 0,0 25,0-1,0-24,0 25,0-26,0 1,0 0,-25-25,25-25,0-24,0 24,0-25,-24 25,24-24,0 24,0-25,0 25,0 1,0-1,0 0,24 25,-24-25,0 0,0 1,25 24,0 24,-25 1,0 0,0 0,0 0,0 24,25 1,-25-25,25 24,-25-24,24-25,1 0,25-49,-1 24,-24-25,0 0,0 26,0 24,-25-25,0 0,0 50,0 0,0-1,0 1,0 0,0 0,0 0,0 0,0-1,25 1,-25 0,0 0,0 0</inkml:trace>
  <inkml:trace contextRef="#ctx0" brushRef="#br0" timeOffset="1.09173E6">2356 14661,'25'0,"0"0,24 0,1 0,-25 25,-1 0,1-25,0 25,-25-1,25-24,0 25,-25 0,24 0,1-25,-25 25,25-1,-25 1,0 0,0 0,25 0,-25-1,25 1,-25 0,0 0,0 0,0 0,0 24,0-24,0 25,-25-1,25-24,-25 0,25 0,0-1,-25-24,0 25,1 0,24 0,-25 0,0-25,25 24</inkml:trace>
  <inkml:trace contextRef="#ctx0" brushRef="#br0" timeOffset="1.10611E6">13022 7591,'0'25,"0"0,0 24,0-24,0 25,0-1,0-24,0 25,0-25,0 24,0-24,0 0,0 0,0-1,0 1,0 0,0 0,0 0,0-1,0 1,0 0,0-50</inkml:trace>
  <inkml:trace contextRef="#ctx0" brushRef="#br0" timeOffset="1.10808E6">12849 7740,'0'-25,"0"0,0 0,25 25,-1-24,1 24,0 0,-25-25,25 25,0 0,-1 0,-24-25,25 25,0 0,0 0,0 0,-1 0,1 0,0 0,-25 25,25-25,-25 25,25-1,-1 1,-24 0,0 0,25-25,-25 25,0 0,25-1,-25 1,0 0,0 0,0 0,0-1,-25 1,25 0,-25 0,25 0,-24-1,-1-24,25 25,0 0,-25 0,0 0,25-1,-25-24,1 25,24 0,-25-25,25 25,0 0,-25-25</inkml:trace>
  <inkml:trace contextRef="#ctx0" brushRef="#br0" timeOffset="1.10917E6">12923 8013,'25'0,"25"0,-1 0,-24 0,0 0,0 0,24 0,-49-25,25 25,0 0,0 0,-25 25,49 0</inkml:trace>
  <inkml:trace contextRef="#ctx0" brushRef="#br0" timeOffset="1.1121E6">13394 8335,'0'-25,"0"1,0-1,25 0,0 25,0-25,-25 0,25 1,0-1,-1 0,-24 0,25 25,-25-25,0 1,25 24,-25-25,0 0,25 25,-25-25,25 25,-25-25,0 1,24 24,-24-25,25 0,0 25,-25-50,0 26,0-1,0 0,25 0,-25 0,0 0,25 25,-25-24,0-1,0 0,0 0,-25 25,0-25,0 25,0 0,1 0,-1 0,0 0,0 0,0 0,25 25,0 0,0 0,0 0,0-1,0 26,0-25,0 25,0-26,0 1,0 0,0 0,0 0,0-1,0 1,0 0,0 0,0 0,25-25,-25 24,0 1,0 0,25-25,-25 25,0 0,0-1,0 1,0 0,25-25,0 25,-25 0,24-25,1 0,-25 24,25-24,-25 25,25-25,0 0,-25-25,24 25,1 0,0-24,-25-1,25 25,0-25,-25 0,24 0,1 25,0-24,-25-1,25 25,0-25</inkml:trace>
  <inkml:trace contextRef="#ctx0" brushRef="#br0" timeOffset="1.11391E6">13097 8633,'25'0,"-25"-25,49 25,-24 0,0 0,0 0,-1 0,1 0,0 0,25 0,-26 0,1 0,0 0,0 0,0 0,0 0,-1 0,1 0,0 0,0 0,0 0,-1 0,1 0,0 0,0 0,0 0,-1 0,1 0,0 0,0 0,0 0,-1 0</inkml:trace>
  <inkml:trace contextRef="#ctx0" brushRef="#br0" timeOffset="1.11856E6">15106 7368,'0'-25,"-25"25,25 25,0 0,-25 24,1 1,24-25,0-1,-25 1,25 0,0 0,0 0,0-1,-25 1,25 0,-25 0,25 0,-25 0,25-1,0 26,-24 0,24-26,-25-24,25 50,-25-25,25 0,0-1,0 1,-25-25,25 25,-25-25,25 25,0 0,0-1,-24-24,24 25,0-50,24-24,1-1,0 1,0-1,0 0,24 1</inkml:trace>
  <inkml:trace contextRef="#ctx0" brushRef="#br0" timeOffset="1.1197E6">15106 7417,'25'0,"0"50,-1-25,-24 24,0 1,0-25,25 24,0-24,-25 0,25 0,-25 0,0 24,0-24,0 0,25 0,-25 0,0-1,0 1,25-25,-25 25,0 0,0 0,0-1</inkml:trace>
  <inkml:trace contextRef="#ctx0" brushRef="#br0" timeOffset="1.1209E6">14982 7839,'0'-25,"25"25,0 0,-1 0,1 0,25 0,-25 0,-1 0,1 0,0 0,0 0,0 0</inkml:trace>
  <inkml:trace contextRef="#ctx0" brushRef="#br0" timeOffset="1.12305E6">15701 7368,'0'49,"0"-24,0 25,0-1,25-24,-25 25,25-1,-25-24,25 25,-25-25,0 0,0 24,0 1,0-25,25-50,-1 0</inkml:trace>
  <inkml:trace contextRef="#ctx0" brushRef="#br0" timeOffset="1.12451E6">16098 7467,'-24'0,"-1"50,0-50,0 24,0 1,0 0,-24 0,24 0,25-1,-25-24,0 25,25 0,0 0,25 0,-25 0,50-1,-25-24,-1 25,1 0,0-25,-25 25,25-25,0 0,0 0,-25 25,24-1,1-24,25 0,-50 25,25-25,-25 25,24-25</inkml:trace>
  <inkml:trace contextRef="#ctx0" brushRef="#br0" timeOffset="1.1272E6">16669 7318,'0'25,"0"0,-25 0,0-25,25 24,-25 1,1 0,-1 0,25 0,-25 24,-25 1,26-25,-1-1,25 26,0-25,-25 25,0-1,0-24,1 25,-1-1,25 1,0-25,-25-1,0 1,25 0,-25 0,25 0,0-1,0 1,0 0,-24 0,24 0,-25-1,25 1,0-74,0 24</inkml:trace>
  <inkml:trace contextRef="#ctx0" brushRef="#br0" timeOffset="1.13079E6">16644 7715,'0'25,"0"0,-25 0,25-1,0 1,-25-25,1 75,24-1,0-24,0-1,0-24,0-50,0 0,0 1,0-1,0 0,0 0,0 0,0 1,0-1,0 0,0 0,24 25,-24-25,0 1,25 24,0 0,0 0,0 0,-1 0,1 0,0 0,0 0,-25 24,0 1,0 0,25-25,-25 25,24-25,-24 25,0-1,25-24,0 0,0 0,-25-24,25 24,0 0,-25-25,24 25</inkml:trace>
  <inkml:trace contextRef="#ctx0" brushRef="#br0" timeOffset="1.13266E6">17562 7591,'49'0,"-49"-25,25 25,0 0,0 0,0 0,-1-25,1 25,25 0,0 0,-26 0,26 0,0 0,-26-24,1 24,0 0,0 0,0 0,-1 0,26-25,-25 25,0 0,-1 0,26 0,0 0,-26-25,26 25,0-25,-50 50,0 0</inkml:trace>
  <inkml:trace contextRef="#ctx0" brushRef="#br0" timeOffset="1.13386E6">17636 7814,'50'-24,"-25"24,24-25,1 0,0 0,-1 25,1 0,-1-25,1 0,0 1,-26-1,26 25,0 0,-26 0,26 0,-25 0,0 0,-1 0,1 0,0 0,0 0,0 0,24 0,-24 0,25 0,-26 0,1 0,-25 25</inkml:trace>
  <inkml:trace contextRef="#ctx0" brushRef="#br0" timeOffset="1.13506E6">18504 7318,'0'0,"0"25,50 0,0 24,-1 1,-24-25,25 0,-25-1,-25 1,24 0,1-25,0 25,0 0,0-25,-1 24,1 1,0-25,-25 25,-25-25,0 50,1-25,-26-25,25 49,0 1,1-25,-1-1,-25 26,25 0,-24-26,-1 26,0 0,50-26,-24 1</inkml:trace>
  <inkml:trace contextRef="#ctx0" brushRef="#br0" timeOffset="1.13633E6">19497 7045,'0'50,"0"24,0-49,0 25,0-25,0 24,0 1,0-25,0 24,0-24,0 25,0-1,0-24,0 25,24-26,-24 1,0 25,0-25,0 0,0 24,25-49,-25 25,0 0,0 0,0 24,0-24,0 0,0 0,0-1,25-48</inkml:trace>
  <inkml:trace contextRef="#ctx0" brushRef="#br0" timeOffset="1.13725E6">20092 7219,'0'0,"-25"25,25 24,-25 1,-24 0,49-26,-25 26,0 0,0-1,25-24,0 0,0 0,-24-25,24 24,-25 26,0-25,25 0,0 0,0-50,25-25,0 0</inkml:trace>
  <inkml:trace contextRef="#ctx0" brushRef="#br0" timeOffset="1.13818E6">20042 7293,'0'-24,"25"24,0 0,0 49,0 1,24-25,1 24,-1 26,-24-26,0-24,0 25,25-1,-50-24,24-25,-24 25,0 0,25-25,-25 25</inkml:trace>
  <inkml:trace contextRef="#ctx0" brushRef="#br0" timeOffset="1.139E6">19894 7566,'0'0,"0"-25,24 1,1 24,0 0,25 0,-1 0,-24-25,0 25,0 0,-1-25,26 0,0 25,-26 0,1 0,0 0,0 0,-25 25</inkml:trace>
  <inkml:trace contextRef="#ctx0" brushRef="#br0" timeOffset="1.14019E6">20687 6971,'0'25,"0"24,0 1,0-25,0 24,0 1,25-25,-25 24,25 1,-25-25,25 24,-25-24,0 0,25 0,-25 0,0-1,0 1,24 0,-24 0,0 0,0-1,0 1,0 0,0 0,0 0,25 0,-25-1,0 1,0 0,0 0,0-50,25 0,0-24</inkml:trace>
  <inkml:trace contextRef="#ctx0" brushRef="#br0" timeOffset="1.14086E6">21035 7492,'49'-25,"-98"50,123-50,-49 0,24 25,-24 0,0 0,50 0,-51 0,51 0,-26 0,-24 0,0 0,0 0,-25 25</inkml:trace>
  <inkml:trace contextRef="#ctx0" brushRef="#br0" timeOffset="1.14154E6">20737 7864,'0'-25,"25"0,-25 1,25 24</inkml:trace>
  <inkml:trace contextRef="#ctx0" brushRef="#br0" timeOffset="1.14313E6">21159 7740,'0'-25,"49"25,-24 0,25 0,-25 0,-1 0,1 0,0 0,0 0,24-25,-24 25,0 0</inkml:trace>
  <inkml:trace contextRef="#ctx0" brushRef="#br0" timeOffset="1.144E6">21308 7269,'0'0,"0"24,-25 1,25 25,0-1,0-24,0 25,0-25,0 49,0 0,0-49,0 25,0 0,0-26,0 26,0-25,0 24,0 1,0 0,0-26,0 1,0 0,0 0,0 0,0-1,0 1,25-25,-25 25,24-75,-24 26</inkml:trace>
  <inkml:trace contextRef="#ctx0" brushRef="#br0" timeOffset="1.14635E6">22076 7393,'-24'0,"-1"0,0 24,25 1,0 0,-25 0,25 24,-25-24,25 0,-24 0,24 0,0-1,0 1,-25 0,25 0,0 0,-25-25,25 25,0-1,0 1,0 0,25 0,0-25,-1 0,1 0,0 0,0 0,0 0,-1 0,1 0,-25 25,25-25,0 0,0 0,-25-25,0 0,0 0,25 25,-25-25,0 1,24-1,-24 0,0 0,0 0,0 0,0 1,0-1,0 0,0 0,0 0,-24 25,24-24,-25 24,25-25,-25 25,0 0,25-25,-25 25,0-25,1 25,-1-25,0 25,0 0</inkml:trace>
  <inkml:trace contextRef="#ctx0" brushRef="#br0" timeOffset="1.15239E6">13097 8881,'0'25,"0"24,0 1,0 0,-25-50,25 25,0-1,0 1,0 0,0 0,0 0,0-1,0 1,0 0,0 0,0 0,0-1,0 1,0 0,0 0</inkml:trace>
  <inkml:trace contextRef="#ctx0" brushRef="#br0" timeOffset="1.15456E6">13196 8931,'25'0,"0"49,-25-24,24 0,1 25,-25-26,25 1,-25 25,0-25,25-1,-25 1,25 0,-1 0,-24 0,0-1,25 1,-25 0,25 25,-25-26,25-24,-25-24,0-26,0 0,0 26,25-26,-25 25,25 0,-25 1,0-1,0 0,24-25,-24 1,0 24,25 0,-25 0,0 0,25 50,0 25,0 0,-1-1,-24-24,25 25,-25-26,25 1,-25 0,0 0,25-25,-25 25,0-1,0 1</inkml:trace>
  <inkml:trace contextRef="#ctx0" brushRef="#br0" timeOffset="1.15671E6">13965 8931,'0'-25,"0"50,0 24,0-24,0 25,0-1,0-24,0 25,0-25,0 24,25-49,-25 25,0 0,0 0,25-25,-25 24,0 1,0 0,24-25</inkml:trace>
  <inkml:trace contextRef="#ctx0" brushRef="#br0" timeOffset="1.15834E6">13990 9204,'-25'0,"25"-25,-25 25,0 0,1 0,24 25,-25-25,25 24,-25-24,25 25,0 0,0 0,0 0,0-1,0 1,0 0,25-25,0 0,-1 0,1-25,0 0,0 25,-25-24,25 24,-25-25</inkml:trace>
  <inkml:trace contextRef="#ctx0" brushRef="#br0" timeOffset="1.15969E6">13816 9055,'25'0,"0"0,24-25,-24 25,25 0,-1 0,-24 0,0 0,0 0,0 0,24 0,-24 0</inkml:trace>
  <inkml:trace contextRef="#ctx0" brushRef="#br0" timeOffset="1.16118E6">13196 9675,'50'0,"-26"-25,1 25,25 0,-25 0,24 0,-24 0,25 0,-25 0,-1-25,1 25,0 0,0 0,24 0,-24 0,25 0,-25 0,24 0,-24 0,25 0,-26 0,1 0,0 0,0 0,0 0,-1 0,1 0,0 0,0 0,-25 25,25-25</inkml:trace>
  <inkml:trace contextRef="#ctx0" brushRef="#br0" timeOffset="1.1653E6">14759 9278,'25'0,"-1"0,-24 25,0 0,0-1,0 1,25 0,-25 0,0 24,25 1,-25-25,25 0,-25-1,0 26,0-25,0 0,0-1,0 1,0 0,25 0,-25 0,0 0,0-1,24-24,-24 25,0 0,0 0,0 0,0-1,0 1,0 0</inkml:trace>
  <inkml:trace contextRef="#ctx0" brushRef="#br0" timeOffset="1.17551E6">14808 9278,'25'0,"0"0,0 25,-25 0,25-25,-1 0,-24 24,25-24,0 0,-25 25,25-25,0 0,-25 25,24 0,-24 0,25-25,0 24,0-24,-25 25,25 0,-1-25,-24 25,0 0,0-1,25 1,0 0,-25 0,0 0,25 24,-25-24,0 0,0 0,0 0,0-1,0 1,0 0,0 0,0 0,0-1,-25 1,25 0,-25 0,25 0,-25-1,25 1,-24-25,24 25,0 0,-25-25,0 0,25 25,-25-25,25 24,-25-24,25-24,-24 24</inkml:trace>
  <inkml:trace contextRef="#ctx0" brushRef="#br0" timeOffset="1.17885E6">15404 9873,'0'-24,"25"24,-1 0,1 0,0 0,0 0,-25 24,25-24,-1 0,1 0,0 0,0 0,0 0,-1 0,1 0,0 0,0 0,-25-24,0-1,0 0,0 0,0 0,0 0,0 1,-25 24,25 24,-25-24,0 0,25 25,0 0,0 0,-24 0,24 0,0 24,0-24,0 0,0 0,0-1,0 1,24 0,1-25,0 0,-25 25,50 0,-26-1,1-24,0 0,0 0,0 0,-25-24,0-1,24 25,-24-25,0 0,25 25,-25-25,0 1,25-1,-25 0,0-25,0 26,0-1,0-25,0 25,0 0,0 1,25-26,-25 25,0-24,0-1,0 0,0 26,0-1,0 0,0 0,0 0,0 1,0-1,0 0,0 0,0 0,0 1,25 24,0 24,-25 1,0 25,24-1,1 1,0-25,-25 24,25 1,0-50,-25 50,24-1,1-24,-25 0,0 0,25-1,-25 1,0 0,25-25,-25 25,0 0,0 0,0-1,0 1,0 0,0 0,0 0,0-1,0-48,0-1,0 0</inkml:trace>
  <inkml:trace contextRef="#ctx0" brushRef="#br0" timeOffset="1.17983E6">15925 9551,'0'-25,"-25"25,50 0,-1 0,1 0,0 0,0 0,25 0,24-25,-49 0,24 25,-24 0,25 0,-25 0,-1 0,1 0,0 0,0 0</inkml:trace>
  <inkml:trace contextRef="#ctx0" brushRef="#br0" timeOffset="1.18171E6">16768 8757,'-25'0,"25"25,0 0,-25-1,1-24,24 25,0 0,-25-25,25 25,-25 0,25-1,0 1,-25-25,25 25,0 0,0 25,0-26,-25 1,25 0,0 0,0 0,0-1,0 1,0 0,0 25,0-26,0 1,0 0,0 0,0 0,0-1,0 1,0 0,0 25,0-26,0 1,0 0,25 0,-25 0,0-1,25-24,-25 25,0 0,25-25,-25 25,0 0,0 0,25-25,-1 49,1-24,-25 25,0-26,25 1,0-25,-25 25,25 0,-25 0,24-25,-24 24</inkml:trace>
  <inkml:trace contextRef="#ctx0" brushRef="#br0" timeOffset="1.18483E6">16967 9179,'0'-25,"0"50,0 0,0-1,0 1,0 0,0 0,24-25,-24 25,0-1,25 1,-25 0,0 25,0-26,25 1,0 0,-25 0,0 0,0-1,25 1,-25 0,0 0,0 0,0-1,0 1,0 0,0 0,0 0,0 0,0-1,0 1,24-25,26-25,0 25,-26 0,1-24,0 24,0 0,0 0,-25-25,24 25,1 0,0 0,0 0,0 0,-25 25</inkml:trace>
  <inkml:trace contextRef="#ctx0" brushRef="#br0" timeOffset="1.18755E6">17587 8881,'0'-25,"24"25,1 0,25 25,-25-25,-1 25,26 0,0-1,-25 1,-1 0,1-25,0 0,0 25,0-25,-25 25,24-25,1 25,-25-1,25 1,0 0,-25 0,25 0,-25-1,0 1,24 0,-24 0,25 0,0-1,-25 1,0 0,0 0,0 24,0-24,0 0,0 0,0 0,0-1,0 1,-25 0,0-25,25 25,0 0,-24-1,-1 1,25 0,-25-25,0 25,25 0,-25 0,1-25,24 24,-25-24,25 25</inkml:trace>
  <inkml:trace contextRef="#ctx0" brushRef="#br0" timeOffset="1.18997E6">18529 9501,'25'0,"0"0,0 0,-1 0,1 0,0 0,0 0,25 0,-26 0,1 0,0 0</inkml:trace>
  <inkml:trace contextRef="#ctx0" brushRef="#br0" timeOffset="1.19107E6">18678 9724,'25'-24,"25"24,-1 0,-24 0,0 0,0 0,-1 0,1 0</inkml:trace>
  <inkml:trace contextRef="#ctx0" brushRef="#br0" timeOffset="1.19227E6">19224 9104,'0'-24,"0"48,0 1,0 25,0-25,25-1,-25 1,0 0,24 25,-24-26,0 26,0 0,25-26,-25 26,0-25,25-25,-25 25,0-1,0 1,25 0,-25 0,0 0,0-1,0 1,0 0</inkml:trace>
  <inkml:trace contextRef="#ctx0" brushRef="#br0" timeOffset="1.19355E6">19546 9129,'25'0,"-25"25,25-25,-25 50,25-26,-25 1,0 25,0-25,0 24,25 1,-1-50,-24 25,0-1,25 1,-25 0,0 25,0-26,0 1,0 0,0 0,0 0,0-1,0 1,25-25,-25 25,0 0</inkml:trace>
  <inkml:trace contextRef="#ctx0" brushRef="#br0" timeOffset="1.1948E6">19050 9154,'25'0,"0"0,0 0,24-25,-24 25,25-25,-1 25,-24-24,25 24,-26 0,1 0,0 0,0 0,0 0,-1 0,1 0,0 0,25 0,-25 0,-1 0,1 0,0 0,0 0,0 0,-25 24,24-24</inkml:trace>
  <inkml:trace contextRef="#ctx0" brushRef="#br0" timeOffset="1.19973E6">20018 9476,'0'-24,"0"-1,24 25,-24-25,25 25,-25-25,25 25,-25-25,25 25,-25-24,25-1,-25 0,24 25,1 0,-25-25,0 0,0 1,0-1,-25 25,1 0,-1 0,0 0,-25 0,26 0,24 25,0-1,0 1,0 0,0 0,0 0,0-1,0 1,0 25,24-25,-24-1,0 1,0 0,25-25,-25 25,0 0,0-1,0 1,0 0,25 0,-25 0,0-1,25-24,0 0,-1 0,-24-24,25-1,0 25,0-25,-25 0,0 0,25 25,-1-24,-24-1,0 50,0-1,25-24,-25 25,25 0,-25 0,0 0,25-25,0 0,0 0,-25-25,24 25,-24-25,0 0,25 25,-25-25,25 50,-25 0,0 0,0 0,25-25,0 0,-25 24,0 1,24-25,1 0,-25-25,25 25,-25-24</inkml:trace>
  <inkml:trace contextRef="#ctx0" brushRef="#br0" timeOffset="1.20045E6">20514 9427,'0'-25</inkml:trace>
  <inkml:trace contextRef="#ctx0" brushRef="#br0" timeOffset="1.20125E6">20340 9452</inkml:trace>
  <inkml:trace contextRef="#ctx0" brushRef="#br0" timeOffset="1.20378E6">15156 10444,'24'0,"1"0,-25 25,0 0,25-1,-25 1,25 25,0-50,-25 49,0-24,0 0,0 25,0-26,0 26,25 0,-25-26,0 1,0 0,24 25,-24-1,0 1,25-25,-25 0,0-1,0 1,0 0,0 0,0-50</inkml:trace>
  <inkml:trace contextRef="#ctx0" brushRef="#br0" timeOffset="1.20512E6">15329 10394,'0'-25,"0"50,25-74,25 24,-25 25,24-25,1 25,-50-25,49 25,1 0,-25-25,0 25,-1 0,1 0,0 0,0 0,0 0,-1 0,-24 25,25 0,-25 0,0 0,25-1,-25 1,0 0,0 0,0 0,0 24,0-24,0 0,0 0,0 0,0 24,0-24,0 0,0 0,-25-1,25 1,0 0,0 0,0 0,-25-1,25 26,-24-50,-1 50,25-26,-25-24,0 50,25-25,-25-25,25 25,-24 24,-26 1,0 0,1-26,24 26,0-50,0 25,25 0,-24-25,24-50,49 0</inkml:trace>
  <inkml:trace contextRef="#ctx0" brushRef="#br0" timeOffset="1.20835E6">15999 11114,'25'-25,"0"25,0-25,-1 0,26 0,-25 25,0-24,-1-1,1 0,0 25,-25-25,25 0,-25 1,0-1,0 0,0 0,-25 25,25-25,-25 25,25 25,-25-25,1 25,-1 0,25 24,-25-49,25 25,0 0,0 25,0-1,25-24,-25 25,25-50,-25 25,0-1,0 1,24-25,-24 25,25-25,0 0,25 0,-50-25,0 0,24 25,1 0,-25-24,25 24,-25-25,0 0,25 25,0-25,-25 0,24 0,-24 1,25-1,-25 0,25 0,-25 0,25 1,-25-1,25 0,-25-25,0 26,0-1,0 0,0 0,0 0,0 1,0-1,0 0,0 0,24 25,-24 25,0 0,0 24,25-24,-25 25,0-25,0-1,0 26,0-25,0 0,0-1,0 1,25 25,-25-25,0-1,0 1,0 0,0 0,0 0,0 0,0-1</inkml:trace>
  <inkml:trace contextRef="#ctx0" brushRef="#br0" timeOffset="1.20932E6">16470 10742,'25'0,"0"-25,25 25,-1-25,-24 25,25 0,-26-25,1 25,0-25,0 25</inkml:trace>
  <inkml:trace contextRef="#ctx0" brushRef="#br0" timeOffset="1.21061E6">17066 10345,'0'-25,"0"50,-25-1,0 26,25-25,0 0,0 0,0-1,-25 1,25 0,0 0,0 0,0-1,0 1,0 0,0 0,0 0,0-1,0 1,0 0,0 0,0 0,0-1,0 1,0 0,0 0,25 0,0-25,-25 24,25 1,-25 0,25-25,-1 0,-24 25,25-25,0 25,0-25,0 0,-1 0,-24 25,0-75</inkml:trace>
  <inkml:trace contextRef="#ctx0" brushRef="#br0" timeOffset="1.21234E6">17363 10618,'0'0,"25"0,-25 49,0 1,25-25,-25 24,25 1,-25-25,0-1,0 1,25-25,-25 25,0 0,0 0,24-25,-24 24,25-24,0 0,0-24,0-1,-1 0,-24 0,50-24,-25 24,-25-25,25 25,-25 1,0-1,24 25,-24-25,0 0,0 0,0 1,0-1,25 50,-25 24,0 1,0-1,25-24,-25 0,0 25,0-26,0 1,25-25,-25 25,0 0,0 0,0-75</inkml:trace>
  <inkml:trace contextRef="#ctx0" brushRef="#br0" timeOffset="1.21344E6">17909 10320,'0'0,"25"0,0 0,24 25,-24 24,0-24,0-25,0 25,-25 0,0 0,24-25,1 49,-25-24,25-25,-25 25,0 0,0-1,25 1,-25 0,25-25,-25 25,0 0,0-1,0 1,0 0,0 0,0 0,0-1,0 1,0 0,0 0,0 0,0-1,0 1,-25 0,0 25,0-25,0-25,25 24,0 1,-24 0,-1-25,0 0</inkml:trace>
  <inkml:trace contextRef="#ctx0" brushRef="#br0" timeOffset="1.21432E6">18604 10766,'24'0,"1"0,25 0,-25 0,24 0,-24 0</inkml:trace>
  <inkml:trace contextRef="#ctx0" brushRef="#br0" timeOffset="1.21499E6">18678 10965,'25'0,"25"0,-125 0,174 0,-49-25,0 25,-26 0,1 0,0-25</inkml:trace>
  <inkml:trace contextRef="#ctx0" brushRef="#br0" timeOffset="1.21595E6">19298 10369,'0'25,"0"0,25 25,-25-25,0 24,0-24,0 0,0 0,0-1,0 1,0 0,0 0,0 0,0 24,25 1,-25-25,25 24,-25-24,0 0,0 0,0-1,0 1,0 0,0-50,0 0</inkml:trace>
  <inkml:trace contextRef="#ctx0" brushRef="#br0" timeOffset="1.21698E6">18976 10419,'25'0,"24"0,-24-25,25 25,-1 0,-24 0,0-25,0 25,24 0,1 0,-25-24,24 24,1 0,-25 0,-1 0,1 0,0 0,25 0,-50-25,49 25,-24 0,50 0,-26 0,-24 0,0 0,0 0,-1 0,26 0,-25 0,0 0</inkml:trace>
  <inkml:trace contextRef="#ctx0" brushRef="#br0" timeOffset="1.21826E6">19745 10394,'25'0,"-25"25,24 0,-24 0,25 0,-25-1,25 26,-25 0,25-26,-25 26,0-25,0 24,0-24,0 0,0 0,0 0,25-1,-25 1,0 0,0 0,24 0,-24-1,0 1,0 0,0 0,0 0,25-25,-25 25,0-1,0-48,0-1,0-25,0 25</inkml:trace>
  <inkml:trace contextRef="#ctx0" brushRef="#br0" timeOffset="1.22007E6">20117 10667,'0'0,"0"25,0 0,25-25,-25 25,0-1,0 26,0-25,0 0,24-1,-24 1,0 0,25-25,-25 25,25-25,0 0,0-25,-25 0,24 25,-24-25,0 1,0-1,0-25,25 50,-25-25,0 1,0 48,25 1,-25 0,0 0,25 0,-25-1,0 1,25-25,-25 25,0 0,25-25,-1 0</inkml:trace>
  <inkml:trace contextRef="#ctx0" brushRef="#br0" timeOffset="1.22152E6">20514 10965,'0'25,"0"-1,0 1,0 0,0 0,0 0,0 0,25-1,-1-24,1 0</inkml:trace>
  <inkml:trace contextRef="#ctx0" brushRef="#br0" timeOffset="1.22209E6">20514 10791,'0'0</inkml:trace>
  <inkml:trace contextRef="#ctx0" brushRef="#br0" timeOffset="1.22393E6">20712 11014,'0'25,"0"25,25-25,-25 0,0-1,25-24,0 0,-1 0,1-24,-25-1,25 0</inkml:trace>
  <inkml:trace contextRef="#ctx0" brushRef="#br0" timeOffset="1.22459E6">20811 10717,'-24'0</inkml:trace>
  <inkml:trace contextRef="#ctx0" brushRef="#br0" timeOffset="1.22879E6">15305 11709,'0'50,"0"-1,-25-24,25 25,0-25,0 24,0 1,-25-25,25 24,0 1,0-25,0-1,0 1,0 25,-25-1,25-24,-25 25,25-25,0-1,0 1,-25-25,25 25,0 0,0 0,0 24,0-24,0 0,0 0,-24-25,24 25</inkml:trace>
  <inkml:trace contextRef="#ctx0" brushRef="#br0" timeOffset="1.23101E6">15056 11808,'0'-24,"25"-1,0 0,0 25,0 0,-1 0,1 0,0 0,-25-25,25 25,0 0,0 0,-1 0,1 0,0 0,0 0,0 0,-1-25,1 25,0 0,0 0,24-25,-24 25,0 0,0 0,0 0,-1 0,1 0,-25 25,25 0,0-25,-25 25,25 25,-1-50,-24 24,25 1,-25 0,0 0,0 0,25-1,-25 1,0 0,25-25,-25 25,0 0,0-1,0 1,0 0,0 0,0 0,0-1,0 1,-25-25,25 25,0 0,0 0,-25-1,0 1,25 0,-24-25,24 25,-50 0,25-1,0 1,1-25,24 25,-25-25,0 0,25 25,-25-25,25 25,-25-25,1 0,-1 25,0-25,0 0,0 0,1 24,-26 1,0 0,1-25,49 25,-25-25,0 0,0 0,25 25,0-1</inkml:trace>
  <inkml:trace contextRef="#ctx0" brushRef="#br0" timeOffset="1.23483E6">16049 12304,'0'-24,"25"24,-25-25,24 25,1-25,0 25,0-25,0 25,-25-25,0 1,24 24,1 0,-25-25,25 0,0 25,-25-25,25 25,-25-25,0 1,0-1,-25 25,0 0,0 0,0 0,25 25,0-1,0 1,0 0,0 0,0 0,0-1,0 1,0 0,0 0,0 0,0-1,0 1,0 0,0 0,25-25,0 0,0 0,0 0,-1 0,-24-25,25 25,-25-25,25 0,-25 1,25 24,0 0,-25-25,0-25,24 50,1-25,0 1,-25-1,0 0,0 0,25 25,0-25,-25 1,0-26,0 25,24 0,-24 1,0-1,0 0,25 0,-25 0,0 1,0-1,0 0,0 0,0 50,25 0,-25 0,0-1,0 1,0 25,25-1,0 1,-25-25,0 24,0-24,0 0,0 0,0 0,0-1,24-24,-24 25,0 25,0-25,0-1,0 1,0 0,0 0,0 0,0-1,25-24</inkml:trace>
  <inkml:trace contextRef="#ctx0" brushRef="#br0" timeOffset="1.23575E6">16470 11908,'25'0,"0"0,0 0,24-25,1 0,-25 25,0-25,-1 25,1 0,0 0,0 0,0 0,-25 25</inkml:trace>
  <inkml:trace contextRef="#ctx0" brushRef="#br0" timeOffset="1.23703E6">17215 11461,'0'0,"0"25,0 0,-25-25,25 24,0 1,0 0,0 0,0 0,0-1,-25 1,25 25,0-25,0 0,0-1,0 1,0 0,0 0,0 0,0-1,0 1,0 0,0 0,25 0,-25-1,25 1,-25 25,24-50,1 49,-25-24,25-25,-25 25,0 0,25 0,0-1,-1 1,26-25,-25 0,0 0,-25 25</inkml:trace>
  <inkml:trace contextRef="#ctx0" brushRef="#br0" timeOffset="1.238E6">17587 11585,'0'0,"0"25,0 24,24-24,-24 25,25 0,-25-26,25 26,-25 0,0-26,25 26,-25-25,0 0,25-1,-25 1,0 0,0 0,0 0,0-1,0 1</inkml:trace>
  <inkml:trace contextRef="#ctx0" brushRef="#br0" timeOffset="1.23963E6">17661 11610,'0'0,"25"0,0 0,-1 0,1 0,0 0,0 0,0 0,0 0,-1 0,1 0,0 0,25 0,-50 25,24-25,-24 24,0 1,25-25,0 25,-25 0,0 0,0 0,25-25,-25 24,0 1,0 0,0 0,0 0,0-1,0 1,0 0,0 0,-25 0,25-1,-25-24,25 25,-25 0,1-25,-1 25,25 0,-25-1,0-24,0 25,1-25,24 25,-25-25</inkml:trace>
  <inkml:trace contextRef="#ctx0" brushRef="#br0" timeOffset="1.24097E6">18232 11535,'0'-24,"49"24,-24 0,0 24,0-24,24 25,-49 0,25-25,0 25,-25 0,25-1,-1-24,1 25,-25 25,25-50,0 0,-25 50,25-50,-25 24,0 1,24 0,-24 0,0 0,25-25,-25 49,0-24,0 0,0 0,0-1,0 1,0 0,0 0,0 0,0-1,-25 1,25 0,-24-25,24 25,-25 0,0-25,25 24,-25 1,0 0,25 0,-24-25,24 25,0-1</inkml:trace>
  <inkml:trace contextRef="#ctx0" brushRef="#br0" timeOffset="1.24193E6">18901 11908,'25'0,"25"-25,-25 25,-25-25,24 25,1 0,0 0,0 0,0-25,-1 25,1 0,0 0</inkml:trace>
  <inkml:trace contextRef="#ctx0" brushRef="#br0" timeOffset="1.24307E6">18926 12032,'25'0,"0"0,0 0,-1 0,1 0,0-25,0 25,0 0,-25-25,24 25,1 0</inkml:trace>
  <inkml:trace contextRef="#ctx0" brushRef="#br0" timeOffset="1.24607E6">19422 11535,'0'25,"0"0,25-25,-25 25,0 0,0-1,0 1,25-25,-25 25,0 0,0 0,25-25,-25 25,0-1,0 1,0 25,24-50,-24 49,0-24,25 25,-25-25,0-1,25 1,-25 0,0 0,0 0,0-1</inkml:trace>
  <inkml:trace contextRef="#ctx0" brushRef="#br0" timeOffset="1.24735E6">19174 11560,'25'-25,"0"1,0 24,24 0,-49-25,50 25,-25 0,24 0,1 0,-25 0,-1 0,1 0,0 0,25 0,-25 0,-1 0,1 0,0 0,0 0,0 0,-1 0,1 0,25 0,-25 0,-1 0,1 0,0 0,0 0,24 0,1 0,-25 0,0 0,-1 0</inkml:trace>
  <inkml:trace contextRef="#ctx0" brushRef="#br0" timeOffset="1.24838E6">19918 11560,'0'25,"0"0,0 0,25 24,0 1,0-50,-25 25,0 24,25-24,-25 0,0 0,24-25,-24 25,0-1,25-24,-25 25,0 0,0 0,25-25,-25 49,25 1,-25-25,0 0,0-1,25-24</inkml:trace>
  <inkml:trace contextRef="#ctx0" brushRef="#br0" timeOffset="1.25155E6">20415 11808,'0'-24,"-25"24,25 24,-25-24,25 25,-25-25,25 25,0 0,0 0,0-1,0 1,0 0,25-25,0 0,0 0,-25-25,0 0,24 1,-24-1,0 0,0 0,0 0,25 25,-25-24,0-1,0 0,0 0,0 0,0 0,0 1,0-1,0 0,0 0,0 0,0 1,0-1,0 0,0 50,0 24,0-24,0 25,0-25,0-1,0 26,0-25,0 0,0 0,0-1,0 1,0 0,0 0,25-25,-25 25,0-1,25-24,-25 25,25-25,-25 25,24-25,1 0,-25 25,25-25,0 0,0 0,-1 0,-24-25,0 50,0 24,0-24,0 0,25 0,-25 0,0-1,25-24,-25-24,25-1,0 0</inkml:trace>
  <inkml:trace contextRef="#ctx0" brushRef="#br0" timeOffset="1.25254E6">20687 11833</inkml:trace>
  <inkml:trace contextRef="#ctx0" brushRef="#br0" timeOffset="1.25449E6">20935 11982,'0'50,"0"-26,0 1,0 0,25-25,0 25,0-25,-25 25,25-25,-1 0,1 0,0 0,0 0,0 0</inkml:trace>
  <inkml:trace contextRef="#ctx0" brushRef="#br0" timeOffset="1.25513E6">20985 11759,'0'0,"-25"0</inkml:trace>
  <inkml:trace contextRef="#ctx0" brushRef="#br0" timeOffset="1.25787E6">22151 10841,'0'25,"-25"-25,-25 49,26-24,-1 0,0 24,-25 1,26 0,24-25,-25-1,0 1,0 0,25 0,0 0,0 24,-25-24,25 0,-24 0,24-1,0 1,0 0,0 0,0 0,0-1,0 1,0 25,0-25,24 24,-24-24,25 0,-25 0,25 24,0-49,0 50,-25 0,24-50,1 24,0 26,-25 0,25-26,0-24,-25 25,24-25,-24 25,0-75,25 26</inkml:trace>
  <inkml:trace contextRef="#ctx0" brushRef="#br0" timeOffset="1.25869E6">22325 11436,'24'372,"-48"-744,48 769,-24-372,0 0,0 0,0-1,0 1,0-50</inkml:trace>
  <inkml:trace contextRef="#ctx0" brushRef="#br0" timeOffset="1.26038E6">22275 11436,'298'-49,"-596"98,620-74,-297 50,-25 0,0 0,0 0,0-1,0 1,25-25,-25 25,0 0,0 0,0-1,0 1,0 0,0 0,0 0,0 0,0-1,-25 1,0 0,1 0,24 0,-25-25,25 24,-25-24,0 0,25 25,-25-25,25 25,-24-25,-1 0,25 25</inkml:trace>
  <inkml:trace contextRef="#ctx0" brushRef="#br0" timeOffset="1.26157E6">22845 11585,'25'0,"0"0,0 0,0 0,-1 0</inkml:trace>
  <inkml:trace contextRef="#ctx0" brushRef="#br0" timeOffset="1.26242E6">22920 11808,'0'0,"25"0,-1 0,1 0,25 0,-25 25,24-25,-24 0,25 0,-1 0,-24 0,25 0,-25 0,-25 25</inkml:trace>
  <inkml:trace contextRef="#ctx0" brushRef="#br0" timeOffset="1.26397E6">23391 11089,'0'-25,"0"50,0 25,0-1,0-24,0 25,0-1,0-24,0 25,0-26,0 26,0 0,0-26,0 26,0 0,0-26,0 1,0 25,0 0,0-1,0-24,0 0,0 0,25-1,0 1,-25 0,0 0,0 0,25-1,-25 1,0 0,0 0,0 0,24-25,1 0,-25-25,50 25,-25 0,-1-25,26 25,-25 0,0 0,-1 0,-24-25</inkml:trace>
  <inkml:trace contextRef="#ctx0" brushRef="#br0" timeOffset="1.26477E6">23416 11064,'124'-25,"-248"50,298-50,-150 25,1 0,0 0,-25 50</inkml:trace>
  <inkml:trace contextRef="#ctx0" brushRef="#br0" timeOffset="1.26624E6">23788 11337,'0'25,"50"24,-1-24,-24 0,25-25,-25 25,-1 0,1-25,-25 24,25-24,0 25,0 0,24 0,-49 0,25-1,-25 1,50 0,-26 25,1-50,-25 25,25-1,25 1,-50 25,24-50,1 49,0-24,0-25,-25 25,0 0</inkml:trace>
  <inkml:trace contextRef="#ctx0" brushRef="#br0" timeOffset="1.26831E6">23887 11659,'-25'0,"1"0,24 25,-25-25,25 25,0 0,0 0,0 0,0-1,0 1,0 0,25 0,-1-25,1 0,0 0,0 0,-25-25,0 0,0 0,25 25,-25-24,0-1,25 0,-25 0,-25 25,0 0,0 0,0 0,0 0,1 0</inkml:trace>
  <inkml:trace contextRef="#ctx0" brushRef="#br0" timeOffset="1.27076E6">24185 11238,'0'25,"0"-1,25-24,-25 25,0 0,25-25,-25 25,0 0,0-1,24 1,1-25,-25 25,25-25,0 0,0 0,-1 0,1 0,-25-25,0 0,0 1,0-1,0 0,-25 0,25 0,0 1,0-1,-24 0,-1 25,0 0,0 0,0 0,1 0,-1 0,0 0,0 0</inkml:trace>
  <inkml:trace contextRef="#ctx0" brushRef="#br0" timeOffset="1.27359E6">24458 10990,'25'0,"-1"0,1 0,0 0,0 0,0 0,-1 0,1 0,0 0,0 0,0 0,-25 24,24 1,-24 0,0 0,25-25,-25 25,0 0,0-1,25 1,-25 0,0 0,25 0,-25-1,0 1,0 0,0 25,25-50,-25 49,0-24,0 0,0 0,0-1,0 1,0 0,0 0,0 0,0-1,0 1,0 0,25 0,-25 0,0 0,0-1,0 1,0 0,0 0,0 0,0-1,24-24,-24 25,0 0,0 0,0 0,0-1,-49-24,24 0,-25 0,25 0,-24 0,-1 0,25 0,-24 0,24 25,-25-25,1 0,24 0</inkml:trace>
  <inkml:trace contextRef="#ctx0" brushRef="#br0" timeOffset="1.27553E6">24805 10766,'25'0,"0"0,0 0,-25 25,24 0,1-25,-25 25,0 0,25-25,0 24,-25 1,25-25,-1 50,1-25,0-25,-25 24,0 1,25-25,-25 25,25-25,-25 25,0 0,24 0,-24-1,25 26,0-50,-25 25,0 0,0-1,0 1,25-25,-25 25,25-25,-25 25,0 0,0-1,0 1,0 0,0 0,0 0,0-1,0 1,0 0,0 0,0 0,0-1,0 1,0 0,0 0,0 0,0 0,0-1,-25 1,25 0,0 25,0-1,0-24,-25-25,25 25,0 0,0-1,-25 1,25 0,-25 0,25 0,0-1,0 26,-24-25,24 0,-25 24,0-24,25 0,-25 0,25-1,-25-24,1 25,24 0,0 0,-25-25,0 0,25 25</inkml:trace>
  <inkml:trace contextRef="#ctx0" brushRef="#br0" timeOffset="1.27831E6">21556 11784,'24'24,"1"1,-25 0,0 0,50 0,-25 24,-25-24,24 25,-24-26,0 1,0 25,0-25,0-1,-24 1,-1 0,-25 25,25-26,1-24,24 25</inkml:trace>
  <inkml:trace contextRef="#ctx0" brushRef="#br0" timeOffset="1.27918E6">21481 11610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10-11T04:51:07.09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2579 1414,'0'25,"0"0,0-1,0 1,-25-25,1 25,24 0,-25-25,0 49,-25-24,50 0,-24 0,-1 0,25 0,-25-1,-25 26,26-25,-1 0,0 24,-25 1,26-50,24 25,-50 24,25-24,0 25,0-1,1 1,-26-25,25-1,0 26,25-25,-24 0,24 0,-25-1,0-24,25 25,0 0,0 0,-25-25</inkml:trace>
  <inkml:trace contextRef="#ctx0" brushRef="#br0" timeOffset="1322.7433">2480 1488,'0'-24,"25"24,-25 24,25 1,-25 25,0-1,0-24,0 0,24 25,-24-1,0-24,0 0,25 25,-25-1,25-24,-25 0,0 0,0-1,0 1,0 0,0 0,0 0,0-1,0 1,0 0,25-25,-25 25,25 0,-1-1,-24 1,0 0,0 0,25 0,0-25,-25 25</inkml:trace>
  <inkml:trace contextRef="#ctx0" brushRef="#br0" timeOffset="4407.0474">2083 1935,'50'0,"-1"0,-24 0,0 0,25 0,-26 0,26 0,-25 0,24 0,-24 0,0 0,0 0,0 0,-1 0,26 0,-25 0,24 0,-24 0,0 0,0 0,0 25,-1-25,1 0,0 0,0 0,24 25,-24-25,0 0,-25 24,0 1,25 0,-25 0,25 24,-25 1,0-25,0 24,0-24,0 25,0 0,0-26,0 26,0-25,0 0,0 24,0-24,0 0,0 0,0-1,0 1,0 0,0 25,25-26,-25 26,0 0,24-26,-24 1,0 25,25-50,-25 25,0 0,0-1,0 1,0-50,0 1,0-26,-25 0,25 25,-24-49,24 49,0-24,0-1,0 25,0-24,-25-1,25 25,0 0,0 1,0-1,0 0,0 0,0 0,0 1,0-1,0 0,0 0,0 0,0 0,0 1,0-1,0 0,0 0,0 0,0 1,0-1,0 0,0 0,25 25,-25-25,24 25,1 0,0 0,0 0,0 0,-1 25,1-25,-25 25,25-25,-25 25,0 0,0-1,0 1,0 0,0 0,0 0,0-1,-25-24,0 0,1 25,-1-25,0 25,0-25,0 0,1 0,-1 0</inkml:trace>
  <inkml:trace contextRef="#ctx0" brushRef="#br0" timeOffset="6911.9783">3770 1563,'0'49,"0"1,25-25,-1 25,-24 24,25-49,0 24,-25 1,0-25,0 24,0 1,0-25,0 0,25-1,-25 1,0 0,25 0,-25 0,0-1,0 1,0 0,0 0,0-75,-25 25,25-24,-25-26,0 26,25-1,0 1,-25 49,25-50,0 0,-24 50,24-24,0-26,-25 50,25-25,0 0,0 1,0-1,0 0,0 0,-25 0,25 0,0 1,0-1,0 0,0 0,0 0,0 1,25 24,0 0,-1 0,1 0,0 0,0 24,25 1,-26 0,26 0,0-25,-26 25,1-1,0 1,0-25,0 25,-1 0,-24 0,25-25,-25 25,0-1,0 26,0-25,0 24,0-24,0 0,0 0,0 24,0 1,0 0,0-26,0 26,0-25,-25 24,1-24,-1-25,25 25,-25 0,0-25,0 0,25 25</inkml:trace>
  <inkml:trace contextRef="#ctx0" brushRef="#br0" timeOffset="10970.072">4588 2059,'0'25,"0"0,0 24,0-24,0 0,0 0,0-1,0 1,0 0,0 0,0 0,25-25,0-25,0 25,-25-25,25 25,-1-25,1 0,0 25,0 0,-25-24,0-1,25 25,0-25,-25 0,24 25,-24-25,25 25,0 25,-25 0,0 0,0 0,0-1,25-24,-25 25,25 0,-1-50,26 25,-50-25,0 1,25-1,0 0,-25 0,0 0,24 25,-24 25,25 0,0 0,-25 0,25-1,-25 1,0 0,25-25,-1 0,-24-25,25 25,-25-25,25 25,0 0,0 0,-1-24,-24-1,25 25,0 0,0 0,0 25,-1-1,-24 26,25-50,0 25,0-25,-25 25,25-25,0 0,-1 0,1 0,0 0,0 0,0-25,-1 0,1 25,0 0,-25-25,25 0,0 1,-25-1,0 0,0 0,0 0,0 50,0 0,0 0,24 0,-24 24,25-49,0 50,-25-25,0 0,0-1,0 1,25 0,-25 0,25 0,-25-1,0 1,24 0,-24 25,0-26,0 26,0-25,25 0,-25-1,25 1,-25 0,0 0,0 0,0 24,25 1,-25-25,0 0,25-1,-25 26,0-25,0 0,24-1,-24 1,0 0,-24 0,-1-25,0 0,0 0,0 0,1 0,-1-25,-25 0,25 25,25-49,-24 24,-1 25,0-50,0 25,0 25,-24-24,24-1,25 0,-25 25,25-25,0 0,-25 0,25-24,0 24,0 0,-24-24,24 24,0 0,0-25,24 26,1-1,25-25,-25 50,24 0,1 0,-1-25,-24 25,50 0,-26-24,1-1,24 25,-24 0,-25 0,-1 0,1 0,0 0</inkml:trace>
  <inkml:trace contextRef="#ctx0" brushRef="#br0" timeOffset="11599.9122">4961 2630</inkml:trace>
  <inkml:trace contextRef="#ctx0" brushRef="#br0" timeOffset="13966.9996">1835 3076,'0'-25,"25"1,24 24,1 0,-25-25,0 25,-1 0,1-25,0 25,25 0,-1-25,1 25,0 0,-26 0,1 0,0 0,25 0,-26 0,1 0,0 0,0-25,24 25,-24 0,0-25,25 25,-1 0,1 0,-25 0,24 0,1-24,-25 24,-1 0,26 0,0 0,-25 0,-1-25,1 25,25 0,-25 0,-1 0,1 0,0 0,25 0,-26 0,1 0,0-25,0 25,0 0,-1 0,1 0,0 0,0 0,0 0,24 0,-24-25,25 25,-26 0,26-25,-25 25,0 0,-1 0,26 0,0 0,-1 0,-24 0,25 0,-1 0,-24-24,25 24,-25 0,24 0,-24 0,25 0,-26 0,26 0,-25 0,24 0,-24 0,25 0,-25 0,-1 0,26 0,-25 0,0 0,-1 0,1 0,0 0,0 0,0 0,0 0,-1 0,1 0,25 0,-25 0,-1 0,1 0,25 0,-1 0,1 0,-25 0,24 0,-24 0,25 0,-1 0,-24 0,25 0,-25 0,24 0,-24 0,0 0,0 0,0 0,-1 0,1 0,0 0,0 0</inkml:trace>
  <inkml:trace contextRef="#ctx0" brushRef="#br0" timeOffset="15146.8299">3423 918,'-25'0,"0"0,0 49,-24 1,-1-25,25 25,0-1,1 1,-1-25,-25 24,25 1,25-25,-24-25,-1 24,0-24,25 25,0 0,-25-25,25 25,-25-25</inkml:trace>
  <inkml:trace contextRef="#ctx0" brushRef="#br0" timeOffset="17674.7082">6647 1290,'-24'0,"-1"25,-25 0,25 24,-24-24,24 25,0-1,0-24,25 0,-25 24,1-49,24 50,0 0,0-25,0 24,-25 1,0-25,25-1,0 26,0-25,-25 0,25-1,0 1,0 0,0 0,0 24,0 1,25-50,-25 25,0 24,25-24,0 0,-25 0,49 0,-24-25,0 49,-25-24,50-25,-26 25,-24 0,25-25,0 0,-25 25,25-25,0 0,-25 24</inkml:trace>
  <inkml:trace contextRef="#ctx0" brushRef="#br0" timeOffset="18957.7297">6871 1414,'0'25,"24"0,-24 24,0 1,0-25,0 24,0-24,0 25,0-1,0-24,0 25,0-25,0-1,0 1,0 0,0 0,0 0,25-25,-25 24,0 1,0 0,25-25,-25 25,0-50,0-25</inkml:trace>
  <inkml:trace contextRef="#ctx0" brushRef="#br0" timeOffset="20188.4433">6920 1488,'0'-24,"25"24,0 0,0 0,24 24,-24 26,25-25,-26 0,1-1,-25 1,25-25,0 25,-25 0,25 0,-1 0,1-1,-25 1,0 0,0 0,0 0,0-1,-25 1,1 0,24 0,-50-25,25 25,25-1,-25 1,1-25,-1 0,0 25,25 0,-25-25</inkml:trace>
  <inkml:trace contextRef="#ctx0" brushRef="#br0" timeOffset="21554.4557">7441 1464,'25'49,"-25"-24,25-25,0 25,-25 24,0 1,24 0,1-25,-25 24,25 1,-25-25,25-25,-25 24,0 1</inkml:trace>
  <inkml:trace contextRef="#ctx0" brushRef="#br0" timeOffset="22294.3106">7342 1414,'0'-25,"25"25,24 0,-24 0,25 0,-25 0,-1 0,26 0,-50 25,50-25,-26 0,1 25,0-25</inkml:trace>
  <inkml:trace contextRef="#ctx0" brushRef="#br0" timeOffset="23326.4555">6747 1761,'49'0,"-24"0,25 0,-1 0,1 25,-25-25,-1 0,26 0,-25 0,0 0,-1 0,-24 25</inkml:trace>
  <inkml:trace contextRef="#ctx0" brushRef="#br0" timeOffset="27598.1512">7664 2059,'25'0,"0"-25,0 25,0-25,-1 25,-24-24,25 24,0-25,0 0,0 0,-1-24,1 49,-25-25,0 0,25 25,-25-25,25 0,0 1,-25-1,0 0,0 0,24 0,-24 0,0 1,0-1,0 0,0 0,0 0,0 1,-24 24,24-25,-25 0,0 25,0 0,0 0,25 50,0-26,0 26,0 0,0-26,0 1,0 25,-24-25,24 24,0-24,0 0,0 25,0-26,24-24,-24 25,25-25,0 0,0-25,0 25,-1 0,1 0,-25 25,25 0,0-25,-25 25,25-25,-1 0,1-25,-25 0,25 25,0-25,0 1,-25-1,25 25,-25 25,0-1,0 1,0 0,24-25,-24 25,0 0,25-25,0 0,-25 24,25-24,0 0,-1 0,-24-24,25-1,-25 0,25 25,-25-25,0 0,25 25,0 0,-1 0,-24 25,0 0,25 0,-25 0,25-25,0 49,-25-24,0 0,25-25,-1-25,-24 0,0 0,25 25,0 0,-25-24,0-1,25 25</inkml:trace>
  <inkml:trace contextRef="#ctx0" brushRef="#br0" timeOffset="28994.8528">8954 1811,'-25'0,"1"0,-1 0,0 25,25 0,-25-25,0 24,25 1,0 0,25 0,0 0,0-25,0 24,-1-24,1 25,-25 0,25-25,0 0,0 0,-1-25,1 0,0 25</inkml:trace>
  <inkml:trace contextRef="#ctx0" brushRef="#br0" timeOffset="30300.7563">8632 1612,'25'0,"-1"25,-24 0,0 0,0 0,-24 0,24-1,-25-24,0 25,0-25,25 25,-25-25,25 25</inkml:trace>
  <inkml:trace contextRef="#ctx0" brushRef="#br0" timeOffset="31170.0741">8731 1191,'-25'0,"0"0,-24 25,24 24,25 1,-25-50,25 49,-25 1,1-50,24 25,0 0,0-50,24 0</inkml:trace>
  <inkml:trace contextRef="#ctx0" brushRef="#br0" timeOffset="32442.8225">9277 1439,'0'-25,"25"25,-1 0,1 0,0 0,0 0,0 0,-1 0,1 25,0 0,0-1,-25 1,25 0,-1-25,1 0,-25 25,0 0,0-1,25-24,-25 25,25 0,-25 0,0 25,0-26,0 1,0 0,0 0,-25 0,25-1,0 1,0 0,-25-25,25 25,-25 0,1-1,24 26,-25-25,-25 24,25-24,25 0,0 25,-24-1,-1-49,25 25,-25 0,25 0,-25 0,25 24,-25-49,1 25,24 0,-25-25,25 25</inkml:trace>
  <inkml:trace contextRef="#ctx0" brushRef="#br0" timeOffset="33327.9547">10145 1960</inkml:trace>
  <inkml:trace contextRef="#ctx0" brushRef="#br0" timeOffset="34164.3201">10120 2158</inkml:trace>
  <inkml:trace contextRef="#ctx0" brushRef="#br0" timeOffset="44124.8074">10567 2208,'24'0,"1"-25,0 0,-25 0,25 25,0 0,-25-24,24-1,1 25,-25-25,25 25,-25-25,25 0,0 25,-25-24,25-1,-1 25,-24-25,0 0,25 25,-25 25,0 0,0 0,0-1,0 26,0 0,25-26,-25 1,0 0,0 0,0 0,0-1,25 1,-25 0,0 0,0 0,0 0,0-1,0 1,0 0,0 0,0 0,0-1,0 1,0 0,0 25,0-26,0 26,0-25,0 0,0-1,0-48,0-1,0 0,0-25,0 26,0-26,0 25,0 0,0 1,0-1,0 0,25 25,-25-25,0 0,0 1,0-1,0-25,24 50,-24-50,0 1,0 24,0 0,0 0,25 1,-25-1,0 0,25 0,-25 0,25 1,-25-1,0 0,25 25,-1 0,1 0,0 25,0 0,-25-1,25-24,-25 25,24-25,-24 25,25 0,0 0,0-25,-25 24,0 1,25-25,-1-25,1-24,-25-1,25 50,0-49,0 24,-25-25,24 50,-24-25,25 25,0-24,-25-1,0 0,25 25,0-25,-25 0,24 1,-24-1,25 0,0 0,-25 0,0 0,25 1,-25-1,25 0,-25 0,0 0,0 1,25-1,-25 0,0 0,0 0,0 1,-25 24,0 0,0 0,0 0,0 0,25 24,-24 1,24 0,-25-25,0 50,25-26,0 1,0 25,0-25,0-1,0 26,0 0,0-25,0 24,0 1,0-25,0 24,0-24,0 25,0-1,0-24,0 0,0 0,0-1,0 1,0 0,25-25,0 0,-1-25,1 0,-25 1,25-1,-25 0,0 0,25 0,0 25,-25-24,25 24,-25-25,24 25,1 0,-25 49,0-24,25 0,-25 0,25-25,-25 25,25-25,-1 0,1 0,25 0,-50-25,25 25,-25-25,24 25,1-25,0 25,25-25,-50 1,24 24,1-25,0 25,0 0,-25-25,25 25,-25-25,24 25,1-25,-50 25,1 0,-1 0,0 0,0 25,0 0,1 25,-1-26,0-24,25 25,0 0,0 0,25-25,-25 25,25-25,-1 0,1 0,0 0,0 0,0-25,-1 0,1 25,-25-25,25 25,0-25,-25 1,25 24,-25-25,24 25,-24 25,0-1,0 1,0 0,0 0,0 0,0-1,0 1,25-25,0 0,0-49,0 49,-25-25,0 0,24 25,1-25,-25 0,25 1,0 24,-25-25,0 0,0 50,0 0,0 24,0-24,0 0,0 0,25-25,-25 24,25-24,-1 0,-24-49,25 49,0 0,-25-25,25 25,0 0,-1 0,1 0,0 0,-25-25,25 25,0 0,-1 0</inkml:trace>
  <inkml:trace contextRef="#ctx0" brushRef="#br0" timeOffset="45397.1645">12154 1612,'0'-24,"0"-1,25 0,0 0,-25 0,25 25,-1 0,1 25,-25 0,25 0,0 0,0 24,-25-24,49 0,-49 0,25-25,-25 25</inkml:trace>
  <inkml:trace contextRef="#ctx0" brushRef="#br0" timeOffset="47171.4149">13370 1340,'0'24,"0"26,0 0,0-26,0 26,0-25,0 24,0-24,0 0,0 25,0-25,24-1,-24 1,0 0,0 0,25 0,-25-1,0 1,0 0,0 0,0 24,25 1,-25-25,0 24,0-24,25-25,0 0,0-25,-1 1,1-1,-25 0,25 0,0 0,0 25,-25-24,24-26,1 50,-25-50,25 50,-25-24,25 24,-25 49,0-24,0 0,0 0,0-1,0 1,0 0,0 25,0-100</inkml:trace>
  <inkml:trace contextRef="#ctx0" brushRef="#br0" timeOffset="47620.9104">13816 1662,'0'-25</inkml:trace>
  <inkml:trace contextRef="#ctx0" brushRef="#br0" timeOffset="50122.6817">14039 1811,'0'25,"0"0,-24-1,24 1,-25 0,25 0,0 0,0-1,0 1,0 0,0 0,0 0,25-25,-1 0,1 0,0 0,0 0,24 0,-49-25,25 0,0 25,0-25,0-24,24 24,-24 0,0-25,0 26,0-1,-25 0,49 0,-49 0,25 1,0-1,-25 0,25 0,-1 25,-24-25,0 0,0 1,25-1,-25 0,0 0,0 0,25 25,-25-24,0-1,0 0,-25 25,0 0,1 0,-1 0,25 25,-25 0,0-1,25 26,-25-25,25 0,0-1,0 1,0 0,0 25,0-25,0-1,0 1,0 0,0 25,0-26,0 26,0 0,0-26,0 1,0 0,0 0,0 0,25-75,0 25,25-24,-50 24,24 0,1 25,-25-25,0 0,25 25,0 0,0-24,-1-1,1 0,0 50,-25 0,25-25,-25 24,0 1,0 0,0 0,0 0,25-1,-25 1,0 25,24-25,1-25,-25 24,25-24,0-24,-25-1</inkml:trace>
  <inkml:trace contextRef="#ctx0" brushRef="#br0" timeOffset="50938.6304">14213 1315,'-25'0,"0"0,25 25,-24-1,24 1,-25-25,25 25</inkml:trace>
  <inkml:trace contextRef="#ctx0" brushRef="#br0" timeOffset="52041.6177">13171 1637,'25'0,"0"0,0 0,-1 0,1 0,0-25,25 25,-1 0,-24 0,25 0,-50-24,25 24</inkml:trace>
  <inkml:trace contextRef="#ctx0" brushRef="#br0" timeOffset="58136.5596">15379 1712,'0'25,"0"-1,0 1,0 25,0-25,0-1,0 1,0 0,0 0,0-50,25 25,0-50,-1 1,1 49,0-50,0 25,0 25,-1 0,1 50,-25-25,0 0,0-1,0 1,0 0,0 0,25-25,0-25,-25 0,25 0,-25 1,0-1,24 25,-24-25,25 25,-25-25,25 25,0 25,0 0,-25 0,0-1,0 1,0 0,0 0,24-25,1 25,0-25,0 0,0 0,-1 0,1 0,-25-25,25 0,0 0,0 0,0-24,-1-1,1 25,0-24,0-1,0 25,-25 0,0 1,0-1,0-25,0 25,0 1,24-1,-24 0,0 0,0 0,0-24,0 24,0 0,0 50,0 25,0-1,0-24,0 25,0-1,0-24,0 25,0-26,-24 26,24 0,0-25,0 24,0-24,0 0,0 0,0-1,0 1,0 0,0 25,0-26,24-24,1-24,0-1,0 0,0-25,-1 26,1-1,0-25,-25 25,25 25,0-24,-25-1,24 25,1-25,-25 0,25 25,-25-25,25 25,-25 25,0 0,0 0,25 0,-25-1,0 1,0 0,24 25,-24-26,0 1,0 0,25-25,0 0,0 0,0 0,-1 25,1-25,0 0,0-25,0 25,-1-25,1 0,0 1,0 24,-25-25,25 0,-25 0,25 25,-25-25,0 1,24 24,1 0,-25-25,25 25,-25-25,0 0,-25 50,0-25,25 25,0 0,0-1,-24-24,24 25,0 0,0 0,-25-25,25 25,0-1,0 1,25-25,-25-25,0 1,24 24,1-25,-25 0,0 0,25 25,-25 25,0 0,25 0,-25-1,0 1,25-25,-25 25,0 0,0 0,24-25,1 0,0 0,-25-25,0-25,25 50,-25-25,25 1,-25-1,0 0,24 0,-24 0,0 1,0-1,25 25,0 0,-25 25,0-1,0 1,25 0,-25 0,0 0,0-1,25-24,-1-24,-24-1,25 0,0 25,-25-25,25 0,0 25,-1 0,-24 25,25-25,-25 25,25 0,-25 0,0-1,25-24,-25 25,25 0,-1-50,1 25,0-49,-25 24,25 25,0 0,-25-25</inkml:trace>
  <inkml:trace contextRef="#ctx0" brushRef="#br0" timeOffset="59310.3651">16967 1439,'0'-25,"24"25,-24-25,25-24,-25 24,25 25,0 0,-25 25,0-1,25-24,-25 25,24 0,-24 0,0 24,25-49</inkml:trace>
  <inkml:trace contextRef="#ctx0" brushRef="#br0" timeOffset="60044.925">17016 2382,'0'-25</inkml:trace>
  <inkml:trace contextRef="#ctx0" brushRef="#br0" timeOffset="61166.8767">15949 1563,'25'-25,"0"25,25-25,-25 0,24 1,1 24,-25 0,-1 0,26 0,-25 0</inkml:trace>
  <inkml:trace contextRef="#ctx0" brushRef="#br0" timeOffset="71210.9752">18356 1811,'24'0,"1"0,0 0,0 0,0 0,-1-25,1 25,0-25,0 25,0 0,-25-24,24 24,26 0,-50-25,25 25,0-25,0 0,-1 25,1-25,-25 0,25 25,0-24,0-1,-1 25,26-25,-50 0,25 0,0 25,-25-24,24-1,1 0,0 25,0 0,0-25,-1 0,1 25,0 0,0 0,-25-24,25-1,-25 0,24 25,1 0,-25-25,25 25</inkml:trace>
  <inkml:trace contextRef="#ctx0" brushRef="#br0" timeOffset="73313.3559">19373 1166,'24'0,"-24"-25,25 25,0 0,0 0,0-25,-1 25,1-24,0-1,-25 50,0-1,0 1,0 0,0 0,0 0</inkml:trace>
  <inkml:trace contextRef="#ctx0" brushRef="#br0" timeOffset="78996.6486">20117 719,'-25'0,"0"0,0 0,1 25,-1-25,25 25,-25-25,25 25,-25-25,25 25,-25-1,25 1,0 0,0 0,0 0,0-1,0 1,0 0,0 0,0 0,0 0,0-1,0 1,0 0,0 0,0 0,0-1,25-24,0 0,0 0,0 0,24 0,-24-24,0 24,0 0,-25-25,24 25,1-25,0 25,0 0,-25-25,25 25,-1-25,-24 1,50 24,-25-25,0 0,0 25,-25-25,24 25,1-50,0 50,0-24,0-1,-25 0,0 0,24 0,1 25,-25-24,0-1,0 0,25 25,-25-25,25 0,-25 1,0-1,0 0,0 0,0 0,0 1,0-1,-25 0,0 25,0 0,1 0,-1 0,0 0,0 25,0-25,1 25,24-1,-25-24,25 25,0 0,0 0,0 0,0-1,0 1,0 0,0 0,0 0,0-1,0 1,25-25,-25 25,0 0,0 0,0-1,0 26,0-25,0 0,0 0,0-1,0 1,0 0,0 0,24 0,-24-1,0 1,25-25,0-25,-25 1,25-1,0 0,-25 0,24 25,-24-25,25 25,0 0,0 0,-25 25,25-25,-25 25,0 0,24-25,-24 25,25-1,-25 1,25-25,0 0,-25-25,25 25,-25-24,24 24,1-25,0 0,-25 0,25 25,-25-25,0 1,25 24,-25-25,0 0,0 0,0 0,-25 25,25 25,-25 0,0 0,0-25,25 25,0-1,0 1,0 0,25 0,0 0,0-25,0 0,-1 0,1 0,0 0,0 0,0 0,-1 0,-24-25,25 25,-25-25,0 0,0 0,0 50,25-25,-25 25,25-25,-25 25,25-25,-25 25,24-25,1 24,-25 1,25-25,0 0,0 0,-25-25,25 25,-1 0,-24-24,0-1,0 0,0 0,0 0,0 1,0-1,-24 25,-1 0,0 0,0 0,25 25,-25-25,0 0,25 24,-24-24,24 25</inkml:trace>
  <inkml:trace contextRef="#ctx0" brushRef="#br0" timeOffset="79718.697">21258 521,'-25'0,"0"0,25 25,-49 24,-1-24,25 25,0-1,1 1,24-25,-25 24,0-24,25 0,-25 0</inkml:trace>
  <inkml:trace contextRef="#ctx0" brushRef="#br0" timeOffset="84728.9959">21556 1141,'0'-25,"0"1,24 24,1-50,0 50,-25-25,25 0,0 25,-25-25,24 1,-24-1,25 25,-25-25,25 0,-25 0,0 1,25-1,0 0,-25 0,0 0,24 25,-24-24,0-1,-24 25,-1 0,0 0,0 0,25 25,-25-25,25 24,0 1,-24-25,24 25,-25 0,25 0,0-1,0 1,0 0,0 0,0 0,0-1,0 1,0 0,0 0,0 0,0 0,25-1,-25 1,0 0,0 0,0 0,24-25,1-25,-25 0,25 0,-25 0,25 1,-25-1,25 25,-25 25,24-1,-24 1,0 0,25 0,-25 0,25-25,-25 24,25-24,0 0,-1 0,-24-24,0-1,25 25,25-25,-50 0,0 0,25 1,-25-1,24 25,-24 25,0-1,0 1,0 0,0 0,25 0,-25-1,25 1,-25 0,25-25,-25 25,25-25,0 0,-25-25,0 0,0 0,0 1,0-1,0 0,0 0,0 0,-25 25,25-24,-25 24,25-25,50 25,-26 0,26 0,0 0,-26 0,1 0,0 0,0 0,0 0,-1 0,1 0,0 0,0 0,0 0,-50 25,25-1,-25-24,0 0,0 25,25 0,0 0,0 0,0-1,0 1,25-50,-25 1,25-1,-25 0,0 0,25 25,-25 25,25-25,-25 25,0 0,0-1,24 1,-24 0,0 0,25 0,-25-1,0 1,25-25,-25-25,0 1,25 24,0-25,-25 0,24 25,-24-25,25 0,0 1,-25-1,25 25,-25-25,25 25</inkml:trace>
  <inkml:trace contextRef="#ctx0" brushRef="#br0" timeOffset="85427.0175">22721 571,'0'-25,"-24"25,-1 49,0 1,0-50,0 50,25-26,-49 1,24-25,25 25,0 25,-25-26,25 1,0 0,-25-25</inkml:trace>
  <inkml:trace contextRef="#ctx0" brushRef="#br0" timeOffset="87314.4736">18405 1786,'0'25,"25"0,0 0,24-1,1 1,0 25,-26-25,26 24,0-49,-25 25,-25 0,24 0,1-1,0-24,0 25,0 0,-1-25,1 25,-25 0,25-1,0-24,0 50,-1-25,1 0,0 24,25-24,-50 0,24-25,-24 25,25 0,0-25,-25 24,25 1,0-25,-25 25,24-25,-24 25,25-25</inkml:trace>
  <inkml:trace contextRef="#ctx0" brushRef="#br0" timeOffset="88898.795">19373 2530,'0'-24,"24"48,-24 1,25-25,0 25,-25 0,25-25,-25 25,0-1,25 1,-50-25,0 0,0 0,0 0,1 0,-1 0,0 0,0 0,0 0</inkml:trace>
  <inkml:trace contextRef="#ctx0" brushRef="#br0" timeOffset="95725.1678">20117 2158,'-25'0,"0"0,0 0,1 0,-1 0,0 0,0 0,0 0,25 25,0 0,0 0,0-1,0 1,0 0,0 0,0 0,0 0,0-1,0 1,0 0,25-25,0 25,-25 0,25-1,0-24,-25 25,0 0,0 0,24-25,-24 25,0-1,25-24,-25 25,0 0,0 0,0 0,0-1,0 1,0 0,-25-25,1 0,-1 25,0-25,0 0,0 0,25 25,-24-25,-1 0,25-25,-25 25,0 0,0-25,25 0,0 0,-24 25,24-24,-25 24,25-25,0 0,0 0,-25 25</inkml:trace>
  <inkml:trace contextRef="#ctx0" brushRef="#br0" timeOffset="98395.1779">20365 2133,'25'0,"-25"25,0 25,0-25,0-1,0 1,0 0,0 0,25 0,-25 24,0-24,0 0,0 0,0 0,0-1,0 26,0-25,0 0,0-1,0 1,24-25,1-25,0 1,0-1,0 0,24-25,-49 26,25-1,-25 0,25 0,0 25,-25-25,0 1,24-1,1 0,-25 0,25 25,-25-25,0 0,25 25,-25-24,0-1,25 25,-25-25,0 0,24 25,-24 25,0 25,0-26,25 1,-25 0,0 0,0 0,0 0,25-1,-25 1,0 0,0 0,0 0,0-1,0 1,0 0,0 0,0 0,0-1,0 1,0 0,0 0,0-50,0-25,25 1</inkml:trace>
  <inkml:trace contextRef="#ctx0" brushRef="#br0" timeOffset="100115.2114">20911 2158,'24'-25,"1"25,0 0,0 0,0 0,-1 25,-24 0,25-25,-25 25,25-25,-25 25,0-1,0 1,0 0,25-25,-25 25,25 0,-25 0,0-1,0 1,24 0,-24 0,25-25,-25 25,0-1,0 1,0 0,0 0,-25 0,25-1,0 1,-24-25,-1 25,0 25,0-50,0 24,25 1,-24-25,-1 25,0-25,25 25,-25 0,0-25,1 24,-1-24,0 0</inkml:trace>
  <inkml:trace contextRef="#ctx0" brushRef="#br1" timeOffset="113994.9949">20042 1538,'25'0,"0"0,0 0,0 0,-1 25,1-25,0 0,0 25,0-1,24-24,-24 0,0 0,-25 25,25-25,0 0,-1 0,1 25,0-25,0 0,0 0,-1 0,1 0,25 0,-25 0,-1 0,1 0,0 0,0 0,24 0,-24 0,0 0,0 0,0 0,24 0,-24 0,0 0,0 0,24 0,-24 0,0 0,24 0,-24 0,0 0,0 0,0 0,0 0,-1 0,1 0,0 0,0 0,-25 25,49-25,-24 0,0 25,0-25,0 0,-1 0,1 0,0 0,0 0,24 0,-24 0,25 25,-25-25,-1 0,26 0,0 0,-26 0,1 0,0 0,25 0,-26 0,1 0,0 0,0 0,0 24,24-24,-24 0,0 0,0 0,-25 25,25-25,-1 0,1 0,0 0,0 0,0 0,-1 0</inkml:trace>
  <inkml:trace contextRef="#ctx0" brushRef="#br1" timeOffset="127047.4951">4266 3796,'-25'24,"25"1,-25-25,25 25,0 0,-24-25,24 25,-25-1,25 1,-25 0,0 0,0-25,25 49,-24-49,-1 25,25 0,-25 0,0-25,25 25,-25-25,25 24,0 1,-24-25,-1 50,0-25,0-1,0-24,0 25,25 0,-24-25,-1 25,25 0,-25 0,0-25</inkml:trace>
  <inkml:trace contextRef="#ctx0" brushRef="#br1" timeOffset="128839.3717">4266 3746,'0'50,"0"-26,25 26,-25-25,25 0,-25-1,0 1,0 25,0-25,0-1,0 1,24-25,-24 25,0 0,0 0,0-1,25 1,-25 0,0 0,25-25,-25 25,0-1,0 1</inkml:trace>
  <inkml:trace contextRef="#ctx0" brushRef="#br1" timeOffset="130274.7312">4068 4118,'24'0,"1"0,0 0,0 0,0 0,-1 0,1 0,0 0,0 0,0 0,-25 25,24-25,1 0,0 0,-25 25</inkml:trace>
  <inkml:trace contextRef="#ctx0" brushRef="#br1" timeOffset="132107.1321">5233 3845,'-24'0,"-1"0,25 25,-25-25,0 0,25 25,-25-25,25 25,0-1,-24-24,-1 25,25 0,0 0,0 0,0-1,0 1,0 25,0-25,0-1,0 1,25-25,-1 25,1-25,0 0,-25 25,25-25,24 0,1 0,-25 0,0 0,-1 0,1 0,0 0,0 0</inkml:trace>
  <inkml:trace contextRef="#ctx0" brushRef="#br1" timeOffset="133266.9182">5085 4168,'0'-25,"24"25,1-25,-25 0,25 25,0 0,0-25,-1 25,-24-24,25 24,0 0</inkml:trace>
  <inkml:trace contextRef="#ctx0" brushRef="#br1" timeOffset="134453.4051">5903 3597,'25'0,"-25"25,0 24,0 1,25 0,-25-1,0 1,0-25,0 0,0 24,0-24,0 0,0 0,0-1,0 1,0 0,0 0,0 0,0-1,25-24,-25 25,0 0,0 0,24-25,-24 25</inkml:trace>
  <inkml:trace contextRef="#ctx0" brushRef="#br1" timeOffset="135393.5526">6176 3696,'0'25,"0"0,0 25,0-1,0-24,25 25,-25-26,0 26,0 0,0-26,0 1,0 25,0-25,0-1,0 1,0 0,0 0,0 0,0-1,0 1</inkml:trace>
  <inkml:trace contextRef="#ctx0" brushRef="#br1" timeOffset="137449.4786">6027 3845,'0'-25,"0"1,0-1,0 0,25 0,0 25,-25-25,0 0,25 25,-25-24,24 24,-24-25,0 0,25 25,0 0,0 0,-25-25,0 0,25 25,-1 0,1 0,0 25,0-25,-25 25,0 0,0 0,25-25,-25 24,0 1,24-25,-24 25,0 0,0 0,-24-25,24 25,0-1,-25-24,0 0,0 25,25 0,0 0,25 24,0-24,0-25,-25 25,24 0,1-25,-25 25,0-1,50 1,-50 0,25 0,-25 0,25-1,-25 1,24-25,-24 25</inkml:trace>
  <inkml:trace contextRef="#ctx0" brushRef="#br1" timeOffset="139375.4285">6672 3200,'0'25,"0"0,-25 24,25 1,0 0,-24-26,24 1,0 0,0 0,0 0,24-50,26-25,-25 1,24 24,-24 0,-25 50,0 24,0-24,0 0,0 0</inkml:trace>
  <inkml:trace contextRef="#ctx0" brushRef="#br1" timeOffset="140336.7826">7342 3225,'25'0,"-50"0,0 0,-25 25,26-25,24 25,-50-25,50 24,-25 1,0-25</inkml:trace>
  <inkml:trace contextRef="#ctx0" brushRef="#br1" timeOffset="141855.4406">7119 3225,'24'0,"1"50,-25-26,25-24,-25 25,25-25,-25 25,25 0,-25 0,24-25,-24 24</inkml:trace>
  <inkml:trace contextRef="#ctx0" brushRef="#br1" timeOffset="143552.9546">7640 3175,'0'25,"0"25,0-25,0-1,0 1,0 25,0-1,0-24,0 0,0 25,24-50,1 0,0-50,-25 25,25 0,0-24,-1 49,-24-25,25 25,0 0,-25 25,25 24,-25-24,0 0,0 0,0 0,25-25,-25 24,24-24,26-24,0 24,-26-50,26 25,-25 0,0 1,-1-1,1 0,0 0,0 25,-25-25,25 25,-25-24</inkml:trace>
  <inkml:trace contextRef="#ctx0" brushRef="#br1" timeOffset="155109.0042">8905 3671,'-25'0,"25"25,-25-25,25 25,-25-25,25 25,-25-25,25 25,-24-25,24 25,0-1,-25-24,25 25,-25-25,25 25,0 0,-25-25,25 25,0-1,0 1,-25-25,25 25,0 0,-24 0,24-1,0 1,0 0,0 0,0 0,0-1,0 1,24-25,1 0,-25-25,0 1,25 24,0 0,-25-25,0 0,25 0,-1 25,1 0,-25-25,0 1,25 24,0-25,-25 0,25 0,-1 25,-24-49,25 49,0 0,-25-25,25 0,-25 0,25 25,-25-25,24 25,-24-24,25-1,-25 0,25 0,0 0,-25 0,0 1,25-1,-25 0,25 25,-25-25,0 0,24 1,-24-1,0 0,0 0,25 0,-25 1,0-1,0 0,0 0,0 0,0 1,0-1,-25 25,25 25,-24-25,-1 49,25-24,0 0,-25 0,25-1,0 1,0 0,0 0,0 0,0-1,-25-24,25 25,0 0,0 0,0 24,0 1,0 0,0-25,0-1,0 1,0 0,0 0,0 0,0-1,0 1,0 0,0 0,25-25,0 0,0-25,-25 0,24 25,-24-25,25 25,-25-24,25 24,0 0,-25 24,25-24,-25 25,0 0,24 0,-24 0,25-25,-25 24,25 1,0-25,0 0,-1-25,1 25,-25-24,0-1,25 25,0-25,0 25,-25-25,0 0,0 1,24 24,-24-25,0 0,0 0,25 0,-25 1,0-1,-25 25,1 0,-1 0,0 0,25 25,0-1,0 1,0 0,0 0,0 0,0-1,25 1,-25 0,25-25,-25 25,24-25,1 0,0 0,0 0,0 0,-1 0,1 0,-25-25,25 0,0 25,0-25,-25 1,24-1,-24 0,25 25,0 0,0 0,0 0,-1 0,1 0,-25 25,0 0,25-1,25-24,-25 0,-1 0,1-24,0-1,0 0,0 0,-1 0,-24 1,0-1,-24 25,-1 0,0 0,0 0,0 25,1-25,24 24,-25-24,0 0,0 25,0-25,25 25,-25-25</inkml:trace>
  <inkml:trace contextRef="#ctx0" brushRef="#br1" timeOffset="156031.2809">9946 3225,'-24'0,"-1"0,0 50,-25-1,1 1,24-25,-25-1,26 1,-1 25,0-25,0-25,25 24</inkml:trace>
  <inkml:trace contextRef="#ctx0" brushRef="#br1" timeOffset="161421.003">10591 4044,'-24'0,"48"-25,1 0,0 0,0 0,0-24,-1 24,1 0,-25 0,25 25,-25-24,0-1,0 0,25 0,-25 0,25 25,-25-25,0 1,0-1,0 0,0 0,0 0,0 1,0-1,0 0,0 0,0 0,0 1,-25 24,25 24,0 1,0 0,0 0,0 0,0-1,0 1,0 25,0-25,0 24,0-24,0 0,0 0,0 0,0-1,0 1,0 0,0 0,0 0,0-1,0 1,25-25,-25-25,25 1,-25-1,24 25,-24-50,25 50,-25-25,0 1,0-1,25 25,0 0,-25 25,0-1,0 1,0 0,25 0,-25 0,24-25,-24 24,25-24,-25 25,0 0,25-25,0 0,-25-25,25 25,-1 0,1-25,-25 1,0-1,25 0,0 25,-25-25,0 0,0 1,25 24,-25 24,0 1,0 0,0 0,0 0,0-1,0 1,0 0,0 0,0 0,0-1,0 1,24-25,1 0,0 0,0 0,-25-25,25 25,-1 0,-24-24,0-1,25 0,-25 0,0 0,0 1,0-1,-25 0,1 25,24-25,0 0,-25 25,0 0,0 0,0 0,25-24,25 24,25-25,-1 25,-24-25,25 25,-1 0,-24-25,25 25,-25 0,-1 0,1 0,0-25,0 25,-50 0,0 50,0-50,25 25,-24 0,24-1,0 1,0 0,0 0,0 0,0-1,0-48,24-1,1 25,0-50,-25 25,0 1,25-1,0 0,-25 0,0 0,0 50,0 0,0 0,0 0,0-1,0 26,0-25,0 0,0 24,0-24,0 0,0 0,25-25,-1 0,1-25,-25 0,25 25,0 0,-25-25,25 25,-25-25,24 25</inkml:trace>
  <inkml:trace contextRef="#ctx0" brushRef="#br1" timeOffset="162151.4973">11360 3076,'0'25,"0"25,0-26,0 26,-24 0,24-26,0 26,-25 0,25-26,0 1</inkml:trace>
  <inkml:trace contextRef="#ctx0" brushRef="#br1" timeOffset="170127.8961">12700 3746,'-25'0,"0"0,1 0,24 25,-25-25,0 25,0-1,25 1,-50 0,26 0,24 0,-25-25,50 0,-1 0,1 0,-25-25,25 25,-25-25,25 25,-25-25,25-24,0 49,-25-25,24 0,1 0,-25 0,25 0,-25 1,0-1,25 25,-25-25,25 0,-25 0,24 25,-24-24,0-1,0 0,0 0,0 0,0 1,0-1,0 0,0 50,0 24,0 1,0-25,0 24,0 1,0 0,0-1,0-24,0 0,0 0,0 0,0-1,0 1,0 0,0 0,0 0,0-1,0 26,0-25,25-25,0 0,0 0,-25-25,25 25,-1-50,1 26,0-1,-25 0,25 25,-25-25,0 0,25 25,-25-24,24 24,-24-25,0 0,25 25,0-25,-25 0,25 25,-25-25,0 50,0 0,0 25,0-25,0-1,0 1,0 0,25 0,-25 0,24-25,-24 24,0 1,0 0,25-25,0 0,0 0,24-25,-24-24,-25 24,50-25,-25 1,24-1,-24 25,0-25,-25 26,0-1,25 25,-25-25,25 0,-25 50,0 0,0 0,-25-1,25 1,0 0,0 0,0 25,0-26,0 1,0 0,0 0,0 0,25-1,-1-24,1-24,0-1,0 25,0-25,-1 0,1 25,0-25,-25 1,0-1,25 25,0-25,-1-25,1 1,0-1,0 50,-25-25,0 0,0 50,0 0,-25 25,0-1,-24-24,49 25,0-1,0-24,0 0,0 0,0 0,24-25,1 0,0 0,0-25,-25 0,49 0,-24-24,0 24,0-25,0 50,-25-25,24 25,-24-25,0 1,0-1,0 0,-24 25,-1 0,-25 25,1-25,24 25,0-25,0 0,0 0,75 0,-25 0,24 0,1-25,-25 25,49-25,-24 25,-25 0,24 0,-24 0,25 0,-26 0,1 0,-50 25,1 0,-1-1,-25 1,25 0,1 0,-1-25,0 50,0-26,25 1,0 0,0 0,25-25,25 0,-26 0,1 0,25 0,-25 25,24-1,-24-24,0 0,0 0,0 0,-25-24,24 24,-24-50,0 25,-24 0</inkml:trace>
  <inkml:trace contextRef="#ctx0" brushRef="#br1" timeOffset="171040.981">13940 3200,'0'25,"0"0,0 0,0-1,0 1,-25 0,25 0,0 0,0-1,-24-24,24 25,-25-25,25 25,0 0,-25-25,25 25</inkml:trace>
  <inkml:trace contextRef="#ctx0" brushRef="#br1" timeOffset="172294.1731">13543 3324,'0'25,"25"-25,-25 25,25 0,-25-1,0 1,0 0,0 0,0 0,0-1,-25 1,0 25,1-50</inkml:trace>
  <inkml:trace contextRef="#ctx0" brushRef="#br1" timeOffset="172881.4696">13295 4366</inkml:trace>
  <inkml:trace contextRef="#ctx0" brushRef="#br1" timeOffset="173820.4076">12526 3498,'25'0,"0"0,0 0,0 0,-1 0,1 0,25 0,-1 0,-24 0,25 0,-25 0,-1 0,1 0,0 0</inkml:trace>
  <inkml:trace contextRef="#ctx0" brushRef="#br1" timeOffset="180457.4959">15205 3622,'0'25,"0"-1,0 26,0-25,0 0,0 0,0-1,0 1,0 0,0 0,0 0,0-1,0-48,0-1,25 0,-25 0,0 0,25 1,0-1,0 0,-1 25,1 0,-25 25,0 0,0-1,25-24,-25 25,25-25,-25 25,25-25,-25 25,24 0,-24-1,25-24,0 0,0 0,0 0,-1 0,1-24,0-1,0 25,-25-25,25 0,-1 25,1-25,-25 1,0-1,0 0,0 0,0 0,0 0,0 1,-25 24,1 0,-1 0,25 24,0 1,0 0,0 0,0 0,0 0,0-1,0 1,0 0,0 0,0 0,0-1,25-24,-1 0,1 0,0 0,-25-24,0-1,25 0,-25 0,0 0,25 1,-1 24,-24-25,25 0,-25 0,0 0,25 25,-25 50,25 0,-25-26,25 26,-25-25,0 0,0-1,24-24,1 0,0 0,-25-24,25-1,-25 0,25 25,-25-25,0 0,0 1,25 24,-25-25,24 25,-24-25,25 25,-25-25,0 50,0 0,0 0,0-1,0 1,25-25,-25 25,0 0,25-25,-25 25,0-1,25-24,-1 0,1 0,-25-24,25 24,0 0,0 0,-1 0,-24-25,0 0,25 25</inkml:trace>
  <inkml:trace contextRef="#ctx0" brushRef="#br1" timeOffset="181771.8355">15528 3324,'25'0,"-1"0,1-25,0 1,0 24,-25-25,25 25,-25-25,0 0,24 25,1 0,-25 25,25 0,0 24,0-24,-25 0,0 0,24 24,1-49,-25 25</inkml:trace>
  <inkml:trace contextRef="#ctx0" brushRef="#br1" timeOffset="182378.9987">16148 2828,'0'50,"0"-26,0 1,-25 0,25 0,0 25,0-26,0 1,0 0</inkml:trace>
  <inkml:trace contextRef="#ctx0" brushRef="#br1" timeOffset="184631.3492">16991 3250,'25'0,"0"0,0 0,24 0,-24 0,25 0,-25 0,-1 0,1 0,-25 25,25-25,0 0,0 0,-1 0,1 24,-25 26,0 0,0-26,0 1,0 0,25 0,-25 0,0-1,0 1,25 25,-25-1,0-24,25 25,-25-25,0 0,0-1,0 1,0 0,0 0,0 0,-25-25,0 0,25 24,-25-24,0 0,1 0,-1 0,0 0,0 0,0 0,1 0,-1 0,0 0,0-24,0 24,25-25</inkml:trace>
  <inkml:trace contextRef="#ctx0" brushRef="#br1" timeOffset="185516.6933">16991 3547,'25'-24,"0"24,0 0,0 0,-1 0,1 0,0 0,25 0,-26 24,26-24,0 0,-26 0,1 0,0 0,-25 25,0 0</inkml:trace>
  <inkml:trace contextRef="#ctx0" brushRef="#br1" timeOffset="190241.6804">17959 3275,'0'24,"0"1,0 0,0 25,0-26,25 1,-25 25,24-25,-24-1,25 1,-25 25,0-25,0-1,0 26,0 0,0-25,0 24,25-24,-25 0,0 0,25-1,-25 1,0 0,25 0,-25 0,0-1,0 1</inkml:trace>
  <inkml:trace contextRef="#ctx0" brushRef="#br1" timeOffset="191885.9579">17909 3622,'0'-25,"0"0,0 0,0 1,0-1,0 0,0 0,0 0,0 1,0-1,25 25,-25-25,25 0,0 0,-25 1,24 24,1 0,0-25,0 25,0 0,-1 0,1 0,0 0,0 0,0 0,-1 0,1 0,0 0,-25 25,0-1,0 1,0 0,0 0,0 0,0-1,0 1,-25-25,25 25,0 0,-25-25,25 25,-24-25,24 24,-25 1,0-25,25 25,-25-25,25 25,-25-25,1 0,-1 0,0 0</inkml:trace>
  <inkml:trace contextRef="#ctx0" brushRef="#br1" timeOffset="193073.6641">18901 3349,'0'50,"0"-26,0 26,0 0,0-26,25 26,-25 0,0-26,25 1,-25 0,0 0</inkml:trace>
  <inkml:trace contextRef="#ctx0" brushRef="#br1" timeOffset="193739.5963">19224 3399,'-50'24,"50"1,-49 0,24 0,0 0,0-1,0-24,1 25,-1-25,25 25</inkml:trace>
  <inkml:trace contextRef="#ctx0" brushRef="#br1" timeOffset="194439.552">18976 3597,'49'25,"-49"24,50 1,-25-50,0 25,-1 0,-24 0,25-25,0 24,-25 1,25-25</inkml:trace>
  <inkml:trace contextRef="#ctx0" brushRef="#br1" timeOffset="195165.1919">19646 3349,'0'50,"-50"-1,50-24,-50 25,1-1,24 1,0-25,25 24,-25 1,25-25,-25 24,1 26,-1-26,0-24,0 25,0-1,1-24,-1 0,25 0,-25 0,0 24,25-24,0 0</inkml:trace>
  <inkml:trace contextRef="#ctx0" brushRef="#br1" timeOffset="197377.3284">19571 3721,'25'0,"-25"25,0 25,0-26,0 26,25-25,-25 0,0-1,0 1,0 0,0-50,25 25,-25-49,0 24,24 0,1 0,-25 0,25 25,-25-24,0-1,25 25,0 0,-25 25,24-1,-24 1,0 0,25-25,-25 25,0 0,25-1,-25 1,0 0,25-25,-25-25,25 25,-25-25,24 25,1-24,0 24,-25-25</inkml:trace>
  <inkml:trace contextRef="#ctx0" brushRef="#br1" timeOffset="202386.7516">20191 3671,'-25'0,"1"0,24 25,0 0,0 0,0 0,-25 0,25-1,0 1,0 0,0 0,0 0,0-50,25 25,-25-25,24 25,1 0,0 50,-25-26,25 26,0 0,-1-1,1 1,0-25,-25 24,0-24,25-25,-25 50,0-26,0 1,0 0,25 0,-25 0,0 0,0-1,0 1,-25 25,25-25,-25-25,0 0,0 0,1 0,-1 0,0 0,0-25,0 25,1-25,24 0,0 0,0 1,-25-26,25 25,0-25,0 26,0-1,0 0,0 0,0 0,0 1,25-26,-25 0,24 26,1-26,-25 25,50 0,-25-24,-25-1,24 50,-24-25,0 1,25-1,-25 0,25 25,-25-25,0 0,25 25,-25-25,0 1,25 24,0-50,-1 25,1-24,0 24,0 0,-25-25,25 50,-25-24,0-1,0 0,-25 25,0-25,0 25,0 0,25-25,-24 25,-26 0,25 0,-25 0,26 0,-26 0,25 0,25 25,0 0,0 0,0 24,0-24,25 0,-25 25,25-26,-25 1,25 0,-25 0,24 0,-24-1,25 1,0 0,-25 0,25 0,-25 0,25-25,0 0,-1 0,1 0,-25-25,25 0,0 25,0 0,-25-25,24 0,1 25,0 0,-25 25,0 0,25 0,-25 0,25 24,-25 1,0-1,0-24,24-25,1 0,0-25,0-24,0 49,-25-25,24 25,-24-25,0 0,25 25,-25-24,25-1,-25 74,25-49,-25 50,0-25,25-25,-1 0,1-25,0 0,0 25,0-25,-1 1,1 24,25-25,-1-25,1 25,-25 25,-25-25,25 25,-25-24,25-26,-25 25,0 0,0 1,0-1,0 0,0 0,0 0,0 1,-25 24,0 0,0 0,0 0,25 24,-25 1,25 25,0-25,0-1,0 1,0 0,0 0,0 0,0-1,0 1,25 0,0-25,-25 25,25-25,0 25,-25 0,25-25,-1 0,1 0,0 0,0 0,0 0,-25 24,24-24,1 0,-25 25,0 0,0 0,-25 0,-24-1,-1 26,25-25,-24 0,24-1,25-48,0-26,0 0</inkml:trace>
  <inkml:trace contextRef="#ctx0" brushRef="#br1" timeOffset="203020.7937">20960 3448</inkml:trace>
  <inkml:trace contextRef="#ctx0" brushRef="#br1" timeOffset="203517.3241">21010 4168</inkml:trace>
  <inkml:trace contextRef="#ctx0" brushRef="#br1" timeOffset="206011.7664">22325 3845,'-25'0,"25"-25,-25 25,0 0,25-24,-25-1,25 0,-24 25,24-25,-25 0,0 25,0 0,0-25,0 25,1 0,24-24,-25 24,25-25,-25 25,25-25,0 0,0 0,0 1,0-1,0 0,0 0,25 25,-25-25,25 1,-1-1,1 25,0-25,0 0,0 25,0 0,-1 0,1 0,0 0,-25 25,-25 25,0-26,-24 1,-1 0,25 25,0-50,-24 0,49 24,-25-24,0 25,25 0,-25-25,1 0,-1 25,25 0,-50-1,25-24,1 25,-1-25,25 25,25-25,-1 0,1 0,0 0,25 0,-26 0,1 0,25-50,-1 26,-24-1,25 25,0-25,-50 0,24 25,1-25,0 25,0 0,0 0,-1-24,1 24,0 0</inkml:trace>
  <inkml:trace contextRef="#ctx0" brushRef="#br1" timeOffset="211459.5111">4167 5185,'0'49,"0"-24,0 25,0-25,0-1,-25 1,25 0,0 25,-25-1,0-24,25 25,0-1,0-24,0 25,0-25,0 24,-24-24,24 0,-25 0,25 24,-25 1,25-25</inkml:trace>
  <inkml:trace contextRef="#ctx0" brushRef="#br1" timeOffset="213731.4299">3919 5309,'0'-25,"0"0,25 25,-1-25,1 25,0 0,0-24,24 24,-49-25,50 25,0-25,-1 25,-24 0,0 0,0 0,24 0,-24 0,-25-25,25 25,0 0,-1 0,-24 25,25-25,0 25,-25 0,25-25,-25 24,25 1,-25 0,0 0,0 0,24-1,-24 1,25 0,-25 0,0 0,25-25,-25 49,0-24,0 0,0 0,0 24,0-24,0 0,0 25,0-26,0 1,0 0,0 0,0 0,0-1,0 1,-25-25,25 25,0 0,-25-25,1 25,-1-25,0 0,0 0,25 24,-25-24,1 0,-1 25,0-25,0 0,0 0,1 0,-1 0,-25 0,25 0,1 0,-1 0,0 0,0 0</inkml:trace>
  <inkml:trace contextRef="#ctx0" brushRef="#br1" timeOffset="219889.767">5258 5582,'0'49,"0"-24,0 25,0-1,0-24,0 0,25-50,-25 0,25 1,-25-1,0 0,25 25,-1-25,-24 0,25 25,-25 25,0 0,0 0,25-25,0 25,-25-1,0 1,25-25,-1 0,1 0,-25-25,25 25,0 0,-25-24,0-1,0 0,25 25,-25-25,25 25,-25-25,24 25,1 0,-25 25,25-25,-25 25,0 0,25-25,-25 25,25-25,-25 24,24 1,1-25,0-25,-25 1,0-1,25-25,24 0,-24 50,0-49,-25 24,0 0,50 0,-26-24,-24 24,25 0,-25 0,25 1,0-1,-25 0,0-25,0 26,0-1,25 0,-25 0,0 0,24 1,1-1,-25 0,0 0,0 0,0 0,0 100,0-50,0 49,-25-24,1-25,24-1,-25 26,25-25,0 24,0-24,0 0,-25 0,25 0,0-1,0 1,0 0,0 0,0 0,0-1,0 1,0 25,25-25,-25 0,25-25,-1 0,1-25,-25 0,50-25,-50 25,0-24,25-1,-1 25,-24 1,25-1,-25 0,0 50,25 0,-25-1,0 1,25 0,0-25,-25 25,0 0,24-25,-24 24,0 1,0 0,25-25,-25 25,25-25,0 0,0 0,0-50,-1 25,26 1,-50-26,25 25,0 25,-25-25</inkml:trace>
  <inkml:trace contextRef="#ctx0" brushRef="#br1" timeOffset="222941.5477">6970 5433,'-25'0,"0"0,0 25,1-1,24 1,-50 0,25-25,0 25,1-25,-1 25,0-1,0 1,0-25,25 25,0 0,25-25,0 0,0 0,0-25,-1 25,1-25,0 0,0 1,0 24,-1-25,-24 0,25 25,0 0,-25-25,25 25,-25-25,25 1,-25-1,24 0,-24 50,0 0,0 24,0 1,0-25,0-1,0 1,0 0,0 0,25-25,0 0,0-50,24 25,1-24,-25-1,24 1,1 24,-25 0,0 25,-25-25,25 25,-1 0,-24 25,0 0,0 24,0-24,0 0,0 0,0 0,0-1,25-24,0-24,25-1,-1 0,-24 25,0-25,0 25,-1-25,1 25,0 0,-25 25,0 0,0 0,0 0,25-25,0 24,-1-24,-24 25,25-25,0 0,0 0,0 0,-1-25,1 25,0-24,0-1,0 0,-1 25,-24-25,0 0,0 1</inkml:trace>
  <inkml:trace contextRef="#ctx0" brushRef="#br1" timeOffset="224151.7333">6846 5284,'0'-25,"25"-24,-1-1,1 25,25 25,-50-49,25 24,-25 0,24 25,-24-25,25 50,-25 0,0 0,25-25,-25 24,0 1,0 0,0 0,25 0,0-25</inkml:trace>
  <inkml:trace contextRef="#ctx0" brushRef="#br1" timeOffset="225013.153">6821 5954</inkml:trace>
  <inkml:trace contextRef="#ctx0" brushRef="#br1" timeOffset="226693.3327">5978 5210,'24'0,"1"0,0 0,0 0,-25-25,25 25,-1 0,1-25,0 25,25-25,-1-24,1 49,-25-25,-1 25,1 0</inkml:trace>
  <inkml:trace contextRef="#ctx0" brushRef="#br1" timeOffset="230989.5388">9078 5284,'-25'0,"1"0,-1 0,0 25,0-25,25 25,-25-1,1 1,-1 0,0 0,25 0,0-1,0 1,0 0,25-25,0 0,-1-25,1 0,0 1,0 24,-25-25,25 0,-25 0,49-24,-24 24,0-25,0 1,-25-1,25 25,-25 0,24 1,-24-1,0 0,25 25,-25-25,0 0,0 0,0-24,0 24,0 0,0 0,0 1,0-1,0 0,0 50,0 24,0-24,0 0,0 25,0-1,0-24,0 0,0 25,0-26,0 1,0 25,0-1,0-24,0 0,0 0,0 0,0-1,0 1,0 0,0 0,25-25,0 0,0 0,-25-25,24 0,26 25,-50-49,50 24,-26 0,1 25,-25-25,0 0,25 25,0 0,-25-24,0 48,0 1,0 0,0 0,0 0,0-1,25-24,-1 0,1 0,0 0,0 0,0 0,-50 25,25 0,-25 25,25-1,0-24,0 25,0-26,0 1,0 0,0 0,-25 25,25-26,0 1,0 0,0 0,0 0,0-1,0 1,0 0,0 0,0 0,-25-25,1-25,-1 25,25-25,0 0,0 0,-25 25,25-24,-25-26,25 25,0 0,0 1,0-1,50 25,-25-25,-1 25,1 0,0 0</inkml:trace>
  <inkml:trace contextRef="#ctx0" brushRef="#br1" timeOffset="232895.5888">9525 4961,'25'0,"-25"25,0 0,-25 0,0 0</inkml:trace>
  <inkml:trace contextRef="#ctx0" brushRef="#br1" timeOffset="234163.8846">9773 4912,'0'25,"25"-25,-25 24,24 1,-24 0,0 0,0 0,0 0,0-1,0 26,-24-25,24 0,0-1,-25 1,0-25,0 25,0-25</inkml:trace>
  <inkml:trace contextRef="#ctx0" brushRef="#br1" timeOffset="234964.058">9698 4689,'25'0,"25"0,-25 0,49 0,-24 0,-26 0,26 0,0 0,-25 0,-1 0,1 0</inkml:trace>
  <inkml:trace contextRef="#ctx0" brushRef="#br1" timeOffset="236265.5172">9103 5011,'25'0,"25"0,-26 0,26 0,0 0,-26 0,1 0,0 0,0 0</inkml:trace>
  <inkml:trace contextRef="#ctx0" brushRef="#br1" timeOffset="240209.8744">10145 4986,'0'0,"0"25,0 0,0 0,0 0,0-1,0 1,0 0,0 0,0 0,0-1,0 1,0 0,0 0,25 0,-25-1,25-24,-1 0,1 0,0 0,0 0,0 0,-1 0,1 0,0-24,0-26,0 25,-25 0,24 1,1-1,-25 0,0 0,0 0,25 25,-25-24,0-1,0 0,0 0,0 0,0 0,0 1,0-1,0 0,0 0,-25 25,0 0,25 50,0-25,0-1,0 26,0-25,0 0,0 0,0-1,25-24,-25 25,0 0,0 0,25-25,0 0,0-25,-1 25,-24-25,25 25,-25-25,25 50,0 0,-25 0,0 24,25 1,-1 0,-24-26,0 1,0 0,25-25,0 25,-25 0,25-25,0 0,0 0,24-50,1 25,-25 0,24-24,1-1,-1 1,-24-1,0 25,0 25,-25-25,25 1,-1 24,-24-25,0 0,0 50,-24-25,-1 25,25-1,-25 1,0 0,25 0,0 0,-25-25,25 24,0 1,0 0,0 0,0 0,0 24,0-24,25 0,0-25,-25 25,25-25,0 0,-1 0,1 0,25-25,-25 25,24-25,-24 25,0 0,-25-25,25 0,-1 25,-24-24,25-1,0 0,0 0,-25 0,0 1,0 48,0 1,0 0,0 0,0 0,0-1,0 1,25-25,-25 25,24-25,-24 25,25-25,25 0,0 0,-26 0,1 0,0 0,0-25,0 0,-1 25,1 0,-25-25,25 25,-25-24,0-1,0 0,0 0,0 0,0 1,-25 24,0 0,1 0,-1 0,-25 24,1-24,24 25,0-25,0 25,0-25,0 0,1 0,-1 0,0 0,25 25</inkml:trace>
  <inkml:trace contextRef="#ctx0" brushRef="#br1" timeOffset="240835.9354">11410 4565,'-25'0,"0"0,1 24,24 1,-25 25,0-25,0-1,25 1,0 0,0 0</inkml:trace>
  <inkml:trace contextRef="#ctx0" brushRef="#br1" timeOffset="243731.978">12402 5110</inkml:trace>
  <inkml:trace contextRef="#ctx0" brushRef="#br1" timeOffset="244833.5946">12427 5383</inkml:trace>
  <inkml:trace contextRef="#ctx0" brushRef="#br1" timeOffset="246009.2803">13171 4689,'0'24,"0"26,0 0,-25-26,1 26,24 0,0-26,0 26,-25 0,25-25,-25 24,25 1,0-25,0-1,0 1,0 0,0 0,0 0,0-1,0 1,-25-50</inkml:trace>
  <inkml:trace contextRef="#ctx0" brushRef="#br1" timeOffset="247303.73">12923 4713,'0'-24,"0"-1,25 25,0 0,-25-25,25 25,-1 0,1 0,0 0,0-25,0 25,-1 0,1 0,0 0,0 0,0 0,-1 0,1 0,-25 25,25-25,0 25,0 0,-1 24,-24-24,25-25,0 25,0 0,-25-1,0 1,25-25,-25 25,25 0,-25 0,0-1,0 1,0 0,0 0,0 0,0 0,0-1,0 1,0 0,-25-25,25 25,-25 0,0-1,0 26,-24-50,-1 50,25-26,25 1,-49 0,-1 0,25 0,-24-25,49 24,-50-24,0 25,26-25,-1 25,0-25,0 0,0 0,25-25</inkml:trace>
  <inkml:trace contextRef="#ctx0" brushRef="#br1" timeOffset="248150.0389">13717 5036,'25'0,"49"0,-49-25,25 25,-1-25,-24 25,0-25</inkml:trace>
  <inkml:trace contextRef="#ctx0" brushRef="#br1" timeOffset="249440.055">13791 5358,'25'0,"0"0,0 0,0 0,-1 0,1 0</inkml:trace>
  <inkml:trace contextRef="#ctx0" brushRef="#br1" timeOffset="254469.5085">14486 4689,'0'49,"0"1,0-1,0 1,0-25,0 24,0-24,0 25,0 0,0-26,0 26,0-25,0 0,0 24,0-24,0 25,0-26,0 26,0-25,0 0,0 24,0-24,0 0</inkml:trace>
  <inkml:trace contextRef="#ctx0" brushRef="#br1" timeOffset="256391.9818">14238 4837,'0'-24,"0"-1,25-25,-1 50,-24-25,0 1,25 24,0 0,-25-25,0 0,25 0,0 25,0 0,-1 0,1 0,0 0,0 0,0 0,-1 0,1 0,0 0,0 25,0-25,-25 25,24-25,1 0,-25 25,0-1,0 1,0 0,0 0,0 0,0-1,0 1,0 0,0 0,-25 0,1-1,24 1,-25-25,25 25,-25 0,0-25,0 25,1-25,24 25,-25-25,0 0</inkml:trace>
  <inkml:trace contextRef="#ctx0" brushRef="#br1" timeOffset="257186.0014">14660 4391,'0'-25,"24"25,26 0,0 0,-26 0,1 0,-25 25</inkml:trace>
  <inkml:trace contextRef="#ctx0" brushRef="#br1" timeOffset="258555.0055">14957 4664,'0'-25,"0"0,25 0,0-24,-25 24,0 0,25 0,-25 1,24-26,-24 25,25 0,-25 0,0 1,0-1,0 0,0 50,0 0,0 24,0-24,0 25,0-25,0-1,0 1,0 0,0 0,0 0,0-1,0 1,0 0,0 0,0 0</inkml:trace>
  <inkml:trace contextRef="#ctx0" brushRef="#br1" timeOffset="259548.3599">14312 5681,'50'0,"-25"0,0 0,-1 0,1 0,0 0,0 0,0 0,-1 0,-24-25,25 25,0 0</inkml:trace>
  <inkml:trace contextRef="#ctx0" brushRef="#br1" timeOffset="260751.7282">15602 4614,'-25'0,"-24"50,24-1,0-24,-24 25,24-1,0 1,25-25,-25 0,0 24,1-24,24 0,-25 25,0-50,0 24,25 1,0 0,-25 0,25 0,-25-25,25 24,-24 1,24 0,0 0,-25-25,25 25,-25-25,25 24,-25 1,25 0,0-75,0 26</inkml:trace>
  <inkml:trace contextRef="#ctx0" brushRef="#br1" timeOffset="261927.6521">15528 4713,'0'50,"25"-25,-25 24,24 1,-24-25,25 24,-25 1,0-25,25 25,-25-26,25 26,-25-25,0 0,0-1,0 1,0 0,0 0,0 0,0-1,25 1,-25 0,0 0,0 0,24-25</inkml:trace>
  <inkml:trace contextRef="#ctx0" brushRef="#br1" timeOffset="262752.0954">15230 5135,'0'-25,"25"1,25 24,-1 0,-24 0,25 0,-26 0,26 0,-25 0,0 0,-1 0,1 0,0 0,0 0,0 24,-1-24,1 0</inkml:trace>
  <inkml:trace contextRef="#ctx0" brushRef="#br1" timeOffset="263949.6533">16173 4664,'0'25,"0"-1,0 1,0 25,0-1,0-24,0 25,0-25,0 24,25 1,-25-25,0 0,0 24,0-24,24 25,-24-1,25 1,-25-25,0-1,0 1,0 0,25 0,-25 0,0-1,0 1,0 0,0-50</inkml:trace>
  <inkml:trace contextRef="#ctx0" brushRef="#br1" timeOffset="265667.1013">16024 4887,'0'-25,"0"0,0 1,0-1,0 0,25 25,-25-25,25 0,-1 1,1-1,0 0,0 25,0 0,-1 0,1 0,0 0,0 0,0 0,-1 0,1 0,0 0,0 0,-25 25,25-25,-25 25,24-25,-24 24,0 1,25-25,-25 25,25-25,-25 25,0 0,0-1,25-24,-25 25,0 0,-25 0,0 0,0-25,25 24,-24-24,24 25,-25-25,0 0,0 0,0 25,1-25,24 25,-25-25,0 0,25-25</inkml:trace>
  <inkml:trace contextRef="#ctx0" brushRef="#br1" timeOffset="266640.0627">16024 5656,'25'0,"24"-25,-24 25,0-25,25 1,-26 24,26-25,0 25,-26 0,1 0,25 0,-25 0,-1 0</inkml:trace>
  <inkml:trace contextRef="#ctx0" brushRef="#br0" timeOffset="282424.1054">17215 5061,'24'0,"1"0,0 0,25 25,-1-25,-24 24,25 1,-1 0,1 0,-25-25,-1 0,1 0,0 0,0 0,-25 25,25-25,-1 0</inkml:trace>
  <inkml:trace contextRef="#ctx0" brushRef="#br0" timeOffset="283626.0994">17314 5309,'25'0,"-1"0,1 0,0 0,0 0,24 0,1 0,0 0,-26 25,26-25,-25 0,24 0,-24 0,0 0,0 0,0 0,0 0</inkml:trace>
  <inkml:trace contextRef="#ctx0" brushRef="#br0" timeOffset="284952.426">17785 5061,'0'-25,"0"50,25-25,0 0,-25 25,25-1,-1-24,-24 25,50 0,0 0,-26 0,1-1,0-24,-25 25,25-25,-25 25,25-25,-1 25,-24 0,0-1,-24 26,24-25,-50 24,25-24,25 0,0 0,-25-25,25 25,0-1,-24-24,24 25</inkml:trace>
  <inkml:trace contextRef="#ctx0" brushRef="#br0" timeOffset="286349.3598">19025 5011,'0'25,"-24"0,-1 0,0-1,25 1,-25 0,0 0,25 0,-24-1,-1-24,25 25,0 25,0-25,0-1,0 1,0 0,-25 0,25 0,0-1,0 1,0 0,0-50,0-24,0-1,0 25,25 0</inkml:trace>
  <inkml:trace contextRef="#ctx0" brushRef="#br0" timeOffset="287724.3993">19050 4961,'25'0,"0"0,0 25,-25 0,24 0,1 0,0 0,-25-1,0 1,25 0,0 0,-25 24,0-24,0 0,24-25,-24 25,0 0,0-1,25-24,0 25,-25 25,25-1,-25-24,25-25</inkml:trace>
  <inkml:trace contextRef="#ctx0" brushRef="#br0" timeOffset="288671.3786">18827 5234,'50'0,"-1"0,1 0,-25 0,-1 0,1 0,-25 25,25-25,0 0,0 0,-1 0,1 0,0 0,0 0,0 0,-1 0,-24 25</inkml:trace>
  <inkml:trace contextRef="#ctx0" brushRef="#br0" timeOffset="289560.3524">19546 5234,'0'-24,"25"24,0 0,25 0,-26 0,1 0,0 0,0 0,0 0,-1 0,1 0</inkml:trace>
  <inkml:trace contextRef="#ctx0" brushRef="#br0" timeOffset="291066.1721">19621 5408,'25'0,"-1"0,-24 25,25-25,0 0,0 0,0 0,-1 0,1 0,0 0,0 0,-25 25</inkml:trace>
  <inkml:trace contextRef="#ctx0" brushRef="#br0" timeOffset="294123.4058">20365 4813,'0'24,"0"1,0 0,0 0,0 24,0-24,0 0,0 25,0-25,0 24,0-24,0 0,0 0,25-1,-25 1,0 0,0 0,0 0,0-1,0 1,0 0,0 0,0 0,0-1,25-24,-25 25,0-50,24-24</inkml:trace>
  <inkml:trace contextRef="#ctx0" brushRef="#br0" timeOffset="295812.2249">20415 4813,'0'-25,"24"25,1 0,0 0,0 0,0 0,-1 0,1 0,-25 25,25-25,-25 24,25-24,-25 25,0 0,0 0,0 0,0-1,0 1,0 0,0 0,-25 0,0-25,25 25,-25-1,1 1,-1-25,0 25,0-25,0 0,25 25,-24-25,-1 0,0 0,0 0,25 25</inkml:trace>
  <inkml:trace contextRef="#ctx0" brushRef="#br0" timeOffset="297013.9173">20935 4813,'0'-25,"0"74,0 1,0-25,0 24,0-24,0 25,0 0,0-26,0 26,0-25,0 0,0 24,0 1,0-25,0-1,0 1,0 0,0 0,0 0,0-1,25 1</inkml:trace>
  <inkml:trace contextRef="#ctx0" brushRef="#br0" timeOffset="298363.198">20911 4788,'24'-25,"1"25,0 0,0 0,24 0,1 0,-50 25,25-25,0 0,-1 0,1 25,0-25,-25 24,25-24,-25 25,0 0,25 0,-25 0,0-1,0 1,0 0,0 0,0 0,0 0,0 24,0-24,0 0,0 0,0-1,0 1,-25-25,25 50,0-25,-25-25,0 24,25 1,-25-25,25 25,-24 0,-1-25,0 25,0-1,0 1,1-25,-1 0,25 25,-25 0,0-25,25 25,25-25,25-25,-26-25,26 1,0-1,-1 25,-24 25</inkml:trace>
  <inkml:trace contextRef="#ctx0" brushRef="#br0" timeOffset="299457.4255">21556 4788,'0'25,"0"-1,0 26,24 0,-24-26,25 26,-25-25,25 25,-25-1,25 1,-25-25,0-1,0 1,0 0,0 0,0 0,0-1,0 1,0 0,0 0,0 0,0-1,0 1,0 0,0-50,0 0,0-24,0 24</inkml:trace>
  <inkml:trace contextRef="#ctx0" brushRef="#br0" timeOffset="301068.552">21580 4763,'25'0,"0"0,0 0,0 0,-1 0,1 0,0 0,-25 25,25-25,-25 25,25-25,-25 24,0 1,-25 0,0 25,0-26,0-24,1 0,-1 0,0 0,0 25</inkml:trace>
  <inkml:trace contextRef="#ctx0" brushRef="#br0" timeOffset="302087.2967">21754 4465,'25'0,"0"0,24 0,1 0,-25 0,-1 0,1 0,25 0,-25 0,-1 0,1 0,0 0,0 0,-25 25,0 0</inkml:trace>
  <inkml:trace contextRef="#ctx0" brushRef="#br0" timeOffset="303462.723">22225 4664,'0'-25,"0"0,25 0,0 1,-25-1,25 0,-25 0,0 0,25 1,-25-1,0 0,0 0,0 0,0 0,0 1,24 24,-24 24,0 1,0 25,0 0,0-26,0 1,0 0,0 0,0 0,25 24,-25-24,0 0,0 0,25-25,-25 24,0 1,0 0,0 0,0 0,25-25</inkml:trace>
  <inkml:trace contextRef="#ctx0" brushRef="#br0" timeOffset="304324.7573">22275 4887,'50'0,"-1"0,-24 0,25 0,-26 0,1 0,0 0,25 0,-26 0,26 0,-25 0,-25 25,0 0,-25-1</inkml:trace>
  <inkml:trace contextRef="#ctx0" brushRef="#br0" timeOffset="306112.0579">20315 5656,'25'0,"25"0,-1 0,-24 0,25 0,-25 0,24 0,1 0,-25 0,-1 0,1 0,0 0,0 0,-25-25</inkml:trace>
  <inkml:trace contextRef="#ctx0" brushRef="#br0" timeOffset="307257.8185">21580 5606,'25'0,"0"0,0-24,0 24,-1 0,1 0,0 0</inkml:trace>
  <inkml:trace contextRef="#ctx0" brushRef="#br0" timeOffset="315116.2901">19695 5979,'0'24,"0"26,0-25,0 24,0 1,0-25,0 0,0 24,0 1,0-25,0-1,0 1,0 0,0 0,0 25,0-26,0 1,0 0,0 0,0 0,-25-1,25 1,0 0,0 0,0 0</inkml:trace>
  <inkml:trace contextRef="#ctx0" brushRef="#br0" timeOffset="316464.4841">19869 6003,'0'25,"0"0,0 25,0-26,0 1,0 0,0 0,0 0,0-1,0 1,0 0,0 0,0 0,0-1,0 1,0 0,0 0,0 0,0 0,0-1,0 1,0 0,0 0,0 0,0-1</inkml:trace>
  <inkml:trace contextRef="#ctx0" brushRef="#br0" timeOffset="317940.0857">19571 6772,'0'25,"25"0,0-25,0 0,-1 25,-24 0,25-25,25 24,-25-24,-1 0,1 25,-25 0,25-25,-25 25,25-25,0 0,-1-25,1 0,0 0,25 25,-26-24,1 24,-25-25</inkml:trace>
  <inkml:trace contextRef="#ctx0" brushRef="#br0" timeOffset="322446.1163">19224 7492,'-25'25,"25"-1,-25 1,25 0,0 25,-25-26,1 1,-1 25,0 0,0-26,25 1,-25 25,25-25,-24-1,-1 1,25 0,-25-25,25 25,0 0,-25-25,0 24,25 1,-24-25,24 25,0 0,-25 0,0-1,25 1,0 0,-25-25,25 25</inkml:trace>
  <inkml:trace contextRef="#ctx0" brushRef="#br0" timeOffset="323726.3638">19224 7517,'0'-25,"25"25,-1 25,-24-1,0 1,0 0,0 0,25 0,-25 24,25-49,-25 25,0 0,0 0,0 0,0-1,0 1,0 0,25 0,-25 0,0-1,25 1,-25 0,0 0,0 0,24-25,-24 24,0 1,25-25,-25 25,0 0,25-25,-25 25,0-1,0 1</inkml:trace>
  <inkml:trace contextRef="#ctx0" brushRef="#br0" timeOffset="324890.3688">18976 7938,'0'-24,"25"24,-1 0,26 0,-25 0,0 0,24 0,-24 0,25-25,-1 25,-24 0,0 0,0 0,-1 0,1 0,0 0,0 0,0 0</inkml:trace>
  <inkml:trace contextRef="#ctx0" brushRef="#br0" timeOffset="329680.4339">19447 7219,'0'25,"0"0,0-1,0 1,0 0,0 0,0 0,25-25,-25-25,0 0,25 25,-25-25,0 0,24 1,1-1,-25 0,25 25,0 0,0 0,-25 25,0 0,25-25,-1 49,-24-24,25 0,-25 0,0-1,0 1,0-50,0 1,0-1,0 0,0 0,25 25,-25-25,0 1,25 24,-25-25,25 25,-1-25,1 0,0 25,0 25,-25 0,0 0,0-1,0 1,0 0,0 0,0 0,0-1,0 1</inkml:trace>
  <inkml:trace contextRef="#ctx0" brushRef="#br0" timeOffset="330790.1769">19869 7988</inkml:trace>
  <inkml:trace contextRef="#ctx0" brushRef="#br0" timeOffset="331638.4776">19869 7988,'25'0,"24"0,-24 0,0 0,0 0,24 0,-24 0,0 0,-25-25</inkml:trace>
  <inkml:trace contextRef="#ctx0" brushRef="#br0" timeOffset="332778.5673">19968 8162,'50'0,"-26"0,1 0,0 0,0 0,0 0,-25 24,24-24,1 0,0 0,-25 25,25-25</inkml:trace>
  <inkml:trace contextRef="#ctx0" brushRef="#br0" timeOffset="336369.9254">20911 7417,'0'25,"0"0,0 25,-25-1,25 1,-25-1,25-24,-25 25,25-25,0 0,0-1,-25 1,25 0,0 0,-24 24,24 1,-25-25,0 24,25 1,0-25,0 0,0-1,0 1,-25-25,0 0,1 0,24-49,0-1,0 25,24-24,1-1,0 50</inkml:trace>
  <inkml:trace contextRef="#ctx0" brushRef="#br0" timeOffset="337326.9377">20911 7417,'24'0,"1"0,-25 25,0 0,25-25,-25 50,25-1,-25-24,25 25,-25-26,0 26,0-25,0 0,24 0,-24-1,25-24,-25 50,0-25,25 0,-25-1,0 1,0 0,0 0,0 0,25-1,-25 1,0 0,0 0,0-50,-25 25,25-25</inkml:trace>
  <inkml:trace contextRef="#ctx0" brushRef="#br0" timeOffset="338040.4425">20737 7790,'25'0,"0"0,24 0,1 0,-25 0,24 24,-24-24,25 25,-1-25,-24 25,0-25,0 0,-1 0,1 0,0 0,0 0,-25 25,0 0</inkml:trace>
  <inkml:trace contextRef="#ctx0" brushRef="#br0" timeOffset="338825.098">21481 8087,'25'0,"0"25,-25 0,0 0,0-1</inkml:trace>
  <inkml:trace contextRef="#ctx0" brushRef="#br0" timeOffset="340773.9786">21853 7467,'0'25,"0"24,0-24,0 25,0-1,-25-24,25 25,0-25,0 0,0-1,-24 1,24 0,0 25,0-26,-25 1,25 0,0 0,-25 0,25-1,0 1,-25-25,25-25,0 1,0-26,0 25,25-24,25-1</inkml:trace>
  <inkml:trace contextRef="#ctx0" brushRef="#br0" timeOffset="342640.4276">21952 7492,'25'25,"-25"-1,0 1,0 0,25-25,0 25,-25 0,0-1,0 1,25-25,-25 25,0 0,0 0,0 0,24-25,-24 24,25 1,0 0,0-25,-25 25,0 0</inkml:trace>
  <inkml:trace contextRef="#ctx0" brushRef="#br0" timeOffset="344142.4504">21804 7765,'24'0,"1"0,0 0,25 0,-26 0,1 0,0 0,0 0,0 0,-1 0,1 0,0-25,25 0</inkml:trace>
  <inkml:trace contextRef="#ctx0" brushRef="#br0" timeOffset="344710.3051">22374 8013</inkml:trace>
  <inkml:trace contextRef="#ctx0" brushRef="#br0" timeOffset="345492.4319">22647 8013,'25'0</inkml:trace>
  <inkml:trace contextRef="#ctx0" brushRef="#br0" timeOffset="345962.1412">23044 8013</inkml:trace>
  <inkml:trace contextRef="#ctx0" brushRef="#br0" timeOffset="346853.4502">23614 7442,'-24'-25,"24"50,-25 25,0-25,0 24,0 1,25-25,-24 24,24 1,0-25,0 24,0-24,0 0,0 25,0-26,-25 1,25 0,0 0,0 24,0-24,0 25,0-1,-25-49,0 0,0 0,1-24,24-1,0 0,0-25,0 26,24-1</inkml:trace>
  <inkml:trace contextRef="#ctx0" brushRef="#br0" timeOffset="347587.6443">23590 7492,'24'0,"1"0,-25 25,25-1,0 1,-25 25,25-25,24 24,-49 1,25 0,0-26,-25 26,49 0,-49-1,0-24,0 0,25 0,-25-1,0 1,0 0,0 0,25-25,-25 49,0-73,-25-1,25 0</inkml:trace>
  <inkml:trace contextRef="#ctx0" brushRef="#br0" timeOffset="348276.5028">23292 7889,'25'0,"24"0,1-25,-25 25,24 0,26 0,-50 0,-1 0,26-25,-25 25,0 0,24 0,1 0,-25 0,-1 0,1 0,0 0,0 0,0 0,0 0</inkml:trace>
  <inkml:trace contextRef="#ctx0" brushRef="#br0" timeOffset="351371.1528">20985 7070,'0'-25,"0"0,0 1,0-1,25 25,0-25,-25 0,24 25,1-25,0 1,0-1,0 25,24-50,-49 25,50 25,-25 0,0-24,-1 24,1 0,0 0,0 0,0 0,-1 0,26 0,-25 0,0 0,-1 24,1 1,0-25,-25 25,25-25,0 25,-1 0,1-1,25-24,-50 25,25 0,-1 0,26 0,-50-1,25-24,0 25,-1-25,1 0,0 0,0 0,0-25,-25 1,0-1,0 0,0 0,0 0,0 1,24 24,1 0,0 0,0 0,0 0,0 0,-1 0,26 0,-25-25,-25 0,0 0,25 25,-1-25,1 1,0 24,-25-25,25 0,-25 0,25 25,-1-25,1 25,-25-24,25-1,0 0,-25 0,25 25,-1 0,-24-25,25 25,0 0,0 0,-25-24,25 24,24 0,-24 0,25 0,-1 0,-24 0,0 0,0 0,-1 0,1 0,0 0,0 24,0 1,24 25,1-1,-25 1,24-25,-49 24,0-24,25-25,-25 25,25 0,-25 0,0-1,0 1,0 0,0 0,0 0,0-1,0-48,0-26,0 0,25 26,0-26,-25 25</inkml:trace>
  <inkml:trace contextRef="#ctx0" brushRef="#br0" timeOffset="353771.7663">21704 6028,'0'25,"25"25,-25-26,25 1,-25 0,0 25,25-1,-25-24,0 0,0 24,25-24,-25 0,24 0,-24-50,25 0,0 0,-25 1,0-1,25 0,-25 0,0 0,25-24,-25 24,0 0,24 0,-24 1,25 24,-25-25,25 25,0 0,-25 25,0-1,0 1,25 0,-25 0,24 0,-24-1,0 1,25-25,-25 25,0 0,25-25,0-50,-25 25,0 1,25 24,0 0,-1 0,1 0,0 0,-25 24,25 1,-25 0,0 0,25 0,-25-1,24-24,-24 25,-49-25</inkml:trace>
  <inkml:trace contextRef="#ctx0" brushRef="#br0" timeOffset="357847.9745">17438 9278,'0'-25,"25"25,24 0,1 50,-1-50,26 25,-26-25,-24 0,0 24,0-24,-25 25</inkml:trace>
  <inkml:trace contextRef="#ctx0" brushRef="#br0" timeOffset="358661.7852">17537 9526,'25'0,"0"0,-1 0,1 25,0-25,0 0,0 0,-25 25,24-25,1 0,0 0,0 0,0 0,-25 24</inkml:trace>
  <inkml:trace contextRef="#ctx0" brushRef="#br0" timeOffset="359787.9374">18182 8955,'0'50,"25"-25,-25 25,0-26,0 26,25 0,-25-26,24 1,-24 25,25-25,-25-1,0 1,0 0,0 0,0 0,0-1,25 1,-25 0,0 0,0 0,25-25,-25 24</inkml:trace>
  <inkml:trace contextRef="#ctx0" brushRef="#br0" timeOffset="360908.5543">18033 9080,'25'0,"0"-25,-25 0,25 25,-1 0,1 0,0 0,0-25,0 25,-1 0,1 0,0 0,0 0,0 0,-1 25,-24 0,0 0,0-1,0 1,0 0,0 0,-24-25,24 25,-50-1,25 1,0 0,-24-25,49 25,-25-25,25 25,0-1</inkml:trace>
  <inkml:trace contextRef="#ctx0" brushRef="#br0" timeOffset="361884.4698">18703 8980,'0'25,"0"25,25-25,-25 24,0-24,0 0,0 24,0-24,25 25,-25-1,0-24,0 0,24 0,-24 0,0-1,0 1,0 0</inkml:trace>
  <inkml:trace contextRef="#ctx0" brushRef="#br0" timeOffset="363105.1737">18678 9005,'0'-25,"25"25,0 0,0 0,-1 0,1 0,0 0,0 0,0 0,-1 0,1 25,25-25,-1 25,1-25,-25 0,-25 25,25 0,-1-1,-24 1,0 0,0 0,0 0,0-1,0 1,0 0,-24-25,24 50,0-26,-25-24,0 25,0 0,0 25,1-26,-26 1,25 25,-24-25,24-1,0-24,0 25,25 0</inkml:trace>
  <inkml:trace contextRef="#ctx0" brushRef="#br0" timeOffset="364036.2743">19397 8856,'0'50,"0"-1,0 1,0-25,0 25,0-26,0 1,25 0,-25 0,0 0,0 24,25-49,-25 50,0-25,0-1,0 26,0 0,25-26,-25 1,0 0,25 25,-25-26</inkml:trace>
  <inkml:trace contextRef="#ctx0" brushRef="#br0" timeOffset="365296.6934">19323 8980,'25'0,"0"0,-1-25,1 25,0 0,0 0,0-24,-1 24,1 0,0 0,0 0,0-25,0 25,-25 25,0-1,0 1,0 0,0 0,0 0,0 0,-25-1,25 1,-25 0,25 0,-25 0,0-25,0 0,25 24,-24-24,-1 0,0 0,0 0,25 25</inkml:trace>
  <inkml:trace contextRef="#ctx0" brushRef="#br0" timeOffset="366177.7515">19497 8757,'24'0,"1"-25,0 25,0 0,0 0,0 0,24 0,-49-25,25 25,-25-24</inkml:trace>
  <inkml:trace contextRef="#ctx0" brushRef="#br0" timeOffset="367773.7527">19844 8732,'0'-25,"25"25,0-24,-25-26,0 25,24 25,-24-25,0 1,0 48,0 1,0 0,0 0,0 0,0-1,0 1,0 0,0 0,0 0,0-1,0 1,0 0,0 0</inkml:trace>
  <inkml:trace contextRef="#ctx0" brushRef="#br0" timeOffset="370157.3895">20315 8906,'0'25,"0"-1,0 1,0 25,0 0,0-26,0 1,0 0,0 0,0 0,0-1,0 1,0 0,0 0,0 0,0-1,0 1,0 0,25-25,-25 25,0 0,0-1,0 1,-25-25,0-25</inkml:trace>
  <inkml:trace contextRef="#ctx0" brushRef="#br0" timeOffset="371906.3276">20340 8931,'0'-25,"25"25,0 0,0 0,-1 0,1 0,-25 25,25-25,-25 24,0 1,0 0,0 0,0 0,0 0,0-1,0 1,-25-25,25 25,-25-25,1 0,-1 0,25 25</inkml:trace>
  <inkml:trace contextRef="#ctx0" brushRef="#br0" timeOffset="373007.0195">20836 8831,'0'25,"0"0,0 0,0 0,0-1,0 26,0-25,0 25,0-26,0 1,0 0,0 0,0 0,0-1,0 1,-25 0,25 0,0 0,0-1,0 1,0 0,0 25,0-26,0 1,0 0,0 0,-24-25,24 25,0-1,-25-24</inkml:trace>
  <inkml:trace contextRef="#ctx0" brushRef="#br0" timeOffset="374423.7612">20861 8980,'25'0,"-25"-25,25 25,-25-24,24 24,1 0,0 0,25 0,-26 0,1 0,0 0,0 0,0 0,-1 24,1 1,-25 0,25 0,-25 0,0 0,0 24,0-24,0 0,0 0,0-1,0 1,0 0,0 0,0 0,0-1,0 1,0 0,0 0,0 0,0-1,-25 1,25 0,-25-25,1 50,-1-26,0 1,0 25,0-50,1 25,-1-1,0 1,0-25,0 25,25 0,-24-25,-1 0,0 0,0 0</inkml:trace>
  <inkml:trace contextRef="#ctx0" brushRef="#br0" timeOffset="375809.81">21481 8955,'25'0,"0"25,-25 0,25 0,-1 25,1-26,0 26,-25 0,25-26,-25 26,25 0,-25-26,0 26,0-25,0 24,0-24,0 0,0 0,0 0,0-1,0 1,0 25,0-25,0-1,0 1,0-50,-25 1,0-26</inkml:trace>
  <inkml:trace contextRef="#ctx0" brushRef="#br0" timeOffset="377112.6865">21456 9104,'25'0,"0"-24,-25-1,0 0,25 25,0 0,-25-25,24 25,-24-25,25 25,0 0,-25-25,25 25,0-24,-1 24,-24-25,25 25,0 0,0 0,0 0,-1 0,1 0,-25 25,0-1,0 1,0 0,0 0,0 0,0 0,0-1,-25 1,1 0,24 0,-25 0,0-1,0-24,0 25,1-25,-1 0,25 25,-25-25</inkml:trace>
  <inkml:trace contextRef="#ctx0" brushRef="#br0" timeOffset="377910.8321">21605 8583,'25'0,"0"0,-25-24,25 24,-1 0,1 0,0 0,0 0</inkml:trace>
  <inkml:trace contextRef="#ctx0" brushRef="#br0" timeOffset="379146.2744">21928 8683,'0'-25,"0"0,0 0,0 0,0 1,0-26,0 25,24 25,-24-25,0 1,0 48,0 26,0 0,25-26,-25 1,0 0,0 0,0 0,0-1,0 1,0 0</inkml:trace>
  <inkml:trace contextRef="#ctx0" brushRef="#br0" timeOffset="379802.2161">22076 9650</inkml:trace>
  <inkml:trace contextRef="#ctx0" brushRef="#br0" timeOffset="380284.0653">22250 9600</inkml:trace>
  <inkml:trace contextRef="#ctx0" brushRef="#br0" timeOffset="380728.2546">22399 9600</inkml:trace>
  <inkml:trace contextRef="#ctx0" brushRef="#br0" timeOffset="382089.0791">22920 9055,'0'25,"0"-1,0 26,0-25,0 24,0-24,0 0,-25 25,25-26,-25 26,25 0,0-26,0 26,0-25,0 0,0-1,-25-24,25 25</inkml:trace>
  <inkml:trace contextRef="#ctx0" brushRef="#br0" timeOffset="383519.9653">22895 9030,'25'0,"-25"-25,25 25,-1-25,-24 0,25 25,0 0,0 0,-25-24,25 24,0 0,-25-25,24 25,1 0,0 0,0 0,0 0,-25 25,0-1,0 1,0 0,0 0,0 0,-25-25,25 49,-25-24,0-25,0 0,25 25,-24 0,-1-25,25 25,-25-25,0 0,0 0</inkml:trace>
  <inkml:trace contextRef="#ctx0" brushRef="#br0" timeOffset="384658.7225">23391 8931,'0'24,"0"1,25 25,-25-25,0 0,25-1,-25 1,0 0,25 25,-25-26,0 1,0 0,0 0,0 0,0-1,24 1,-24 0,0 25,0-26,0 1,0 0,25-25,-25 25,0 0,0-1,0 1,0 0</inkml:trace>
  <inkml:trace contextRef="#ctx0" brushRef="#br0" timeOffset="386160.3661">23416 9030,'0'-25,"25"25,0 0,-1 0,1 0,-25-25,25 25,0 0,0 0,-1 0,1 0,0 0,-25 25,25 0,0 0,-25 0,24-25,-24 24,0 1,0 0,0 0,0 0,25-1,-25 1,0 0,0 0,0 0,0-1,0 1,0 0,-25 0,25 0,-24-1,-1-24,25 25,0 0,0 0,-25 0,0-1,25 1,0 0,-25-25,25 25,-24 0,-1-25,25 24</inkml:trace>
  <inkml:trace contextRef="#ctx0" brushRef="#br0" timeOffset="387271.9296">24011 9005,'0'25,"0"25,0-26,0 26,0-25,25 0,-25-1,0 26,0-25,0 0,0-1,0 1,25 0,-25 0,0 0,0-1,0 1,0 0,0 0,0 0,0-1,0 1,0 0,0 0,0 0,0-1,0 1,0 0,0 0,0-50</inkml:trace>
  <inkml:trace contextRef="#ctx0" brushRef="#br0" timeOffset="388716.6724">23987 9129,'0'-25,"0"1,0-1,0 0,24 25,-24-25,25 25,0-25,0 25,0 0,-1 0,1 0,0 0,-25 25,25 0,0-25,-25 25,24-25,-24 25,0-1,0 1,0 0,0 0,-24 0,-1-25,0 24,0-24,25 25,-25 0,-24 0,49 0,-25-25,0 0,25 24,-25-24</inkml:trace>
  <inkml:trace contextRef="#ctx0" brushRef="#br0" timeOffset="389514.8301">24036 8707,'25'0,"0"-24,0 24,-1 0,1 0,0 0,0 0</inkml:trace>
  <inkml:trace contextRef="#ctx0" brushRef="#br0" timeOffset="390799.8553">24334 8782,'25'0,"-1"0,-24-25,25 25,-25-25,0 0,0 1,0-1,25 25,-25-25,0 0,25 25,-25-25,0 1,0 48,0 1,0 25,0-25,0-1,0 26,0-25,0 0,0-1,0 1,0 0,0 0,0 0,0-1,0 1</inkml:trace>
  <inkml:trace contextRef="#ctx0" brushRef="#br0" timeOffset="398064.7238">19199 9749,'25'0,"-25"25,0 0,25-25,-25 25,24-25,1 25,-25-1,25-24,-25 25,25-25,-25 25,25-25,-1 0,1 0,0 0,0 0,0 0,-1 0,1 0,-25-25,25 25,0 0,-25-25,25 1,0 24,-1 0,-24-25,25 25,0-25,0 0,0 25,-1 0,1 0,0 0,0 0,0 0,-1 0,-24 25,0 0,25-25,-25 25,0-1,25 1,-25 0,0 0,0 0,0-50,25 0,-25 0,25 25,-1 0,1-25,0 25,-25-24,25 24,0-25,-1 25,1 0,0 0,0 0,0 0,-25 25,24-25,1 0,-25 24,25-24,0 0,0 0,0 0,-1 0,1 0,-25-24,25 24,-25-25,25 25,-25-25,0 0,25 25,-1 0,-24-25</inkml:trace>
  <inkml:trace contextRef="#ctx0" brushRef="#br0" timeOffset="399810.9473">20067 10196,'0'25,"0"-1,0 1,0 0,0 0,0 0,0-1,0 1,0 0,0 0,0 0,0 0,0-1,0 1,0 0,0 0</inkml:trace>
  <inkml:trace contextRef="#ctx0" brushRef="#br0" timeOffset="401198.757">19869 10245,'25'0,"-1"0,1 0,0 0,0 0,0 0,-1 0,1 0,0 0,0 0,0 0,-1 0,1 0,0 0,0 0,0 0</inkml:trace>
  <inkml:trace contextRef="#ctx0" brushRef="#br0" timeOffset="402376.583">19968 10667,'25'0,"0"0,-1 0,26 0,-25 0,0 0,-1 0,1 0,0 0,-25 25,0 0</inkml:trace>
  <inkml:trace contextRef="#ctx0" brushRef="#br0" timeOffset="405894.7636">22349 9824,'25'0,"-25"25,0-1,0 1,25-25,0 25,-25 0,25-25,-1 0,1 0,0 0,0 0,0 0,-1-25,1 25,0-25,-25 0,25 25,-25-24,25 24,-1-25,1 25,0 0,25 0,-26 0,-24 25,0-1,0 1,0 0,25-25,0 0,0-25,0 0,-1 25,1-24,0 24,-25-25,25 25,0 0,0 0,-1 0,1 25,0-1,0-24,-25 25,0 0,25-25,-1-25,1 25,-25-25,25 25,-25-24,25 24,-25-25,0 0,0 0</inkml:trace>
  <inkml:trace contextRef="#ctx0" brushRef="#br0" timeOffset="407156.7381">22920 10221,'0'24,"0"1,0 0,0 25,0-26,0 26,0 0,-25-50,25 25,0 24,0-24,0 0,0 0,0-1,0 1,0 0,0 0,0 0,-25-25</inkml:trace>
  <inkml:trace contextRef="#ctx0" brushRef="#br0" timeOffset="408322.6825">22697 10270,'0'-25,"49"25,-24 0,0 0,0 0,24 0,1 0,-50-24,25 24,-1 0,-24-25,25 25,0 0,0 0,-25-25,25 25,0 0,-1 0</inkml:trace>
  <inkml:trace contextRef="#ctx0" brushRef="#br0" timeOffset="410020.8751">22697 10766,'24'0,"1"0,0 0,0 0,0 0,-1 0,1-24,0 24,0-25,0 25,-1-25,1 25,0 0,0 0,0 0,-25-25,25 25</inkml:trace>
  <inkml:trace contextRef="#ctx0" brushRef="#br0" timeOffset="415202.7029">17711 11263,'24'0,"1"0,0 0,0 0,0 0,0 0,-1 0,1 0</inkml:trace>
  <inkml:trace contextRef="#ctx0" brushRef="#br0" timeOffset="416358.2866">17760 11511,'0'-25,"25"25,0 0,-25 25,25-25,0 0,-1 0,1 0,0 0,-25 24</inkml:trace>
  <inkml:trace contextRef="#ctx0" brushRef="#br0" timeOffset="417496.5666">18405 10841,'25'0,"-25"25,25 24,0-24,-25 25,0-26,24 1,-24 25,0 0,0-26,0 1,0 0,0 0,0 0,0-1,0 1,0 0,0 0,0 0,0-1,0 1,0 0,0 0,0 0,0-1,0 1,0 0</inkml:trace>
  <inkml:trace contextRef="#ctx0" brushRef="#br0" timeOffset="419588.6651">18455 10990,'0'-25,"0"0,0 0,25 25,-25-25,24 25,1 0,0 0,0 0,0 0,-1 0,-24 25,25 0,-25 0,25-25,-25 25,0-1,0 1,0 0,0 0,0 0,0 0,-25-25,25 24,-25-24,1 0,-1 0,0 0,0 0,25 25</inkml:trace>
  <inkml:trace contextRef="#ctx0" brushRef="#br0" timeOffset="421020.2536">19025 10866,'0'24,"0"1,0 0,0 0,0 0,0 24,0-24,0 25,0-25,25 24,-25 1,0-25,25 24,-25 1,25-50,-25 25,0 24,0 1,0-25,0-1,0 1,0 0,0 0,0 0</inkml:trace>
  <inkml:trace contextRef="#ctx0" brushRef="#br0" timeOffset="422957.7678">19001 11139,'0'-25,"24"25,-24-25,25 25,0 0,-25-25,25 25,-25-25,25 25,-1 0,1 0,0-25,-25 1,25 24,-25-25,25 25,-1 0,1 0,0 0,0 0,0 0,-25 25,0-1,24-24,1 25,0 0,-25 0,0 0,25 0,0-1,-25 1,0 0,0 0,24 0,-24-1,0 1,0 0,0 0,0 0,0-1,0 1,0 0,0 0,0 0,-24-1,-1-24,25 25,-25-25,0 0,0 25,1-25,-1 0,0 25,-25-25,26 0,-1 0,0 0,0 0,0 0,25 25,-24-25,-1-124,25 24</inkml:trace>
  <inkml:trace contextRef="#ctx0" brushRef="#br0" timeOffset="425495.1151">19199 10568,'0'-25,"0"50,0 0,25 0,-25-1,0 1,0 0,25-25,-25-50,24 50,1 0,-25-24,25 24,-25-25,0 0,25 25,0 0,-25 25,0 0,0-1,0 1,24-25,1 0,0 0,-25-25,25 25,0 0,-25-24,24 24,1 0,-25 24,25-24,-25 25,0 0</inkml:trace>
  <inkml:trace contextRef="#ctx0" brushRef="#br0" timeOffset="426714.6692">19894 10866,'24'0,"-24"49,25 1,-25-1,0-24,0 25,0-25,0 24,0 1,0-25,0 24,0-24,0 25,0-1,0-24,0 25,0-25,0-1,0 1,0 0,0 0,0 0,0 24,0-24,0 0,0 0</inkml:trace>
  <inkml:trace contextRef="#ctx0" brushRef="#br0" timeOffset="428119.3033">19918 10965,'25'0,"-25"-25,25 25,25-25,-26 0,1 25,0 0,0 0,0 0,-1 0,1 0,0 0,0 0,0 0,-1 0,-24 25,0 0,25-25,-25 25,0 0,0-1,0 1,0 0,0 0,0 0,-25-25,1 25,24-1,-25-24,25 25,-25-25,0 0,0 0,25 25,-24-25,-1 25,0-25,0 0,25 25,0-1</inkml:trace>
  <inkml:trace contextRef="#ctx0" brushRef="#br0" timeOffset="429524.8112">20464 10742,'25'0,"0"0,0 0,-1 0,1 0,0 0,0-25,0 25</inkml:trace>
  <inkml:trace contextRef="#ctx0" brushRef="#br0" timeOffset="430642.567">20687 10915,'25'0,"0"0,0-25,-25 1,25 24,-1-25,-24 0,25 0,0 25,-25-25,25-24,0 24,-25 0,24 25,-24-25,0 50,0 25,0-1,0-24,0 25,0-25,0-1,0 1,0 0,-24-25,24 25,0 0,0-1,0 1,0 0</inkml:trace>
  <inkml:trace contextRef="#ctx0" brushRef="#br0" timeOffset="431523.4337">20836 11114,'25'0,"0"0,0 0,-1 0,26 0,0 0,-26 0,26 0,-25 0,0 0,-1 0,-24 49,0 1</inkml:trace>
  <inkml:trace contextRef="#ctx0" brushRef="#br0" timeOffset="436670.4502">17785 12503,'25'0,"0"0,0 0,24 0,-24 0,0 0,0 0,-1 0,1 0</inkml:trace>
  <inkml:trace contextRef="#ctx0" brushRef="#br0" timeOffset="437512.8727">17884 12726,'25'0,"0"0,0 0,24 0,-24-25,0 25,0 0,-25 25</inkml:trace>
  <inkml:trace contextRef="#ctx0" brushRef="#br0" timeOffset="438870.1069">18455 12503,'0'25,"0"0,25 24,-25-24,0 25,0-1,0-24,0 25,0-26,0 1,0 0,0 0,0 0,0-1,24 1,-24 25,0-25,0-1,25 1,-25 0,0 0,-49-75</inkml:trace>
  <inkml:trace contextRef="#ctx0" brushRef="#br0" timeOffset="440869.4688">18405 12453,'0'-25,"25"1,0-1,0 25,-1-50,1 50,0-25,0 25,-25-24,25 24,-1 0,1 0,0 0,0 0,0 0,-25 24,0 1,25-25,-25 25,0 0,24-25,-24 25,0-1,0 1,0 0,0 25,0-25,0-1,-24-24,24 25,0 0,0 0,-25-25,0 25,25-1,-25-24,0 0,0 0,1 0,-1 0,25 25,0 0</inkml:trace>
  <inkml:trace contextRef="#ctx0" brushRef="#br0" timeOffset="443480.6057">19149 12032,'0'49,"0"-24,0 0,0 0,0-1,0 1,0 0,0 25,0-26,0 26,0 0,0-1,0-24,0 25,0-25,0 24,0-24,0 0,0 24,0-24,0 25,0-1,0-24,0 25,25-50,-25 25,0-1,0 1,0 0,0 0,0 0,0-1,25 1,-25 0,0 25,0-25,0-1,0 1,0 0,0 0,0 0,0-1,0 1,0 0,0 0,0 0,0-1,0 1,0 0,0 0,-25 0,25-1,0 1,0 0,0 0,0 0,25-25,0 0,0 0,-1 0,1 0,0 0,0 0,24 0,-24 0,0 0,0 0,0 0</inkml:trace>
  <inkml:trace contextRef="#ctx0" brushRef="#br0" timeOffset="445274.6755">19249 12032,'24'0,"1"0,0 0,-25-25,25 25,0-25,-1 25,-24 25</inkml:trace>
  <inkml:trace contextRef="#ctx0" brushRef="#br0" timeOffset="451768.6018">20042 12577,'0'-24,"0"48,0 1,-24-25,-1 25,0 0,0-25,25 25,0-1,-25-24,1 0,24 25,0 0,0 0,-25-25,25 25,0-1,0 1,0 0,25-25,-1-25,1 0,-25 1,25 24,0-25,-25 0,0 0,25 25,-1-25,-24 1,25-1,0 0,0 0,-25 0,0 1,25-1,-25 0,24 25,-24-25,0 0,0 0,0 1,0-1,0 0,0 0,0 50,0 0,-24 24,24-24,0 25,0-25,-25 0,25-1,0 1,0 0,0 0,0 0,0-1,0 1,0 0,0 0,0 0,0-1,0 1,25 0,-1-25,-24 25,0 0,25-25,0 0,0 0,0 0,-1 0,-24-25,25 25,-25-25,25 0,0 0,-25 1,25-1,0 25,-25 25,0-1,0 1,0 0,0 0,0 0,0-1,0 1,0 0,24-25,1 0,0-25,-25 0,25 25,0-24,24-1,-49 0,25 25,-25-25,0 0,25 25,0-24,-25 48,0 1,0 0,0 0,0 0,0-1,0 1,0 0,24-25,1 0,0 0,-25-25,25 0,0 25,-1 0</inkml:trace>
  <inkml:trace contextRef="#ctx0" brushRef="#br0" timeOffset="452364.2579">20762 12627,'-25'0</inkml:trace>
  <inkml:trace contextRef="#ctx0" brushRef="#br0" timeOffset="453088.8454">20390 12677,'0'24</inkml:trace>
  <inkml:trace contextRef="#ctx0" brushRef="#br0" timeOffset="455258.2729">20415 12056,'24'0,"-24"25,0 0,0 0,0 0,0-1,0 1,0 0,0 0,0 0,25-25,-25-25,25 25,-25-25,25 0,0 0,-1-24,1 24,0 25,-25-25,0 50,0 0,0 0,0-1,0 26,0-25,0 0,0-1,0 1,25-50,0 1,-1-1,-24 0,0 0,25 0,0 1,-25-1,25 0,0 25,-1 25,-24 24,0-24,0 0,25 25,0-26,-25 1</inkml:trace>
  <inkml:trace contextRef="#ctx0" brushRef="#br0" timeOffset="456609.465">19521 12156,'25'0,"0"24,-25 1,50 25,-1-1,-24-24,0-25,-25 25,25 0,0-25,-25 25,0-1</inkml:trace>
  <inkml:trace contextRef="#ctx0" brushRef="#br0" timeOffset="458172.2494">20960 13198,'0'49,"50"-49,-25 25,-25 0,24-25,1 25,0-1,-25 1,25-25,0 0,-25 25</inkml:trace>
  <inkml:trace contextRef="#ctx0" brushRef="#br0" timeOffset="460726.9754">19745 13173,'0'25,"0"-1,0 1,0 0,25 0,-1 0,1-1,0-24,0 0,-25 25,25-25,-1 0,1 0,0 0,0 0,0 0,-1 0,1 0,0 0,-25-25,25 25,-25-24,0-1,0 0,0 0,0 0,-25 1,0-1,0 25,25-25,-24 25,24-25,0 0,-25 25,0 0,0 0,25-25,-25 25,1-24,-1 24,0 0,0 24,25 1,0 0,-25 0</inkml:trace>
  <inkml:trace contextRef="#ctx0" brushRef="#br0" timeOffset="462998.7481">21283 12404,'0'24,"0"1,0 0,-25-25,25 25,0 0,25-25,0 0,-1 0,-24 25,25-25,0 0,-25-25,0 0,25 25,-25-25,0 0,25 25,-25-25,0 1,0-1,-25 25,0 0,0 0</inkml:trace>
  <inkml:trace contextRef="#ctx0" brushRef="#br0" timeOffset="465649.0085">21308 12032,'0'-25,"24"0,26 25,0-50,-26 50,26-24,-25 24,0 0,-1 0,1 0,-25-25,0 50,25-1,-25 26,0-25,0 24,0 1,0-25,25 24,-25-24,0 25,25-1,-25-24,0 25,0-1,0-24,0 25,0-25,0 0,0-1,0 1,0 25,0-25,0 24,0 1,0-25,0 24,0-24,0 25,0-1,0-24,0 25,0-26,0 1,0 0,0 0,0 0,0 24,0-24,0 0,0 0,0 0,0-1,0 1,0 0,0 0,0 0,0-1,0 1,24 0,-24 0,0 24,0-24,25 0,-25 0,-25-25,1 0,-1 0,0 0,0 0,0 0,1 0,24-50</inkml:trace>
  <inkml:trace contextRef="#ctx0" brushRef="#br0" timeOffset="467417.0058">21828 12131,'0'25,"0"-1,0 1,0 25,0-1,25-24,-25 25,0-25,0-1,0 26,0-25,25 25,-25-1,0-24,0 25,0-26,25 1,-25 25,0-25,0-1,25 1,-25 0,0 25,0-100,24 0,-24 1,0 24</inkml:trace>
  <inkml:trace contextRef="#ctx0" brushRef="#br0" timeOffset="468598.469">21804 12354,'0'-25,"0"0,24 25,-24-24,25 24,-25-25,25 25,0 0,0 0,-1 0,-24-25,25 0,0 25,0 0,0 0,-1 0,1 0,-25 25,25 0,-25 0,0-1,0 1,0 0,-25-25,25 25,-25 0,25-1,-49-24,49 25,0 0,-25-25,25 25,-25-25,0 0,1 0,-1 0</inkml:trace>
  <inkml:trace contextRef="#ctx0" brushRef="#br0" timeOffset="469494.909">21952 11908,'25'0,"25"0,-1 0,-24 0,0 0,0 0,0 0,0 0,-1 0,1 0</inkml:trace>
  <inkml:trace contextRef="#ctx0" brushRef="#br0" timeOffset="470747.0106">22349 11957,'25'0,"0"0,0-25,-25 1,25-1,-25 0,0 0,0 0,0 1,24 24,-24-25,0 0,0 0,0 0,0 0,0 1,0 48,0 26,0-25,0 25,0-1,0-24,0 25,25-26,-25 1,0 0,25-25,-25 25,0 0,0-1,0 1</inkml:trace>
  <inkml:trace contextRef="#ctx0" brushRef="#br0" timeOffset="471601.0263">22399 12156,'25'0,"-25"-25,25 25,-1 0,1 0,25 0,-25 0,24 0,-24 0,0 0,0 0,-1 0,1 0</inkml:trace>
  <inkml:trace contextRef="#ctx0" brushRef="#br0" timeOffset="490405.334">1711 3746,'0'-25,"0"50,0 0,0 24,0-24,0 25,0-25,0-1,0 26,0-25,0 0,0-1,0 1,0 0,0 0,0 0,0-1,0 1,0 0</inkml:trace>
  <inkml:trace contextRef="#ctx0" brushRef="#br0" timeOffset="492253.8212">1513 3820,'0'-24,"0"-1,24 25,-24-25,25 0,25 25,-25-25,-1 0,1 1,0 24,0 0,-25-25,25 0,-1 25,1 0,0 0,0 0,0 0,-1 0,1 0,-25 25,25-25,-25 25,0-1,0 1,0 25,0 0,0-26,0 1,0 0,0 0,0 0,0-1,0 1,0 0,-25-25,25 25,0 0,0-1,-25 1,25 0,-24-25,24 25,0 0,-50-1,25 26,0-50,1 50,-1-26,0-24,25 25,-25 0,25 0,-25-25,25 25,0 0,-24-25,-1 24,25 1,0 0,-25-25</inkml:trace>
  <inkml:trace contextRef="#ctx0" brushRef="#br0" timeOffset="493297.1917">1537 4044,'0'-25,"25"25,-25-25,25 25,74-50,-24 26,73-1,-73-25,24 25,-74 1,0 24,0 0,-1 0</inkml:trace>
  <inkml:trace contextRef="#ctx0" brushRef="#br0" timeOffset="494117.0557">2579 3448,'0'-25,"0"50,0 0,-25 0,-24 24,24 1,-25 0,26 24,-1-49,-25 25,1-1,-1 1,25-25,0 24,-24 1,-1-1,0-24,26 25,-26-1,25 1,-24-25,-1 24,50 1,-50 0,26-25,-26 24,25 1,25-25,0-1,-25 1,1-25,24 50,-25-1,25-24,-25 25,0-1,25-24,0 0,-25 0,50-50</inkml:trace>
  <inkml:trace contextRef="#ctx0" brushRef="#br0" timeOffset="496523.0296">2331 4044,'0'-25,"0"50,25-1,-25 26,0 0,25-1,-25-24,0 0,0 0,0-1,0 1,0 0,0-50,0 0,25 25,-25-24,0-1,24 25,-24-25,25 0,-25 0,0 1,0-1,25 25,0-25,-25 0,25 0,-1 25,1 0,-25 25,0 0,0 0,25 0,-25-1,0 1,0 0,25-25,-25 25,0 0,25-25,-25 24</inkml:trace>
  <inkml:trace contextRef="#ctx0" brushRef="#br0" timeOffset="497085.1384">2951 3944,'0'-24</inkml:trace>
  <inkml:trace contextRef="#ctx0" brushRef="#br0" timeOffset="497716.6164">2976 4118</inkml:trace>
  <inkml:trace contextRef="#ctx0" brushRef="#br0" timeOffset="499967.5646">1438 5061,'50'0,"-25"0,-1 0,1 0,0 0,0-25,0 25,-1 0,26 0,0 0,-26 0,26-25,-25 25,0 0,24-25,1 0,-25 1,24-1,1 25,-25 0,0 0,-1 0,1 0,25 0,-50-25,49 25,-24 0,0-25,0 25</inkml:trace>
  <inkml:trace contextRef="#ctx0" brushRef="#br0" timeOffset="511833.1955">2877 6822,'-25'25,"0"0,0-1,1 1,-1 0,25 0,0 0,-25-25,25 24,-50 26,26-25,-1 25,0-26,0 1,0 0,25 0,0 0,-24-25,24 24,0 1,-25 0,25 0,0 0,0-1,0 1,0 0,0 0,0 0,0-1,25 1,-25 0,24 0,1-25,-25 25,25-25,0 0,0 0,-1 0,1 0,0 0,0 0,0-25,-25 0,24 25,1-25,-25 0,25 25,-25-24,0-1,25 25,0-25,-25 0,24 0,1 1,0-26,-25 0,25 50,0-49,0-1,-1 50,-24-25,0 1,25 24,0-25,-25 0,0 0,25 25,-25-25,25 0,-1 1,-24-1,0 0,25 25,-25-25,25 0,-25 1,0-1,25 0,-25 0,0 0,25 25,-25-24,-25 24,0 0,0 0,25 24,-25-24,1 50,-1-50,25 25,0 0,0-1,0 26,0-25,0 0,0 24,0-24,0 0,0 0,0 0,0-1,0 1,0 0,0 0,0 0,0-1,0 1,0 0,0 0,0 0,0-1,0 1,0 0,0 0,0 0,0-50,25 0,-25 0,24 0,1 1,0-1,0 0,0 0,-25 0,0 1,24 24,1-25,0 25,-25-25,0 0,25 25,-25-25,25 50,-25 0,0 0,0 0,0-1,24 1,-24 0,0 0,0 0,25-25,0 0,-25 24,0 1,0 0,25-25,0 0,-1-25,1 0,0 1,-25-1,0 0,0 0,25 25,-25-25,25 25,-25-24,0-1,0 0,24 0,-24 0,25 25,-25 25,0 0,0 0,0 0,0-1,0 1,0 0,0 0,0 0,0-1,25-24,0 0,0-24,-25-1,24 25,1 0,-25-25,0 0,25 0,-25 1,0-1,-25 25,0 0,25-25,-24 25,-1-25,25 0,-25 25,0 0,25 25,0 0</inkml:trace>
  <inkml:trace contextRef="#ctx0" brushRef="#br0" timeOffset="513192.1486">5035 6772,'0'-24,"0"48,-25 26,25 0,-25-26,25 26,-24 0,-1-1,25-24,-25 0,0 0,25 24,0-24,0 0,0 0,-25-25,25 25,0-1,-24 26,24-25,-25-25,25 25,0-1,0-73,25-1,24 1,-24-1,0 0,-25 26,25-1,-1-25,-24 25,0 0,25 25,-25-24,0-1,0 0,0 0</inkml:trace>
  <inkml:trace contextRef="#ctx0" brushRef="#br0" timeOffset="513906.2147">5010 6872,'25'-25,"-25"50,25-25,-25 49,25-24,-25 25,0-1,0-24,0 25,0-1,24-24,-24 25,0-25,0-1</inkml:trace>
  <inkml:trace contextRef="#ctx0" brushRef="#br0" timeOffset="514833.9114">4911 7145,'0'-25,"25"0,0 25,-1 0,26 0,-25 0,0 0,-25-25,0 50,0 0</inkml:trace>
  <inkml:trace contextRef="#ctx0" brushRef="#br0" timeOffset="515672.847">5481 7169,'25'25,"-25"0,25 0,-25 0,25 24,-25-24,0 25,25-26,-25 26,0 0,0-26,25 26,-25 0,0-26,0 1</inkml:trace>
  <inkml:trace contextRef="#ctx0" brushRef="#br0" timeOffset="519231.1388">6300 6450,'0'-25,"25"75,-25-25,25 49,-25-49,0 49,0-24,0-25,0 24,0 1,0-25,0 24,0-24,0 25,24-50,-24 24,0 1,0 0,0 0,0 0,0 0,0-1,0 1,0 0,0 0,0 0,-24-1,-1-24,25-24,-25 24,25-25,0 0,0 0,0 0,-25 25,25-24,0-1,25 25,0 0,-25-25,25 25,-1 0,1 0,0-25,0 25,0-25,0 25,-1 0,1 0,-25-25,25 25,-25-24,0 48,0 1,25 0,-25 0,0 0,0 0,25-25,-25 24,24-24,1-24,25-1,-25 0,-1 0,1 0,0-24,0 49,-25-25,0 0,25 25,-25 25,0 0,0-1,0 1,24-25,-24 25,25 0,-25 0,25-25,0 0,24-50,-49 25,25 0,0 25,-25-24,25 24,-25 24,25-24,-25 25,24 0,-24 0,0 0,0 0,25-25,-25 24,0 1,25-25,0 0,0-25,-1 25,-24-24,0-1,25 0,0 25,0 0,0 50,0-50,-25 24,0 1,24 0,1 0,0 24,0 1,24-25,1 0,0-1,-50 1,24 0,1-25,0 0,-25-25,25-24,0 24,-1-25,1 1,-25 24,25 0,0 0,0 25,-25-25,24 25,-24-24</inkml:trace>
  <inkml:trace contextRef="#ctx0" brushRef="#br0" timeOffset="520092.2908">6623 6748,'-25'0,"25"24</inkml:trace>
  <inkml:trace contextRef="#ctx0" brushRef="#br0" timeOffset="520728.951">6722 6351,'0'0,"25"0,24 24,1 1,-1 0,1 25,0-25,-26-1,1-24,0 0</inkml:trace>
  <inkml:trace contextRef="#ctx0" brushRef="#br0" timeOffset="522115.1734">6176 6748,'0'-25,"25"25,0 0,-1 0,1 0,0 0,-25-25,25 25,0 0,-1 0,1 0,25 0,-25 0,0 0,-1 0,1 0,0 0,-25 25</inkml:trace>
  <inkml:trace contextRef="#ctx0" brushRef="#br0" timeOffset="523450.8447">8681 6351,'0'-25,"0"74,0-24,0 25,0-25,0 24,0 1,25-25,-25 24,0 1,25-25,-25 24,0-24,25 0,-25 0,0 0,0-1,0 26,0 0,25-26,-25 1,0 0,24-25,-24 50,0-25,0-1,-49-48</inkml:trace>
  <inkml:trace contextRef="#ctx0" brushRef="#br0" timeOffset="524731.1037">8409 6475,'0'-25,"24"0,1 25,25-25,-25 25,-1 0,1 0,0 0,0 0,0 0,-1 0,1 0,0 0,0 0,0 0,-1 0,1 0,-25 25,25-25,25 25,-26-25,1 25,-25 0,25-25,0 0,-25 24,0 1,25-25,-25 25,0 0,0 0,0-1,24 1,-24 0,0 0,0 0,0-1,0 1,-24 0,-1 25,0-26,0 1,25 0,0 0,0 0,-25-25,1 24,24 1,-25-25,0 50,0-25,0 0,25-1,0 1,-24-25,-1 25,25 0,0 0</inkml:trace>
  <inkml:trace contextRef="#ctx0" brushRef="#br0" timeOffset="527147.2416">9674 7194,'-25'0,"25"-25,-25 1,25-1,-25 25,25-25,-25 0,1 25,24-25,0 0,-25 1,25-1,-25 25,25-25,0 0,-25 0,0 25,25-24,0-1,-24 0,24 0,0 0,0 1,24 24,-24-25,25 0,0 25,0 0,0 0,-1 0,1 0,0 0,0 0,-25 25,25-25,-25 25,24-25,-24 24,0 1,0 0,-24 25,-1-26,25 26,-25-25,0 0,0-25,25 24,-24-24,-1 25,0 0,0 0,0 0,1 0,-1-25,0 0,0 24,25 1,0 0,25-25,0 0,0 0,24-50,1 26,-25-26,24 25,-24 25,0-25,-25 0,25 25,-1 0,-24-24,25-1,0 25,0 0,-25-25,25 25,-1 0,-24-25</inkml:trace>
  <inkml:trace contextRef="#ctx0" brushRef="#br0" timeOffset="528210.9835">10269 6375,'0'-24,"0"48,0 1,0 0,0 25,0-25,0 24,0-24,0 0,0 24,0 1,-25 0,25-26,0 26,0-25,0 0,0-1,0 1,0 0,0 0,0 0,0-1,0 1,0 0,0 0,0 0,0 0,0-1,0-73,0 24,0-50</inkml:trace>
  <inkml:trace contextRef="#ctx0" brushRef="#br0" timeOffset="529444.7704">10120 6648,'0'-24,"0"-1,0 0,25 25,0 0,-25-25,25 25,-1-25,1 25,0 0,0-24,0-1,-1 25,1-25,0 25,0 0,-25-25,25 25,-1 0,1 0,0 0,0 0,0 0,-1 0,-24 25,0 0,0 0,-24-25,24 49,-25-24,-25 0,50 0,-25-1,1-24,-1 25,0 0,0-25,0 25,1 0,-1-25,25 24,-25-24</inkml:trace>
  <inkml:trace contextRef="#ctx0" brushRef="#br0" timeOffset="542099.2565">2430 8559,'0'24,"-24"1,-1 25,0-25,0 24,0-24,25 0,-49 24,24-24,-25 0,50 25,-24-1,-26-24,0 25,1-1,24 26,-25-50,1-1,24 26,-25 0,50-26,-25 1,25 0</inkml:trace>
  <inkml:trace contextRef="#ctx0" brushRef="#br0" timeOffset="543571.2003">2406 8707,'0'25,"0"0,0 0,0 0,0-1,0 1,0 0,0 0,0 0,0-1,0 1,24 0,-24 0,25 0,-25 0,25-1,-25 1,0 0,0 0,0 0,25-25,0 24,-25 1,0 0,24-25,-24 25,0 0,25-25,0 24,-25 1</inkml:trace>
  <inkml:trace contextRef="#ctx0" brushRef="#br0" timeOffset="547299.0693">1934 9104,'25'0,"0"-24,0 24,-1 0,26 0,-50-25,25 25,0 0,24-25,-49 0,25 25,0 0,0 0,0 0,-1 0,1 0,0 0,25 0,-1 0,-24 0,0 0,0 0</inkml:trace>
  <inkml:trace contextRef="#ctx0" brushRef="#br0" timeOffset="551549.6696">2753 9352,'25'0,"-1"-49,1 49,-25-25,25-25,0 50,-25-24,25-1,-1 0,1 0,-25 0,25 25,0-24,-25-1,25 25,-25-25,0 0,25 0,-1 0,-24 1,25-1,0 25,-25-50,25 25,-25 1,25-1,-1 25,-24-25,0 0,0 0,0 1,0-1,-24 25,-1 0,0 0,0 25,0-1,1 1,24 0,-25-25,25 25,-25-25,25 25,-25-25,25 24,-25 26,0-50,1 50,24-26,-25 1,0 0,0 25,25-25,0-1,0 1,0 25,0-25,0-1,-25 1,25 0,0 0,0 0,0-1,0 1,25-25,-25 25,25-25,-25 25,25-25,0 0,-1 0,1 0,0 0,0 0,0 0,0 0,-1-25,1 25,0-25,-25 0,25 1,0 24,-25-25,0 0,24 25,-24-25,25 25,-25-25,0 1,25 24,-25-25,25 25,-25-25,25 25,-50 0,0 0,0 0,25 25,-25-25,25 25,-24-1,24 1,-25 0,25 0,0 0,0-1,0 1,25-25,-1-25,1 25,-25-24,25-1,0 0,0 0,-25 0,0 1,24 24,-24-25,0 50,0-1,0 1,0 0,0 0,0 0,0 24,0 1,0-25,0 24,0 1,0-25,0 24,0-24,0 25,0-1,0-24,0 25,0-1,0-24,0 25,0-25,0-1,0 1,0 0,0 0,0 0,0-1,0 1,25 0,-25 0,0 0,0-1,0 1,-25-25,1 0,-1 0,0 0,25-25,-25 25,0-24,25-1,-24 0,-1 25,0-50,25 26,-25-1,25 0,0 0,-25-24,1 24,24 0,0 0,0 0,0 1,0-1,24 0,1 25,25-25,-25 25,-25-25,24 0,1 25,0 0,0 0,0 0,-1 0,1 0,-25-24,25 24,0 0,0 0,-1 0</inkml:trace>
  <inkml:trace contextRef="#ctx0" brushRef="#br0" timeOffset="552903.1091">2083 9700,'25'0,"25"0,-26 0,26-25,-25 0,24 25,-24 0,0-25,25 25,-26-25,1 25,25 0,-25 0,-1 0,1 0,0 0,0 0,0 0,-1 0,1 0,0 0,0 0,0 0</inkml:trace>
  <inkml:trace contextRef="#ctx0" brushRef="#br0" timeOffset="562640.5569">2530 10940,'24'0,"-24"-25,25 25,0-25,-25 1,25 24,0-25,-25 0,24 25,-24-25,0 0,25 1,0 24,-25-25,0 0,0 50,0 0,0-1,0 1,0 0,0 0,0 0,0-1,0 1,0 0,0 0,0 0,-25-1,25 1,0 0,0 0,-25-25,25 25</inkml:trace>
  <inkml:trace contextRef="#ctx0" brushRef="#br0" timeOffset="563983.3132">2902 10593,'24'0,"-24"25,0-1,25-24,-25 50,0-25,0 0,0-1,0 1,0 0,0 0,25 0,-25-1,0 1,0 0,0 0,0 0,0-1,-25-24,25 25,0 0,-25-25,25 25,-24 0,24 0,-25-25,0 24,0 1,0 0,1-25,24 50,-25-50,25 24,-25-24,25 25,0-50</inkml:trace>
  <inkml:trace contextRef="#ctx0" brushRef="#br0" timeOffset="565432.0966">2406 10618,'0'-25,"-25"50,-25-1,50 1,-25 0,-24 0,49 0,-50 24,25-24,-24 25,49-1,-25-24,25 25,-25-26,0-24,0 50,25-25,-24 0,24 0,-25-1,25 1,0 0,0 0,0 0,25-1,-1-24,1 0,0 0,0 0,0 0,-25 25,0 0,-25 25</inkml:trace>
  <inkml:trace contextRef="#ctx0" brushRef="#br0" timeOffset="569891.571">4539 10171,'-25'0,"0"0,0 50,1-26,-26 1,25 0,0 25,1-50,-1 0,0 49,0-24,0 0,1 0,-1 0,0-25,25 24,-25 1,0-25,25 25,-24 25,-1-50,0 24,25 26,-25-50,0 25,1 24,-1 1,-25-25,0 24,1 1,24-25,-25 0,26-25,-1 0,25 24,-25 1,0-25,0 50,25-25,-24-25,24 25,-25-25</inkml:trace>
  <inkml:trace contextRef="#ctx0" brushRef="#br0" timeOffset="573814.5035">3571 10345,'0'-25,"25"25,-25 25,25-25,0 49,-25-24,0 25,0-1,25-24,-25 25,24-1,-24-24,0 25,25-1,-25-24,25 25,-25-25,0-1,25 1,-25 0,0 0,0 24,25-24,-25 25,24-25,-24 0,0 24,0-24,25-25,-25 25,25-25,-25 25,25-25,0 0,0 0,-1-25,1 0,-25 0,25 0,0-24,0 24,-25 0,24 0,26-24,-50 24,25 25,0 0,-1-25,1 25,-25-25,25 25,0-25,-25 1,25 24,-1-25,-48 50,24-1,-25 1,25 0,-25-25,0 25,25 0,0-1,0 1,0 0,-25 0,25 0,0 0,0-1,0 1,0 0,0 0,25-25,0 0,-25-25,25 25,-25-50,25 26,-25-1,24 0,-24 0,0 0,0 0,0 1,0-1,0 0,25 25,0 0,0 0,-25-25,25 0,-1 1,1-1,-25 0,25 25,-25-25,25 25,-25-25,0 1,0-1,0 0,25 25,-1-50,-24 26,0-1,25 0,-25 0,0 0,0 1,0-1,0 0,0 0,0 0,0 75,-25 0,1-26,-1 26,25-25,-25 0,-25 24,50-24,-49 0,49 24,0-24,-25-25,25 25,0 0,0 0,-25-25,25 24,0 1,25-25,0 25,-25 0,25-25,-1 0,1 0,0 0,0 0,0 25,-1-25,1 0,0 0,0 0,0 0,-1-25,1 0,0 25</inkml:trace>
  <inkml:trace contextRef="#ctx0" brushRef="#br0" timeOffset="575697.6296">4365 10692,'25'0,"0"-25,0 25,24 0,-49-25,25 25,0 0,0 0,-1 0,1 0,0 0,0 0,0 0,-1 0,1 0,0 0,0 0,0 0,0 0,-1 0</inkml:trace>
  <inkml:trace contextRef="#ctx0" brushRef="#br0" timeOffset="579144.9994">5854 10320,'0'-25,"0"50,0 0,-25 24,0-24,25 25,-25-1,0-24,1 25,24-1,-25 1,-25-25,25 24,1 1,-1 0,25-26,-25 26,0-25,0-25,25 49,-25 1,25 0,-24-25,-1-25,25 24,0 1,0 0,0 0</inkml:trace>
  <inkml:trace contextRef="#ctx0" brushRef="#br0" timeOffset="580217.2741">5854 10270,'0'-25,"0"75,0 0,0-26,0 1,0 0,24 25,-24-1,0-24,0 25,0-25,0 24,25 1,-25-25,0 24,0 1,0-25,0 24,0-24,0 0,0 24,0-24,0 25,0-25,0 0,0-1,0 1,0 0,25 0,-25 0,0-1,25-24,-25 25,0 0,0 0</inkml:trace>
  <inkml:trace contextRef="#ctx0" brushRef="#br0" timeOffset="581319.556">5382 10816,'50'-25,"-25"25,-1 0,1 0,0 0,0 0,0 0,0 0,-1 0,1 0,25 0,-25 0,24 0,-24 0,0 0,24 0,-24 0,25 0,-1 0,-24 0,0 0,-25 25</inkml:trace>
  <inkml:trace contextRef="#ctx0" brushRef="#br0" timeOffset="587239.1619">6647 10618,'-24'0,"24"24,0 1,0 0,0 0,-25 0,25-1,0 1,-25 0,0 25,25-1,0 1,0-25,-25-25,25 24,0 1,0 0,0 0,0 0,25-25,-25-25,25 25,0 0,-25-25,25 0,-25 0,24 1,-24-1,25 25,-25-25,25 0,0 0,0 1,-25-26,24 50,-24-25,25 0,-25 1,25-1,0 0,0 0,-25 0,24 25,-24-24,25 24,-25-25,0 0,25 25,-25-25,50 0,-50 1,0-1,24 0,1 0,-25 0,0 0,25 25,-25-24,25 24,-25-25,0 0,0 0,25 0,-25 1,0-1,0 0,-25 25,0 0,0 0,0 0,25 25,0 0,-24-25,-1 24,25 1,-25-25,25 25,0 0,0 0,0-1,0 1,-25 0,25 0,0 0,0 0,0-1,0 1,0 0,0 0,0 0,0-1,0 1,0 0,0 0,0 0,0-1,0 1,0 0,0 0,0 0,0-1,25-48,25-1,-1-25,-49 25,25 1,0-1,0 25,-25-25,24 0,1 0,0 25,-25 25,0 0,25 0,-25 0,0-1,0 1,0 25,25-25,-25-1,0 1,0 0,0 0,24-25,1 0,0-25,0 0,0 25,0 0,-1 0,-24-25,25 25,0 0,-25-24,25 24,0 0,-1-25,-24 0,25 25,0 0,0 0,-25-25,0 0,25 25,-25-24,24 24,-24-25,0 0,-24 25,-1 0,0 0,0 0,0 25,25 0,0-1,-24-24,24 25,0 0,0 0,0 0,0-1,0 1,0 0,0 0,0 0,24-25,1 0,0 0,0 0,0 0,-1 0,1-25,0 25,0-25,0 25,-1 0,-24-25,25 25,-25-25,25 1,-25-1,25 0,0 25,-1 0,-24 25,0 0,0-1,0 1,0 0,0 0,25-25,0 0,0 0,0 0,-1 0,-24-25,50 25,-50-25,25 25,0-25,-1 25,-24-24,0-1,0 0,25 25,-25-25,0 0,0 1,-25 24,1 0,-1 24,0 1,0-25,0 0,25 25,0 0,-24-25</inkml:trace>
  <inkml:trace contextRef="#ctx0" brushRef="#br0" timeOffset="587956.8271">7863 9997,'-25'25,"25"0,-25 0,0 0,1 24,24-24,-25-25,25 25,0 0,0-1</inkml:trace>
  <inkml:trace contextRef="#ctx0" brushRef="#br0" timeOffset="592966.0687">8681 10841,'0'-25,"0"0,25 0,0 1,0-1,24-25,1 1,0-1,-26 25,-24 0,25 1,-25-1,25 0,-25 0,0 0,25 0,-25-24,0 24,0 0,0 0,0 1,0-1,0 0,0 0,0 0,-25 50,25 0,-25 0,25 0,0-1,-25 1,25 0,0 0,0 0,0-1,0 26,0-25,0 0,0 0,0 24,0 1,0-25,0-1,0 1,0 0,0 0,0 0,0-1,0 1,0 0,0 0,0-50,0 0,25 0,-25 1,25 24,-25-25,25 0,0 25,-1 25,1-25,0 25,-25-1,25-24,0 25,-25 0,0 0,25-25,-1 0,1-25,-25 0,25 25,-25-25,25 1,-25-1,0 0,0 0,0 0,0 1,25 24,-25 24,24 1,-24 0,25 0,-25 0,0-1,0 1,25-25,0 0,0 0,-1 0,1 0,-25-25,25 1,25-26,-50 25,0 0,24 25,-24-24,0-1,0 0,0 0,-24 25,-1 0,0 0,0 0,0 0,1 0,-1 0,0 0,0 0,-24 0,-1 0,25 0,50 0,0 0,0 0,-1 0,1 0,0 0,0 0,24 0,-24 0,0 0,0-25,0 25,-1 0,1 0,25 0,-50-24,49 24,-24 0,0 0,0 0,0 0,-1-25,-24 0,0 50,-24 0,-1 24,0-49,25 25,0 0,-25-25,25 25,0-1,0 1,0 0,0 0,0 0,0-1,0 1,0-50,0 1,25 24,-25-25,0 0,25 25,-25-25,0 0,25 25,-25-24,0 48,0 1,0 0,0 25,0-26,0 1,0 0,24 0,-24 0,25-25,-25 49,0-24,25-25,0 0,0 0,-1 0,1 0,0 0,-25-25,25 0,0 25,-25-24,25-1,-1 25</inkml:trace>
  <inkml:trace contextRef="#ctx0" brushRef="#br0" timeOffset="593743.033">9723 9774,'-25'0,"1"50,24-25,-25 24,0 1,0-1,0-24,25 0,0 0,0 0,25-25</inkml:trace>
  <inkml:trace contextRef="#ctx0" brushRef="#br0" timeOffset="599401.3229">10864 10295,'0'-25,"-24"25,-1 25,0-25,25 25,-25-25,0 25,25-1,-25 1,1 0,-1 0,25 0,0 24,-25-24,25 0,-25 25,25-26,0 1,0 0,0 0,0 0,0-1,25-24,-25-24,0-1,25-25,0 25,-1 1,-24-26,0 0,25 26,-25-1,25-25,-25 25,0 0,0 1,0-1,0 0,25 0,-25 0,0-24,25 49,-25-50,0 25,0 1,0-1,0 0,0 0,0 0,0 1,0-1,0 0,0 50,0 24,-25 1,25-25,0 24,0-24,0 25,-25-25,25-1,0 26,0-25,0 0,0 24,0 1,0-25,0 0,0-1,0 1,0 0,0 0,0 0,0-1,25-24,0 0,0 0,-1 0,-24-24,25 24,0 0,-25-25,0 0,25 25,-25-25,25 25,-25-25,0 1,24-1,-24 0,0 0,0 50,0 0,0 24,0-24,0 0,0 0,25 0,-25-1,25 1,-25 0,25-25,-25 25,0 0,25-25,-25 24,24-24,-24-49,25 24,-25-25,0 26,0-1,0 0,0 0,25 25,-25-25,25 1,-25-1,0 74,25-24,-25 25,24-1,-24 1,25-50,-25 25,0 0,25-1,0-24,0 0,-1 0,1-24,-25-1,25-25,0 1,-25-1,25 50,-1-50,-24 26,25 24,-25-25,25 25,-25 25,0 24,0 1,0-25,25-25,-25 24,0 1,25 0,-1-25,-24-50,0 26,0-26,-24 0,24 26,0-1,0 0,-25 25,25-25,25 25,-1 0,26 0,-25 0,0 0,0 0,-1 0,1 0,0 0,0 0,-50 25,25 0,-25-25,25 25,0-1,0 1,0 0,0 0,0 0,0-1,0 1,0 0,25-25,0 0,0 0,-1 0,1 0,25 0,-1-25,-24 0,0 1,0 24,0 0,-25-25,0 0,24 25,-48 0,-26 0</inkml:trace>
  <inkml:trace contextRef="#ctx0" brushRef="#br0" timeOffset="600465.6214">11460 10022,'0'-25,"0"1,0-1,24 25,1 0,0 0,0 0,-25 25,0-1,0 1,0 0,0 0,0 0,-25-1,0 26,25-25,0 0,0-1,-25-24,25 25,-24-25,24 25,-25-25,25 25,0-50</inkml:trace>
  <inkml:trace contextRef="#ctx0" brushRef="#br0" timeOffset="601622.3557">11187 10121,'0'-24,"25"24,-1 0,-24 24,0 1,25-25,-25 25,0 0,0 0,0-1,0 1,0 0,0 0,0 0,0-1,0 1,-25-25,25 25</inkml:trace>
  <inkml:trace contextRef="#ctx0" brushRef="#br0" timeOffset="602255.3416">11286 11163,'0'-24</inkml:trace>
  <inkml:trace contextRef="#ctx0" brushRef="#br0" timeOffset="603523.8096">10641 10171,'25'0,"24"0,-24-25,25 25,0 0,-26-25,26 25,0 0,-26-24,26 24,-25 0,-25 24,0 1</inkml:trace>
  <inkml:trace contextRef="#ctx0" brushRef="#br0" timeOffset="605777.67">12452 10121,'0'-24,"0"-1,0 0,0 0,25 0,-25 1,24 24,1 0,0 0,0 0,0 0,-25 24,0 1,0 0,0 0,0 0,0-1,0 1,-25-25,25 25,0 0,-25-25,25 25,0-1,0 1,0 0</inkml:trace>
  <inkml:trace contextRef="#ctx0" brushRef="#br0" timeOffset="606535.4106">12626 10642</inkml:trace>
  <inkml:trace contextRef="#ctx0" brushRef="#br2" timeOffset="625001.2806">4812 9849,'49'-25,"-49"0,25 25,25-50,-25 25,-1 1,1 24,0-25,0 0,0 25,-25-25,24 25,1-25,0 1,25-1,-26 0,1 25,0-25,-25 0,25 25,0-24,-25-1,24 25,1-25,0 25,25-25,-26 0,-24 1,50-1,-25 0,0 0,24 25,-49-25,25 25,25-24,-50-1,25 25,-1 0,-24-25</inkml:trace>
  <inkml:trace contextRef="#ctx0" brushRef="#br2" timeOffset="626551.9769">5804 9030,'25'0,"0"0,-1-25,26 25,-25 0,-25-25,0 50,0 25,-25-50,25 25,-25 24,25-24,0 0,0 0</inkml:trace>
  <inkml:trace contextRef="#ctx0" brushRef="#br2" timeOffset="633922.6574">6499 8236,'0'25,"0"0,0-1,0 26,0-25,0 0,0 0,0-1,-25 1,25 0,0 0,0 0,0-1,0 1,-25 0,25 0,0 24,-25-49,25 25,0 0,0 0,0 0,0-1,0 1,0 0,0 0,25-25,0 0,0 0,-1 0,1 0,0-25,-25 0,25 25,-25-25,25 1,-1 24,-24-25,0 0,25 0,0 0,0 25,-25-24,25-1,-25 50,0-1,0 1,0 0,0 0,0 0,0-1,0 1,24-25,-24 25,25-25,0 0,-25-25,0 0,25 25,-25-24,25 24,-1-25,1 0,-25 0,25 0,-25 1,0 48,0 26,0-25,0 0,0-1,0 1,0 0,0 0,25-25,24-25,-24-25,0 26,0-1,-25 0,25 25,-25-25,24 25,1-25,0 25,-25 25,0 0,0 0,0 0,25-25,-25 24,0 1,25-50,-1 25,1-24,-25-1,25 25,0 0,-25-25,0 0,25 25,0 0,-25-25,24 25,-24 25,0 0,25 0,-25 0,25-25,-25 24,0 1,25-25,-25 25,25-25,-25 25,24-25,1 0,-25-25,25 25,0 0,-25-50,25 50,-25-24</inkml:trace>
  <inkml:trace contextRef="#ctx0" brushRef="#br2" timeOffset="635190.5471">6771 8435,'0'24</inkml:trace>
  <inkml:trace contextRef="#ctx0" brushRef="#br2" timeOffset="636279.6796">6871 8236,'24'0,"1"0,0 0,25 25,-26-25,1 25,0-25,0 0</inkml:trace>
  <inkml:trace contextRef="#ctx0" brushRef="#br2" timeOffset="637515.5463">6374 8559,'0'-25,"25"25,0 0,0 0,0 0,0 0,-1 0,1 0,0 0,0 0,0 0</inkml:trace>
  <inkml:trace contextRef="#ctx0" brushRef="#br2" timeOffset="643323.2796">8136 8633,'0'-25,"0"50,0 0,0 0,0-1,0 1,0 0,0 0,0 0,0-50,0 0,24 25,-24-25,0 0,25 25,0 0,-25-24,25 24,-25-25,0 0,25 25,0 0,-25-25,24 25,-24 25,0 0,25 0,-25-1,0 1,25-25,-25 25,0 0,0 0,25-25,-25 24</inkml:trace>
  <inkml:trace contextRef="#ctx0" brushRef="#br2" timeOffset="645267.8729">8880 7963,'-25'25,"25"0,-25-25,25 25,0 24,-25-49,25 25,0 0,-24 0,24-1,0 1,-25-25,25 25</inkml:trace>
  <inkml:trace contextRef="#ctx0" brushRef="#br2" timeOffset="646482.872">8954 8062,'0'25,"0"0,0 0,-25 0,25-1,-24 1,24 0,-25 0,25 0,0-1</inkml:trace>
  <inkml:trace contextRef="#ctx0" brushRef="#br2" timeOffset="651135.9948">9103 8310,'0'25,"0"0,0 0,0 0,0 0,25-25,-25 24,0 1,0 0,0 0,25-25,-25 25,25-1,-25 1,0 0,24-25,-24-25,0 0,0 1,0-1,25 0,-25 0,0 0,0 1,0-1,25 25,-25-25,0 0,0 0,0 0,25 1</inkml:trace>
  <inkml:trace contextRef="#ctx0" brushRef="#br2" timeOffset="653743.9425">9326 8633,'0'-25,"25"25,0 0,0 0,-25-25,25 25,-1-24,1-1,-25 0,25 25,-25-25,0 0,0 1,25 24,-25-25,0 0,-25 25,0 0,0 0,1 0,-1 25,25 0,0-1,0 1,0 0,0 0,0 0,0-1,25-24,-25 25,0 0,24-25,-24 25,0 0,25-25,0 0,0 0,0 0,-1 0,1 0,0 0,0 0,0-25,-1 0</inkml:trace>
  <inkml:trace contextRef="#ctx0" brushRef="#br2" timeOffset="658260.125">9847 8410,'0'-25,"0"0,-25 25,1 0,24 25,-25 0,25 0,0-1,0 1,0 0,0 0,0 0,0-1,0 1,25-25,-25 25,24-25,1 0,0 0,0 0,24 0,-24 0,0 0,-25-25,25 25,0 0,0 0,-25-25,24 25,-24-24,25 24,-25-25,0 0,25 25,-25-25,0 0,25 1,-25-1,0 0,0 0,0 0,0 0,0 1,25 24,-25-25,0 0,24 0,-24 0,0 1,0-1,0 0,0 0,0 0,0 1,0-1,0 0,0 0,0 0,0 1,0 73,0 1,0-1,0-24,0 0,0 25,0-26,0 1,0 0,0 0,0 0,0-1,0 1,0 0,0 0,25 0,-25 0,0-1,0 1,25 0,-25 0,25-25,-25 25,25-25,-1 0,1 0,0 0,25 0,-26-25,1 25,-25-25,25 0,0 25,-25-25,25 25,-25-24,24-1,-24 0,25 25,-25 25,0 0,25-25,-25 24,0 1,25-25,-25 25,0 0,0 0,25-25,-1 0,1 0,0 0,0 0,-25-25,0 0,25 25,-25-25,0 0,0 1,0-1,-25 0,0 25,0 0,50-25,0 25,0-25,0 25,-1 0,-24-25,25 25,-25-24,25 24,-25-25,0 0,-25 0,0 25,1-25,-1 25,0 0,0 0,0 0,0 0</inkml:trace>
  <inkml:trace contextRef="#ctx0" brushRef="#br2" timeOffset="659411.9272">9996 8087,'25'0,"0"0,24 0,1 0,-25 0,24 0,-24 0,0 0,0 0,0 0,24 0,-24 0,0 0,0 0,-1 0</inkml:trace>
  <inkml:trace contextRef="#ctx0" brushRef="#br2" timeOffset="667130.6345">11112 8559,'0'-25,"25"0,-25-25,25 26,0-1,0 0,-25 0,0 0,0 0,24 25,-24-24,0-1,25 25,-25-25,0 0,0 0,25 25,0 0,-25 25,0 0,25-25,-1 0,-24 25,0 0,25-25,-25 24,0 1,0 0,0 0,0 0,0 0,0-1,0 1,25-25,0 0,0 0,-25-25,24 25,1-24,-25-1,0 0,0 0,25 0,-25 0,25 1,-25-1,0 50,0-1,25-24,-25 25,0 0,24 0,-24 0,0 0,25-25,0 0,0 0,0 0,-25-25,25 0,-1 25,-24-25,25 0,0 0,-25 1,25 24,-25-25,25 25,-25-25,0 0,24 0,-48 25,-1 0,0 0,25 25,0 0,0 0,0 0,0-1,0 1,0 0,25-25,0 0,-1 0,1 0,0 0,0 0,0 0,-1-25,-24 0,25 1,-25-1,25 25,-25-25,25 25,-25-25,0 0,25 25,-25 25,0 0,0 0,0 0,0-1,24 1,-24 0,0 0,0 0,0 0,0-1,0 1,25-25,0-25,-25 1,0-1,25 0,-25 0,0 0,25 25,-1-25,-24 1,0-1,25 25,-25-25,25 25,-25 25,25 0,-25-1,25 1,-1 0,-24 0,0 0,25-25,0 0,-25 25,0-1,25-24,-25 25,25-25,-1 0,1 0,0 0,0 0,0 0,0-25,-1 25,26 0,-50-24,25 24,0 0,-25-25,0 0,24 25,-24-25,0 0,0 0,-24 25,-1 0,0 0,0 0,0 0,25 25,0 0,0 0,0 0,0 0,25-25,-25 24,25-24,0 0,0 0,-1-24,-24-1,25 25,0 0,-25 25,0 24,0-24,0 0,25-25,-25 25,25 24,-25-24,0 0,0 0,0-1,0 26,24-25,-24 24,0-24,25 0,-25 0,0 0,25-25,-25 24,0 1,0 0,0 0,0 0,-25 0,0-1,1-24,-1 0,0 0,0 0,0 0,25-24,0-1,0 0,0 0,0 0,0 0,0 1,0-1,25 25,-25-25,25 25,-25-25,25 25,-25-25,25 25,-1 0,-24-24,25 24,0 0,0-25,0 25,-1 0,-24-25,0-25,-49 1</inkml:trace>
  <inkml:trace contextRef="#ctx0" brushRef="#br2" timeOffset="668637.7989">11658 7889,'25'0,"0"-25,-25 0,25 0,-1 25,-24 25,25-25,-25 25,25-25,-25 25,25-25</inkml:trace>
  <inkml:trace contextRef="#ctx0" brushRef="#br2" timeOffset="669976.1311">11385 7839</inkml:trace>
  <inkml:trace contextRef="#ctx0" brushRef="#br2" timeOffset="671780.3848">13097 8286,'25'0,"-1"0,1 0</inkml:trace>
  <inkml:trace contextRef="#ctx0" brushRef="#br2" timeOffset="673509.9627">13519 7740,'0'25,"0"0,0-1,0 1,0 0,24 0,-24 0,0-1,0 1,0 0,25 0,-25 24,0-24,0 0,0 0,0 0,0-1,0 26,0-25,25-25,0 0,0 0,-1 0,1 0,0 0,0 0,0 0,-1-25,1 25,0 0</inkml:trace>
  <inkml:trace contextRef="#ctx0" brushRef="#br2" timeOffset="674313.6672">13543 7665,'25'-24,"0"24,0 0,0-25,-1 25,1 0,0 0,-25 25,0-1</inkml:trace>
  <inkml:trace contextRef="#ctx0" brushRef="#br2" timeOffset="674942.0655">13519 8062,'0'-24,"24"24,1 0,0 0,0 0,0 0,-1 0,1 0,0 0,0 0,0 0</inkml:trace>
  <inkml:trace contextRef="#ctx0" brushRef="#br2" timeOffset="676102.1862">13965 8112,'0'25,"0"0,0-1,25 1,-25 0,25 0,-25 0</inkml:trace>
  <inkml:trace contextRef="#ctx0" brushRef="#br2" timeOffset="676794.4536">13915 7839,'0'25</inkml:trace>
  <inkml:trace contextRef="#ctx0" brushRef="#br2" timeOffset="680805.7003">14213 8062,'0'25,"0"0,0 0,0 0,-25 24,25 1,0-25,0-1,0-48,25 24,-25-25,0 0,25 25,-25-25,25 25,-25 50,24-25,-24 24,25 1,0 0,0-26,-25 1,25 0,0 25,-25-26,0 1,0 0,24 0,-24 0,25-1,-25 1,0 0,25 0,-25 0,0-1,0 1,0 0,-25-25,0 0,1 0,-1 0,0 0,0 0,0 0,0 0,1 0,-1 0,25-25,0 0,0-24,0-1,0 25,0-24,0-1,0 25,0 1,0-1,25 25,-25-25,24 0,-24 0,0 1,25-1,0 25,0-50,0 50,0-25,-25 0,0 1,24 24,1-25,-25 0,0 0,0 0,0 1,0-1,0 0,-25 25,1 0,24 25,0 0,0-1,0 1,0 25,0-25,0-1,0 1,24-25,-24 25,25-25,0 0,0-25,0-24,-25 24,0 0,24 0,-24 0,25 25,-25-24,25 73,0-49,-25 25,0 0,25-25,-25-25,24 25,1 0,-25 25,25-25,-25-25,25 25,0-25,-25 0,0 1,0-1,24 0,-24 0,0-24,25-1,-25 25,0-24,25-1,-25 25,0 0,0 1,0-1,0 0,0 0,0 0,0 50,0 0,0 0,0 0,0-1,0 26,0-25,25 24,-25-24,0 0,25 25,-25-1,0-24,0 0,24 0,-24-1</inkml:trace>
  <inkml:trace contextRef="#ctx0" brushRef="#br2" timeOffset="681401.6073">14684 7914,'50'0,"-100"0,125 0,-26 0,-24 0,0 0,25 0,-26 0,26 0,0-25,-26 25,1 0,0-25</inkml:trace>
  <inkml:trace contextRef="#ctx0" brushRef="#br2" timeOffset="682243.6923">15081 7864,'25'25,"-25"24,25-24,-25 25,49-1,-24-24,-25 0,25-25,-25 25,25 0,0-1,0 1,-25 0,24-25,1-25,0-24,-25-1,25 25,0-24,-25-1,24 25,-24 0,25-24,-25 24,0 0,0 0,0 1,0-1,0 0,0 0,25 0</inkml:trace>
  <inkml:trace contextRef="#ctx0" brushRef="#br2" timeOffset="685528.116">15478 7988,'0'25,"0"0,25-25,0 0,0 0,-1 0,1 0,0 0,0 0,0 0,-1 0,26-25,-50 0,25 25,-25-25,-25 25,0 0,0 0,1 0,-1 0,25 50,0-25,0-1,0 1,0 0,0 0,25-25,-25 25,0-1,24 1,-24 0,25-25,0 0,25 0,-26 0,1 0,0 0,0 0,0 0,-1 0,1-25,0 0,0 1,-25-1,25 25,-25-25,25 0,-25 0,0 1,0-1,-25 25,0 0,25 25,0-1,0 1,0 0,0 0,0 0,0-1,25 1,-25 0,25-25,-1 0,1 0,-25-25,50-24,-25 49,-25-25,24 0,-24 0,25 25,-25-25,0 1,25 24,-25-25,25 0,-25 0,25 25,-25-25,24 1,-24-1,0 0,0 0,0 0,0 1,0-1,0 0,0 0,0 0,0 50,0 0,0 0,0 24,0-24,0 0,-24 25,24-1,0-24,0 25,0-26,0 26,0-25,0 0,0-1,0 1,0 0,0-50,0 0</inkml:trace>
  <inkml:trace contextRef="#ctx0" brushRef="#br2" timeOffset="688682.1449">16247 7963,'0'-25,"25"25,0-24,0 24,-1 0,1 0,0 0,0 0,24 0,-49-25,25 25,25-25,-25 25,24-25,-24 25,-25 25,-25-25,0 0,25 25,-24 0,24-1,-25 1,0 25,-25-1,50-24,0 0,0 0,0 0,0-1,25-24,0-24,0 24,-25-25,25 0,-25 0,24 25,-24-49,25 24,-25 0,25 0,-25 0,0 1,0-1,25 25,0 0,-1 0,1 0,0 0,0 0,-25 25,0-1,0 1,0 0,0 25,0-26,0 1,25-25,-25-49,24-1,-24 25,25 0,-25 1,0-1,0 0,25 25,0 0,0 0,0 0,-1 0</inkml:trace>
  <inkml:trace contextRef="#ctx0" brushRef="#br2" timeOffset="689506.0489">17215 7417,'0'25,"-25"0,0 0,25 0,-25-1,25 1</inkml:trace>
  <inkml:trace contextRef="#ctx0" brushRef="#br2" timeOffset="690420.1083">17314 7492,'0'49,"0"-24,0 25,0-25,0-1,0 1</inkml:trace>
  <inkml:trace contextRef="#ctx0" brushRef="#br2" timeOffset="707758.1816">6647 9278,'0'25,"0"0,0-1,0 1,0 0,0 0,-24 0,24-1,0 26,0-25,0 24,0-24,0 0,0 0,0 0,0-50,0 0,0 0,0 0,0 1,24 24,-24-25,0 0,25 0,0 25,-25-25,0 1,0-1,25 25,0 0,-25-25,24 25,1-25,0 25,0 0,0-25,-1 25,-24-24,0 48,25-24,-25 25,0 0,0 0,0 0,0-1,0 1,0 0,0 0,0 0,0-1,0 1,25-25,-25 25,25-25,0 0,-1 0,1 0,-25-25,25 25,-25-25,25 25,0-24,-25-1,24 25,1-25,-25 0,25 25,-25-25,0 1,0-1,0 0,25 25,-50 0,25 25,-25-25,25 25,-25-1,25 1,-24 0,24 0,0 0,0-1,0 1,0 0,24-25,1 0,0 0,0 0,0 0,-1 0,1 0,-25-25,25 0,-25 1,25-1,0 25,-25-25,0 0,0 0,25 25,-25-24,0-1,24 25,-24-25,0 50,0 0,0-1,0 1,0 0,0 0,0 0,0-1,25-24,0 0,0 0,0 0,-1-24,-24-1,25 25,0 0,-25-25,0 0,25 25,-25-25,25 25,-1-24,-24-1,0 0,0 50,0 0,0-1,0 1,0 0,25-25,-25 25,0 0,25-1,0-24,0 0,-1-24,-24-1,25 25,0 0,0-25</inkml:trace>
  <inkml:trace contextRef="#ctx0" brushRef="#br2" timeOffset="709553.7685">7119 9228,'0'-24,"0"-1,24 25,-24-25,0 0,25 0,0 25,0 0,-25 25,25 0,-1 0,1 24,-25-24,25-25,-25 25,0 0</inkml:trace>
  <inkml:trace contextRef="#ctx0" brushRef="#br2" timeOffset="710336.2161">7739 8955,'0'0,"0"25,-25-25,25 25,0 0,-25-25,0 25,1 0,24-1,0 1,-25 0,25 0,-25-25</inkml:trace>
  <inkml:trace contextRef="#ctx0" brushRef="#br2" timeOffset="716094.5872">8582 9253,'-25'-25,"1"25,-1 0,0 25,0-25,0 25,25 0,-24-25,24 25,-25-25,25 24,0 1,0 0,0 0,0 0,0-1,0 1,0 0,25-25,-1 0,1-50,-25 26,25-1,0 0,-25 0,0 0,0 1,25 24,-25-25,24-25,-24 25,0 1,25 24,-25-25,0 0,0 0,0 0,0 1,0-1,0 0,0 0,25 25,-25-25,0 50,0 0,0 0,0 0,0 24,25-49,-25 25,0 0,0 0,0-1,0 1,0 0,0 0,25 0,-25-1,0 1,24-25,-24 25,25 0,-25 0,0-1,0 1,25-25,0 0,0-25,-1 1,1-1,-25-25,25 50,0-25,0 25,-25-24,24-1,-24 0,25 25,-25-25,25 0,0 1,0-1,-25 0,0 0,24 0,-24 1,25 24,-25-25,0 0,0 0,0 0,-25 25,25 25,0 0,-24 0,-1 0,25-1,0 1,-25 0,25 0,0 0,0 24,0-24,0 0,0 0,0-1,0 1,0 0,0 0,25 0,-25-1,25-24,-25 25,24-25,1 0,0 0,0 0,0 0,0 0,-1-25,-24 1,25 24,-25-25,25 25,-25-25,25 0,-25 0,0 1,25-1,-1 0,-24-25,0 26,0-1,25 25,-25-25,25 0,-25 0,25 25,-25-24,0-1,0 0,0 50,0 0,0-1,0 1,0 0,0 0,25 0,-25-1,0 1,0 0,24-25,-24 25,0 0,0-1,0 1,0 0,25 0,-25 0,25-25,-25 24,25-24,0-24,-1-1,1 0,0-25,0 1,0 24,-25 0,24 25,-24-25,0 1,0-1,25 25,-25-25,0 0,25 25,-25-25,0 1,25 24,-25-25,0 50,0-1,0 1,0 0,0 0,0 24,0-24,0 0,0 0,0 0,0-1,0 1,0 0,0 0,0 0,0-1,0 1,25-25,-1 0,1 0,0 0,-25-25,25 25,-25-24,25 24,-25-25,24 25,-24-25,25 0,0 25</inkml:trace>
  <inkml:trace contextRef="#ctx0" brushRef="#br2" timeOffset="717490.7906">9674 9204,'24'0,"1"0,25 0,-25 0,-1 0,26 0,-25 0,0 0,-1 0,1 0,0 0</inkml:trace>
  <inkml:trace contextRef="#ctx0" brushRef="#br2" timeOffset="718851.3745">9277 9154,'25'0,"24"0,1 0,-1 0,-24 0,0 0,0 0,0 0,-25 25</inkml:trace>
  <inkml:trace contextRef="#ctx0" brushRef="#br2" timeOffset="720614.0217">8384 9179,'0'-25,"25"25,-1 0,1 0,0 0,0 0,24 0,1 0,-25 0,0 0,-1 0,1 0,0 0,0 0,0 0</inkml:trace>
  <inkml:trace contextRef="#ctx0" brushRef="#br2" timeOffset="744278.3862">10219 9154,'0'-25,"25"25,0 0,0 0,0 0,-1 0,1 0,0 25,0-25,0 25,24-25,1 0,-1 25,-24-25,25 24,-1 1,-24-25,25 25,0 0,-26-25,26 0,0 25,-26-1,26 1,0 0,-26-25,26 25,-25-25,0 0,24 25,1-25,-25 24,24 1,-24-25,0 0,0 0,24 0,-24 0,0 0,24 0,-24 0,0 25,0-25,-25 25,0 0,0-1,0 26,0-25,0 0,-25 24,25-24,-25 0,25 0,0-50</inkml:trace>
  <inkml:trace contextRef="#ctx0" brushRef="#br2" timeOffset="745688.7147">11559 9724,'0'-24,"0"48,25-24,-25 50,24-50,-24 25,25 0,-25 0,25-25,-25 24,0 1,25-25,0-25,0 25,-1 0,-24-24,25 24,-25-25,25 25,0 0</inkml:trace>
  <inkml:trace contextRef="#ctx0" brushRef="#br0" timeOffset="754964.766">2430 12205,'25'-25,"-50"25,25 50,-49-25,24-25,0 25,25-1,-25-24,1 25,-1 25,0-25,0-1,-24 26,49 0,0-25,-25-25,25 24,-25 1,25 0,0 0,0 0,0-1,0 1,0 0,0 0,0 0,0-1,0 1,0 0,25-25,-25 50,25-26,-1-24,1 0,-25 25,0 0,-25 25</inkml:trace>
  <inkml:trace contextRef="#ctx0" brushRef="#br0" timeOffset="757149.686">2356 12503,'0'-25,"25"25,0 0,-1 0,1 0,0 0,0 0,0 25,-25 0,0 0,24-25,-24 24,0 1,0 0,0 0,0 0,0-1,-24 1,24 0,-25 0,0 24,25-24,-25-25,25 25,-25-25,25 25,25-25,0 0,0 25,-25-1,25-24,-1 0,1 25,0 0,0-25,-25 25,25-25,-1 0</inkml:trace>
  <inkml:trace contextRef="#ctx0" brushRef="#br0" timeOffset="758346.7534">2976 12280,'25'0,"0"24,-25 1,25 0,-25 0,24-25,-24 25,0-1,0 1,25-25,-25 25,0 0,0 0,0 0,0-1,0 1,0 0,0 0,0 0,-25-1,1 1,24 0,0 0,0 0,0-1,-25-24,25 25,-25 0,25 0,-25-25,25 25,0-1,0 1</inkml:trace>
  <inkml:trace contextRef="#ctx0" brushRef="#br0" timeOffset="774287.988">3869 12007,'0'25,"0"-1,0 1,0 0,0 0,0 0,0-1,0 1,0 0,0 0,0 0,0-1,0 1,0 0,0 0,0 0,0-1,0 26,0-25,0 25,0-26,0 1,0 0,0 0,0 0,0-1,0 1,0 0,0 0,0 0</inkml:trace>
  <inkml:trace contextRef="#ctx0" brushRef="#br0" timeOffset="776274.0565">3944 12106,'0'-25,"24"25,-24 25,25-25,0 0,-25 25,25 0,0-1,-25 1,24-25,1 25,-25 0,0 24,25-49,0 25,-25 0,0 0,25 0,-25-1,24 1,-24 0,25 0,-25 0,0 0,0-1,25-24,-25 25,0 0,25 0,-25 0,0-1,25 1,-1 0,1-25,-25 25,0-75,25 1,-25 24,25-25,0 1,-1 24,1-25,-25 0,25 50,0-24,-25-1,25 0,-25 0,0-24,24 49,1-50,0 25,-25 0,25 25,-25-49,25 49,-25-50,0 25,49 1,-49-26,25 50,-25-25,0 0,25 1,0-1,-25 0,25 25,-25-25</inkml:trace>
  <inkml:trace contextRef="#ctx0" brushRef="#br0" timeOffset="779710.1174">4539 12652,'25'0,"-1"0,1 0,0 0,0 0,0 0,-1 0,26 0,-50-25,25 25,-25-25,25 25,0 0,-1 0,-24-25,25 25,-25-24,25 24,-25-25,25 25,-25-25,25 25,-25-25,24 0,-24 0,0 1,0-1,0 0,0 0,0 0,-24 25,-1 0,0 0,25 25,0 0,-25 0,25 0,0-1,0 1,0 0,0 0,0 0,0 0,0-1,0 1,25-25,0 0,0 0,-1 0,1 0,0 0,0 0,0 0,-1 0,-24-25,25 25,0 0,-25-49,25 24,0 25,-25-25,24 25,-24-25,0 0,0 1,0-1,0 50,0-1,0 26,0-25,0 0,0 0,0-1,25 1,-25 0,0 0,0 0,0-1,25-24,0-49,0 49,-1-25,-24 0,25 0,0 1,-25-1,0 0,25 0,-25 0,25 0,-25 1,24 24,-24-25,0 0,0 50,0 0,0-1,0 1,0 0,0 0,0 0,0 0,25-1,-25 1,0 0,25-25,0 0,0 0,0 0,-25-25,24 25,1 0,-25-25</inkml:trace>
  <inkml:trace contextRef="#ctx0" brushRef="#br0" timeOffset="781046.7519">4837 12156,'0'-25,"0"0,24 0,-24 0,25 25,-25-24,25-1,-25 0,25 25,0 0,-25 25,0 0,24-1,1 1,-25 0</inkml:trace>
  <inkml:trace contextRef="#ctx0" brushRef="#br0" timeOffset="781856.5392">5481 11461,'0'25,"0"0,-24 24,-26 1,25-1,0-24,25 0,-24 0,24 0,0 0</inkml:trace>
  <inkml:trace contextRef="#ctx0" brushRef="#br0" timeOffset="788510.248">6300 12230,'0'-25,"0"0,-25 25,0 0,1 25,24 0,-25 0,0-25,25 25,0-1,-25-24,25 25,0 0,-25-25,25 25,0 0,0-1,0 1,0 0,0 0,0 0,0 0,25-50,0 0,0-25,0 1,-1-1,1 25,-25-24,25-1,0 50,0-50,-25 26,0-1,24 0,-24 0,25 25,-25-49,0-1,0 25,25 0,-25 1,25-1,-25 0,0 0,25 25,-25-25,0 75,0-25,0 24,0 1,0-25,0 24,0 1,0 0,0-26,0 26,0-25,0 0,0-1,0 1,0 0,0 0,0 0,0-1,0 1,0 0,25-75,-1 26,-24-1,0 0,25 25,-25-25,25 25,-25-25,25 25,-25-24,0-1,0 0,25 25,-25-25,24 0,-24 1,0 48,0 1,0 25,0-25,0-1,0 1,0 0,0 0,0 0,0-1,25 1,0-25,0 0,-25-25,25 1,24-1,-49 0,25 0,0 0,0 1,-25-1,0 0,24 25,-24-25,0 50,0 25,0-26,0 1,0 0,0 0,0 0,0-1,0 1,25-25,0 0,0 0,-25-25,25 1,-1-26,1 25,0 25,-25-25,0 1,25 24,0 0,-25-25,24 0,-24 0,25 25,-25 25,0 0,0 0,0-1,0 1,0 0,0 0,0 0,0-1,0 1,25-25,0 0,-25-25,25 1,-1 24,-24-25,0 0,0 0,0 0,0 1,0-1,25 25,0 0,0 0,0 0,0 0,-1 0,1 0,0 0,0 0,0 0,-25-25,0 50,-25-25,25 49,-25-24,25 0,0 0,0 0,0-1,0 1,-25 0,25 0,0 0,0 0,25-25,0 0,0 0,-1 0,1 0,0 0,-25-25,25 0,0 25,-25-25,24 25,1 0,-25-25</inkml:trace>
  <inkml:trace contextRef="#ctx0" brushRef="#br0" timeOffset="789832.1374">7193 11982,'0'-25,"0"0,0 1,25 24,-25-25,25 25,-1 0,1 0,-25 25,0-1,0 1,0 0,0 0,-25 0,1 24,24-24,-25 0,0 0,25-1,-25-24,25 25,-25-25,25 25</inkml:trace>
  <inkml:trace contextRef="#ctx0" brushRef="#br0" timeOffset="791158.7799">6771 11858,'0'-25,"25"25,0 0,0 0,-25 25,0 0,25-25,-25 25,0-1,0 1,0 0,0 0,0 0,0-1,0 1,0 0,0 0,-25 0</inkml:trace>
  <inkml:trace contextRef="#ctx0" brushRef="#br0" timeOffset="791795.5928">6623 12801</inkml:trace>
  <inkml:trace contextRef="#ctx0" brushRef="#br0" timeOffset="792974.2865">6275 12081,'25'0,"0"-25,0 25,-1 0,1 0,0 0,0-24,0 24,0 0,-1 0,1 0,0 0,0 0,0 0,-25 24</inkml:trace>
  <inkml:trace contextRef="#ctx0" brushRef="#br0" timeOffset="795014.1022">6945 12726</inkml:trace>
  <inkml:trace contextRef="#ctx0" brushRef="#br0" timeOffset="797136.531">8706 11684,'0'-25,"0"75,0-25,0 0,0 24,0-24,0 25,0-1,0-24,0 50,0-51,0 26,0-25,0 0,0-1,-25 1,25 0,0 0,-24 0,24 24,-25 1,25-25,0-1,-25-24,25 25</inkml:trace>
  <inkml:trace contextRef="#ctx0" brushRef="#br0" timeOffset="800396.6273">8508 12131,'0'-25,"25"25,-1 0,1 0,0 0,0 0,0 0,-1 0,1 0,0-25,0 25,24-25,-24 25,0 0,0 0,-25-24,25 24,-1-25,-24 0,25 25,0 0,-25-25,25 25,-25-25,25 25,-25-24,24 24,1-25,-25 0,25 0,-25 0,0 1,0-1,0 0,-50 50,1 24,24-24,25 0,0 0,-25-25,25 25,-25-1,25 1,0 0,0 25,0-26,-24 26,24-25,0 0,-25-1,25 1,0 0,-25 0,25 0,0-1,0 1,0 0,0 0,0 0,0-1,0 1,0 0,25-50,0-24,-1 24,1 25,0-25,0 0,-25 0,25 25,-25-24,0-1,24 0,1 25,-25-25,0 50,0 0,0 0,25-1,-25 1,0 0,25 0,0-25,0 0,-1 0,1-25,0 25,0-25,0 0,-25 1,24-1,1 25,-25-25,25 0,0 0,0 25,-25-24,0-1,0 50,0-1,0 1,0 0,0 0,0 0,0-1,0 1,24 0,1-25,0 0,0 0,0 0,-1-25,1 25,0 0,0-25,-25 1,25 24,-25-25</inkml:trace>
  <inkml:trace contextRef="#ctx0" brushRef="#br0" timeOffset="801122.8928">9624 11932,'-25'0</inkml:trace>
  <inkml:trace contextRef="#ctx0" brushRef="#br0" timeOffset="802384.1962">9574 11635,'0'-25,"25"25,0 0,0 49,0-49,-1 25,1 0,0 0,0-25</inkml:trace>
  <inkml:trace contextRef="#ctx0" brushRef="#br0" timeOffset="803646.4735">10542 11387,'0'24,"0"1,0 25,0-25,0 24,25 1,-25-25,0 24,0-24,0 0,0 0,0 0,0 24,0-24,0 0,0 0,0-1,0 1,0 0,0 0,-25-25,25 49,0-24,0 25,0-1,0-24,0 0,0 0,0 24,0-24,-50-25</inkml:trace>
  <inkml:trace contextRef="#ctx0" brushRef="#br0" timeOffset="804949.6477">10418 11610,'0'-25,"0"50,25-75,-25 25,24 25,26 0,-50-24,25 24,0 0,-25-25,24 25,1-25,0 25,0 0,0 0,-1 0,1 0,0 0,0 0,0 25,-25 0,0-1,0 1,-25 0,25 0,0 0,-25-25,0 0,25 24,-25-24,25 25,-24-25,-1 0,25 25,0 0,-25-25,0 0,25 25,-25-25,1 0,-26 49,50-24,-50-25,26 25,24 0</inkml:trace>
  <inkml:trace contextRef="#ctx0" brushRef="#br0" timeOffset="805794.0569">11038 11908,'25'0,"0"-25,24 25,1 0,-25 0,-1 0,26 0,-25 0</inkml:trace>
  <inkml:trace contextRef="#ctx0" brushRef="#br0" timeOffset="806508.5336">11063 12156,'0'0,"25"-25,-1 25,26 0,-25 0,0 0,-1 0,1 0,0 0,0 0,0 0</inkml:trace>
  <inkml:trace contextRef="#ctx0" brushRef="#br0" timeOffset="807990.1632">11857 11263,'0'24,"0"26,24 0,-24-26,0 26,0 0,25-26,-25 26,0 0,0-26,0 26,0-25,0 25,0-26,0 1,0 0,0 0,25 0,-25-1,0 1,0 0,0 25,0-26,0 1,0 0,0 0,0 0,0-1,0 1,0 0,0 0,25-25,0 0,24-25,-49 0,25 25,0 0,0-25,-1 25</inkml:trace>
  <inkml:trace contextRef="#ctx0" brushRef="#br0" timeOffset="809122.9655">11881 11337,'25'0,"0"0,0 0,0 0,-1 0,1-25,0 25,0 0,0 0,-1 0,-24-25,25 25,-25 25,0 0</inkml:trace>
  <inkml:trace contextRef="#ctx0" brushRef="#br0" timeOffset="811744.5704">12626 11560,'-25'0,"0"25,25 0,-25 0,25-1,0 1,-25-25,25 50,0-25,0 0,0-1,0 1,0 0,0 0,25-25,0 0,0 0,0 0,-1-25,-24 0,25 25,-25-25,25 25,0 0,-25-24,0-1,25 0,-25 0,24 25,-24-25,0 0,0 1,0 48,0 1,0 0,0 0,0 0,0 0,0-1,0 1,0 0,0-50,0 0,0 1,0-1,0 0,25 25,0 50,-25-26,25-24,-25 25,0 0,25-25,-1 0,-24 50,0-26,25-24,0 0,0 0,-25-24,25-1,-25 0,0 0</inkml:trace>
  <inkml:trace contextRef="#ctx0" brushRef="#br0" timeOffset="813065.6331">13146 11659,'0'-24,"0"-1,0 0,-24 25,-1 0,0 0,0 50,25-26,0 1,0 0,-25-25,25 25,0 0,0 0,0-1,0 1,0 0,25 0,0-25,-25 25,25-25,0 0,-1 0,-24 24,50-24,-25 0,0 0,-1 0,1 0,0 0,-25-24,25 24,0 0,-25-25,24 25,-24-25</inkml:trace>
  <inkml:trace contextRef="#ctx0" brushRef="#br0" timeOffset="813764.703">12849 10915,'-25'50,"25"-25,0 24,0 1,0-25,-25 24,25-24,0 0,0 0,0-50</inkml:trace>
  <inkml:trace contextRef="#ctx0" brushRef="#br0" timeOffset="815254.6249">13568 11560,'25'0,"25"50,-50-25,49 24,-24-24,0 0,-25 0,25 0,-1-1,1 1,-25 0,0 0,25-25,-25 25,25-25,-25-25,25 25,-25-50,24 25,-24 1,0-1,25 0,-25 0,0 0,0 0,25 1,-25-1,25 0,-25 0</inkml:trace>
  <inkml:trace contextRef="#ctx0" brushRef="#br0" timeOffset="819080.3959">14114 11263,'0'24,"0"1,0 0,0 0,0 24,0-24,0 0,0 0,0 0,0-1,0 1,0 0,0 0,0 0,0-1,0 1,25-25,-25 25,0 0,0 0,0 0,24-25,-24 24,25-24,0 0,-25-24,25-1,-25 0,0 0,25 25,-25-25,24 25,-24-25,25 25,-25-24,0-1,0 0,25 25,0 0,-25 25,0 0,0 24,0-24,25 0,-25 0,25-25,-25 25,24-1,-24 1,25-50,-25 1,0-1,0 0,0 0,0 0,0 0,0 1,0-1,-25 25,50 0,0 0,-25-25,25 25,-25-25,25 25,-25-25,0 1,24-1,-24 0,0 0,0 0,0 1,0-1,0 0,0 0,-24 0,-1 25,25 25,-25-25</inkml:trace>
  <inkml:trace contextRef="#ctx0" brushRef="#br0" timeOffset="820722.9612">13990 11486,'25'0,"-1"0,1 0,0 0,0 0,0 0,-1 0,1 0,0 0,0 0,-25-25,25 25</inkml:trace>
  <inkml:trace contextRef="#ctx0" brushRef="#br0" timeOffset="825960.1265">14759 11858,'0'-25,"0"0,25 1,-25-26,24 0,-24 25,25 1,-25-26,0 25,0 0,25 1,-25-1,0 0,25 25,0 0,-1 0,-24 25,25-25,0 0,-25 25,0-1,0 1,0 0,0 25,0-26,0 1,0 0,0 0,0 0,0 0,0-1,25-24,0 0,-25-24,24 24,1 0,-25-25,25 0,-25 0,25 25,0 0,-25 25,0 0,24-25,1 0,0 0,0 0,0 0,-25-25,25 25,-1 0,1 0,0 0,0 0,0 0,-1 0,-24-25,25 25,-25-25,0 0,0 1,0-1,0 0,0 0,-25 25,25-25,-24 25,-1 0,25 25,0 0,0 25,0-26,0 1,0 0,0 25,0-25,25-1,-25 1,24 0,1 0,-25 24,0-24,25 0,-25 0,25 0,-25-1,0 1,25 0,-25 0,0 0,24-25,-24 24,0 1,25-25,-25 25,0 0,0 0,0-1,0 1,0 0,0 0,0 0,0-1,0 1,-25-25,1 25,24 0,-25-25,0 0,0 0,0 0,1 0,-1 0,0-25,25 0,-25 0,0 25,25-24,0-1,0 0,0 0,0-24,0-1,0 25,0-24,25 24,-25 0,0 0,25 25,0 0,0 0,24 0,-24 0,0 0,0 0,-1 0,1 0,0 0,0 0,0 0,-25-25,-50 1</inkml:trace>
  <inkml:trace contextRef="#ctx0" brushRef="#br0" timeOffset="826590.3079">15131 11436</inkml:trace>
  <inkml:trace contextRef="#ctx0" brushRef="#br0" timeOffset="827795.4678">14908 11089,'0'0,"0"-25,24 25,-24-25,25 25,-25-25,25 25,-25-24,25-1,0 25,-25-25,24 25,-24-25,0 0,25 25,0 0,-25 25,50 0,-26 25,1-26,-25 1,25 0,-25 0</inkml:trace>
  <inkml:trace contextRef="#ctx0" brushRef="#br0" timeOffset="833961.552">15751 10940,'50'0,"-50"-25,24 25,1 0,-25-25,25 25,0 0,0 0,-1 0,1 0,0 0,-25-24,25 24,0 0,0 0,-1 0,-24 24,0 26,0-25,0 24,0 1,25 0,-25-25,0 24,0-24,0 0,0 24,0-24,0 25,0-1,0-24,0 0,0 0,0 0,0-1,0 1,25 0,-25 0,0 0,0-1,0 1,0 0,0 0,0 0,0 0,0-1,25-24,-25 25,0 0,0 0,-25-25,0 0,-24 0,24 0,0 0,0 0</inkml:trace>
  <inkml:trace contextRef="#ctx0" brushRef="#br0" timeOffset="841379.0399">2530 13768,'-25'0,"0"50,-25-25,50-1,-24 1,-1 0,0 0,25 0,-25-25,25 49,-49-24,49 0,0 24,-25 1,25-25,-25-25,25 25,0-1,0 26,0-25,0 0,0-1,0 1,0 0,0 0,25-25,-25 25,25 0,-25-1,24-24,1 25,0-25,0 25,0-25,-1 0,-24 25,25-25,0 25,-25-1</inkml:trace>
  <inkml:trace contextRef="#ctx0" brushRef="#br0" timeOffset="842966.8077">2604 13942,'25'0,"-25"-25,25 25,-1 0,1 25,-25 0,0-1,25 1,-25 25,0-1,0-24,0 0,0 0,0 0,0-1,0 1,0 0,0 0,-25 0,0-1,25 1,-24 0,-1-25,25 25,25-50,-1 0,1 25,-25-25,25 25,0 0,0 0,-1 0,1 0,0 0,0 0,0 25,-25 0,0 0,0 0,0 24,0-24,0 0,0 0,0 0,0-1,0 1,-25-25,0 0,25 25,0 0,0 0</inkml:trace>
  <inkml:trace contextRef="#ctx0" brushRef="#br0" timeOffset="843998.2608">3075 13793,'25'0,"25"0,-1 0,-24 0,0 25,-25 0,25-1,0 1,-1-25,-24 50,0-25,25-1,0 26,0 0,-25-26,0 26,25-50,-25 25,0 0,0-1,0 1,0 25,0-25,0 24,0-24,0 25,0-25,-25-1,25 1,0 25,-25-50,25 49,-25-24,0 25,25-1,-24 1,-1-25,25 0,-25-25,25 24</inkml:trace>
  <inkml:trace contextRef="#ctx0" brushRef="#br0" timeOffset="845292.5643">4092 13917,'25'50,"-25"-26,25 26,-25 0,25-26,-25 26,0-25,25 0,-1 24,-24 1,25-50,-25 25,0-1,25-24,0 0,0 0,24-74,-24 24,0 26,24-26,-24 0,0 1,0 24,0-25,-1 1,26-1,-25 25,0-24,-25-1,0 25,24 0,-24 1,25-1,-25 0,0 0</inkml:trace>
  <inkml:trace contextRef="#ctx0" brushRef="#br0" timeOffset="846892.3249">4961 13917,'-25'0,"25"-25,-25 25,0-25,0 25,1 0,-1 0,0 0,25 25,-25 0,25 0,0 0,0 24,0-24,0 0,0 0,0-1,0 1,25 0,0-25,0 0,-1 0,1-25,-25 0,25 25,-25-24,0-1,25 25,0-25,-25 0,24 25,-24 25,25-25,-25 50,25-50,-25 24,25 1,-25 0,25-25</inkml:trace>
  <inkml:trace contextRef="#ctx0" brushRef="#br0" timeOffset="847646.8327">4861 13619,'0'-25,"0"50,50-50,-25 25,0 0,-1 0,1 0,0 0,0 0,-25 25</inkml:trace>
  <inkml:trace contextRef="#ctx0" brushRef="#br0" timeOffset="848584.0148">5804 13421,'0'0,"0"25,0 24,0-24,0 25,0-1,0-24,0 25,0-1,0 1,0 0,0-26,0 26,0-25,0 0,0-1,0 1,0 0,0 0,0 0,0-1,0 1</inkml:trace>
  <inkml:trace contextRef="#ctx0" brushRef="#br0" timeOffset="849996.0094">5804 13446,'0'-25,"0"50,25-75,0 50,-1 0,1 0,0 0,0 0,0 0,-25 25,24 0,1-25,-25 24,25-24,-25 25,0 0,25-25,-25 25,0 0,25-25,-25 24,0 1,0 0,0 0,0 0,0-1,0 1,0 0,0 0,0 0,0 0,0-1,0 1,-25 0,0 25,0-26,25 1,-25 25,1-50,24 25,0-1,-25-24,0 25,0 0,25 0,-25 24,-24-24,49 0,-25-25,25 25,0 0</inkml:trace>
  <inkml:trace contextRef="#ctx0" brushRef="#br0" timeOffset="860750.6581">6548 13818,'25'0,"0"0,24 0,-24 0,0 0,0 0,0 0,-1 0,1 0,0 0,0 0</inkml:trace>
  <inkml:trace contextRef="#ctx0" brushRef="#br0" timeOffset="861688.8702">6499 14215,'24'0,"1"0,0-25,0 25,0 0,-1 0,1-25,0 25,0 0</inkml:trace>
  <inkml:trace contextRef="#ctx0" brushRef="#br0" timeOffset="862684.8358">7441 13272,'0'0,"25"0,-25 50,0-26,25 26,-25 0,0-26,0 26,0 0,0-26,0 26,0-25,0 24,0 1,0-25,0 25,0-26,0 1,0 0,-25 0,25 24,0-24,0 0,0 0,0 0,0-1,0 1,-25 0</inkml:trace>
  <inkml:trace contextRef="#ctx0" brushRef="#br0" timeOffset="864640.4267">7292 13545,'25'0,"-25"-25,25 0,-25 0,25 25,-25-24,25 24,-25-25,24 25,1 0,0 0,0 0,0 0,-1 25,1-25,-25 24,25-24,0 25,0 0,-25 0,0 0,0-1,0 1,0 0,0 0,0 0,0-1,-25-24,25 25,-25-25,25 25,-25-25,0 25,1 0,-1 0,0-1</inkml:trace>
  <inkml:trace contextRef="#ctx0" brushRef="#br0" timeOffset="865558.8369">7615 13173,'25'0,"-1"0,1 0,0 0,0 0</inkml:trace>
  <inkml:trace contextRef="#ctx0" brushRef="#br0" timeOffset="866862.2396">7863 13396,'0'0,"25"-25,-25 0,24 25,-24-24,0-1,0 0,0 0,0 0,0 1,0-1,25 0,0 75,-25-26,0 1,25 25,-25-1,0-24,0 25,0-25,0-1,0 1,0 0</inkml:trace>
  <inkml:trace contextRef="#ctx0" brushRef="#br0" timeOffset="868195.1534">7367 14289,'25'0,"-25"-25,24 25,1 0,0 0,25 0,-26 0,26-25,-25 25,0 0,-1-24,1 24,0 0,0-25</inkml:trace>
  <inkml:trace contextRef="#ctx0" brushRef="#br0" timeOffset="869173.8477">8458 13272,'0'0,"0"50,0-26,0 26,-25 0,1-1,-1-24,0 25,25-1,0-24,-25 0,25 24,-25-24,1 0,24 0,-25 0,25 24,0 1,-25-25,25 0,-25 24,25-24,0 0,-25-25,25 25,0-1,-25 1,25 25,-24-50,24 49,0-24,0-50,0 1,24-26,1 0,0 1,25-1</inkml:trace>
  <inkml:trace contextRef="#ctx0" brushRef="#br0" timeOffset="870369.442">8508 13446,'0'49,"0"-24,25 25,24-1,-24 1,0-25,0 24,-25 1,0-25,24 24,-24-24,25 0,-25 0,0 0,25-25,-25 24,0 1,0 0,0 0,25-25,-25 25,0-1,25-24,-25 25,0 0,0 0,24 0,-24-1,25-24,-25 25,0-50,0 1,-25-1</inkml:trace>
  <inkml:trace contextRef="#ctx0" brushRef="#br0" timeOffset="871822.7428">8210 13892,'50'-25,"-1"25,-24 0,25-24,-25 24,24 0,-24 0,25-25,-26 25,1 0,0-25,0 25,0 0,-1 0,1 0,0 0,0-25,0 25,-1 0,1 0</inkml:trace>
  <inkml:trace contextRef="#ctx0" brushRef="#br0" timeOffset="872988.3472">9078 13371,'0'-25,"25"75,-25-25,25 24,-25-24,0 0,25 0,-25 0,25-1,-25 1,0 0,0 0,0 24,0 1,24 0,-24-25,0-1,0 26,25-25,-25 0,0-1,0 1,0 0,0 0,0 0,0-1,0 1,0 0,0 25,0-26,0 1</inkml:trace>
  <inkml:trace contextRef="#ctx0" brushRef="#br0" timeOffset="874686.0961">9128 13619,'0'-25,"0"1,0-1,0 0,0 0,25 0,-25 1,25 24,-1 0,1 0,0 0,0 0,0 0,-1 0,1 0,0 0,0 0,-25 24,25-24,-25 25,0 0,0 0,0 0,0-1,0 1,0 0,0 0,-25-25,25 25,-25-25,25 24,-25-24,0 25,1-25,-1 25,0-25</inkml:trace>
  <inkml:trace contextRef="#ctx0" brushRef="#br0" timeOffset="876036.4463">9078 14339,'25'0,"0"0,-25-25,50 25,-26 0,1-25,25 25,-1 0,-49-25,25 25,0 0,0 0,0 0,-1-25,1 25</inkml:trace>
  <inkml:trace contextRef="#ctx0" brushRef="#br0" timeOffset="894086.6792">9376 8881,'25'0,"0"0,-1 0,1 0,0 0,0 0,0 0,-25-25,24 25,1 0,0 0,0 0,0 0,-1 0,1 0,0 0,0 0,0 0,-1 0,1 0,0 0,0 0,0 0,-1 0,1 0,0 0,0 0,0 0,0 0,-1 0,1 0,0 0,0 0,0 0,-1 0,1 0,0 0,0 0,0 0,-1 0,1 0,0-25,0 25,0 0,-1 0,1 0,0 0,0 0,24 0,-24 0,0 0,0 0,0 0,-1 0,1 0,25 0,-25 0,0 0,-1 0,1 0,0 0,0 0,0 0,-1 0,1 0,0 0,0 0,-25-24,25 24,-1 0,1 0,0-25,25 25,-26 0,1 0,0 0,0 0,0 0,-1 0,1 0,25 0,-25 0,-1 0,1 0,0 0,0 0,0 0,-1 0,1 0,0 0,0 0,0 0,0 0,-1 0,26 0,-25 0,0 0,-1 0,1 0,0 0,0 0,0 0,-1 0,1 0,0 0,25 0,-26 0,1 0,0 0,0 0,0 0,-1 0,1 0,0 0,0 0,0 0,-1 0,1 0,0 0,0 0,0 0,-1 0,1 0,0 0,0 0,0 0</inkml:trace>
  <inkml:trace contextRef="#ctx0" brushRef="#br1" timeOffset="905299.0902">1438 15083,'0'25,"0"0,25-1,-25 26,0 0,0-26,0 1,0 0,0 0,0 0,0-1,0 1,0 0,0 0,0 0,0-1,0 1,0 0,25-25,-25 25,0 0,0-1,25-24,-25 25,0 0,0 0,24 0</inkml:trace>
  <inkml:trace contextRef="#ctx0" brushRef="#br1" timeOffset="907694.781">1413 15182,'0'-25,"25"25,0-24,-25-1,25 25,0 0,-1 0,1-25,0 25,0 0,-25-25,25 25,-1 0,1 0,0 0,0 0,0 0,-1 0,1 0,-25 25,25-25,-25 25,0 0,0-1,0 1,0 0,0 0,0 0,0-1,0 1,0 0,0 0,0 0,0-1,0 1,-25-25,25 25,-25 0,25 0,0-1,-49-24,49 25,-25-25,25 25,0 0,-25 0,0-1,1-24,24 25,-25 0,0-25</inkml:trace>
  <inkml:trace contextRef="#ctx0" brushRef="#br1" timeOffset="908953.0469">1314 15356,'25'0,"0"0,0 0,-1 0,1 0,0 0,0 0,0 0,-1 0,1 0,0 0,0 0,0 0,-1 0,1 0,0 0,0 0,0 0</inkml:trace>
  <inkml:trace contextRef="#ctx0" brushRef="#br1" timeOffset="910282.4894">2257 15033,'0'25,"0"0,-25 0,25 0,0-1,-25 1,25 25,-25-50,25 25,0-1,-24 1,24 0,-25 0,0 0,25-1,0 1,-25-25,0 25,25 0,-25-25,25 25,0-1,-24 1,-1 0,0 25,25-26,0 1,-25 25,0-50,1 49,24-24,0 0,0 0,-25-25,25 25,-25-25,25 25,0-1</inkml:trace>
  <inkml:trace contextRef="#ctx0" brushRef="#br1" timeOffset="912593.4244">2282 15455,'24'0,"-24"25,0 0,0-1,0 1,0 0,25-25,-25 25,0 0,0-1,25-48,0 24,-25-25,0 0,25 25,-25-25,24 0,-24 1,25 24,0-25,0 25,-25 25,25-25,-25 24,0 1,24-25,-24 25,25-25,-25 25,0 0,25-25,-25 24,25-24,-25 25</inkml:trace>
  <inkml:trace contextRef="#ctx0" brushRef="#br1" timeOffset="914477.1049">1488 16075,'0'-25,"25"25,-1 0,1 0,0 0,0-24,0 24,-1 0,1 0,0 0,0 0,0 0,-1 0,1 0,0 0,0 0,0 0,-1 0,1 0,0 0,25 0,-26 0,1 0,0 0,0 0,0 0,0 0,24 0,-24 0,0 0,0 0,-1 0,1 0,0 0,0 0,0 0,-1 0,1 0,0 0,0 0,0 0,-1 0,1 0,-25 24,25-24,0 0,0 0,-25 25</inkml:trace>
  <inkml:trace contextRef="#ctx0" brushRef="#br1" timeOffset="923119.0336">4241 14959,'0'-25,"0"50,0 0,0-1,0 1,0 0,0 0,0 25,-25-50,25 24,-24 1,24 0,-25 0,25 24,-25-24,0 0,25 0,-25-25,25 25,0-1,0 1,0 0,0 0,0 0,-24-1,24 1,-25 0,25 0,0 0,0-1,-25-24,25 25,0 0,-25-25</inkml:trace>
  <inkml:trace contextRef="#ctx0" brushRef="#br1" timeOffset="924515.3097">4241 15008,'25'0,"0"25,-25 0,0 0,0 0,25 0,-25-1,24 26,-24-25,0 0,25-25,-25 24,0 1,0 0,0 25,25-50,-25 24,25 1,-25 0,25 0,-25 0,0-1,24 1,1 0,-25 0,0 0</inkml:trace>
  <inkml:trace contextRef="#ctx0" brushRef="#br1" timeOffset="925478.5447">4142 15405,'25'0,"0"0,-1 0,1 0,25 0,-25 0,24 0,-24 0,25 0,-26 0,1 0,0 0</inkml:trace>
  <inkml:trace contextRef="#ctx0" brushRef="#br1" timeOffset="927963.3398">5209 15207,'-25'0,"0"0,0 0,0 0,1 0,24 25,-25-25,25 25,-25-25,25 24,0 1,0 0,0 0,0 0,0-1,-25 1,25 0,0 0,0 0,0-1,0 1,0 0,0 0,0 0,25-25,0 0,-25 24,25-24,-1 0,-24 25,25-25,0 0,0 0,0 0,-1 0,1 0,-25-25,25 25,0-24,0 24,-1 0,1 0,-25-25</inkml:trace>
  <inkml:trace contextRef="#ctx0" brushRef="#br1" timeOffset="929609.3447">5035 15529,'0'-24,"25"24,0-25,-1 25,-24-25,25 25,0 0,0 0,0 0,-1 0,1 0</inkml:trace>
  <inkml:trace contextRef="#ctx0" brushRef="#br1" timeOffset="930804.0979">5705 14984,'0'24,"0"1,25 25,-25 0,0-26,0 1,24 0,-24 0,0 0,0-1,0 1,0 0,0 0,0 0,25-1,-25 1,0 0,0 0,25 0,-25-1,0 1,0 0,0 0</inkml:trace>
  <inkml:trace contextRef="#ctx0" brushRef="#br1" timeOffset="931759.1937">5878 15033,'0'0,"0"25,25 0,-25 25,0-26,0 1,0 25,0-25,0 24,0-24,0 25,0-26,0 26,0-25,0 0,0-1,25 1,-25 0,0 0,0 0,25-1</inkml:trace>
  <inkml:trace contextRef="#ctx0" brushRef="#br1" timeOffset="933541.2099">5804 15008,'0'0,"0"-24,0-1,25 25,0 0,-25-25,24 25,-24-25,25 25,0 0,0 0,0 0,-1 25,1 0,-25 0,25-1,-25 1,0 0,25-25,-25 25,0 0,0 0,0 24,0-24,-25-25,0 25,0 0,25-1,-24 1,-1-25,25 25,0 0,0 0,49-1,-49 26,25-25,25-25,-50 25,25 24,-1-49,1 25,-25 0,25-25,-25 25,25-25,-25 24,25-24,-25-24,0-26,0 0</inkml:trace>
  <inkml:trace contextRef="#ctx0" brushRef="#br1" timeOffset="935023.3447">6226 14661,'0'25,"24"25,-24-1,0-24,0 25,0-1,25-24,-25 0,0 0,0-50,0 0,25 0,-25 0,25 25,-25-24,25-1,-25 0,24 25,-24-25,25 25,-25-25,25 25,-25 25,0 0,25 0,-25 0,25-1,-25 1,0 0,0 0,0 0,25-1,-1-24,-24-24,0-1</inkml:trace>
  <inkml:trace contextRef="#ctx0" brushRef="#br1" timeOffset="936051.4805">6995 14612,'0'0,"0"24,-25 26,25-25,0 24,-25-49,25 25,0 0,-25-25,25 25</inkml:trace>
  <inkml:trace contextRef="#ctx0" brushRef="#br1" timeOffset="936929.198">6821 14711,'25'-25,"0"25,-1 0,1 0,-25 25,25-25,-25 25,25-25,-25 24,25-24,-1 25,-24 0,0 0,25-25,-25 25,25-25,-25 24</inkml:trace>
  <inkml:trace contextRef="#ctx0" brushRef="#br1" timeOffset="938407.2737">7267 14636,'0'0,"0"25,25-25,-25 25,0 25,0-1,0-24,0 0,0 0,0-1,0 1,0 0,25-25,0 0,-25-50,25 26,0 24,-25-25,0 0,24 25,1-25,0 0,-25 50,25-25,-25 25,0 0,25 0,-25-1,0 1,24 0,-24 0,25 0,0-25,-25 24,25-24</inkml:trace>
  <inkml:trace contextRef="#ctx0" brushRef="#br1" timeOffset="945180.9867">7640 15653,'24'25,"26"0,-25 25,-25-26,25 1,-1 0,-24 0,0 0,0 0,0 24,0-24,0 0,0 0,0-1,0 1,0 0,0 0,0 0,0-1,-24-24,24 25,0 0,-25-25</inkml:trace>
  <inkml:trace contextRef="#ctx0" brushRef="#br1" timeOffset="946990.6488">8160 15281,'0'-24,"0"-1,0 0,25 25,-25-25,0 0,25 25,-25-24,25 24,0 0,0 0,-1 0,-24 24,0 1,25-25,-25 25,25 0,-25 0,0-1,0 1,0 0,0 0,0 0,0-1,0 1,0 0,0 0,0 0,-25-25,25 24,0 1</inkml:trace>
  <inkml:trace contextRef="#ctx0" brushRef="#br1" timeOffset="948541.9457">8557 15207,'25'-25,"-25"0,-25 25,1 0,-1 0,0 25,0-25,0 25,1-25,24 25,-25-25,25 25,0-1,0 1,0 0,0 0,0 0,0-1,0 1,25-25,-1 0,1 0,0 0,0 0,-25 25,25-25,-25 25,0 0,0 24</inkml:trace>
  <inkml:trace contextRef="#ctx0" brushRef="#br1" timeOffset="950029.4074">9178 15033,'0'0,"-25"0,0 25,0-25,25 25,-25-25,25 25,-25-25,25 25,-24-25,-1 24,25 1,-25-25,25 25,0 0,-25-25,25 25,0-1,0 1,0 25,0-25,0-1,0 1,0 0,0 0,0 0,25-25,0 0,0 0,-1 0,1 0,0-25,0 25,-25-25,25 25,0 0,-1-25,1 25,-25 25</inkml:trace>
  <inkml:trace contextRef="#ctx0" brushRef="#br1" timeOffset="951077.7707">8929 15381,'0'-25,"25"0,0 25,0 0,0-25,-1 25,-24-25,25 25,-25-24,25 24,0 0,0-25,0 25,-25 25</inkml:trace>
  <inkml:trace contextRef="#ctx0" brushRef="#br1" timeOffset="952017.2391">9599 14810,'0'-25,"0"50,0-25,0 25,0 0,25-1,-25 26,0-25,0 0,0-1,0 26,0-25,0 0,0 0,0-1,0 26,0-25,25 0,-25-1,0 1,0 0,0 0</inkml:trace>
  <inkml:trace contextRef="#ctx0" brushRef="#br1" timeOffset="952832.8479">9798 14760,'0'0,"0"50,0-25,0 24,0 1,0 0,0-26,0 26,0 0,0-1,0-24,0 25,0-25,0-1,0 1,0 0,0 0,24 0</inkml:trace>
  <inkml:trace contextRef="#ctx0" brushRef="#br1" timeOffset="954336.3324">9574 14884,'298'-173,"-596"346,621-346,-298 173,-1 0,-24 25,25-25,-25 24,25-24,-25 25,0 0,0 0,0 0,0-1,0 1,0 0,-50-25,50 25,-24-25,24 25,0-1,-25-24,-25 25,50 0,-25-25,1 0,24 25,-25 0,0-25,25 25,25-25,-25 24,25-24,24 50,1-25,-25 0,-1-1,26 1,0 0,-50 0,49 24,-24-49,-25 25,25 0,0-25,-25 25,25 0,-1-1,1-24,-25-24,0-1,0 0,0-25</inkml:trace>
  <inkml:trace contextRef="#ctx0" brushRef="#br1" timeOffset="956166.2433">10219 14463,'0'25,"0"-1,0 1,0 0,0 0,0 24,0-24,0 0,0 0,0 0,0-1,25-48,-25-1,0 0,0 0,25 25,-25-25,0 1,0-1,25 25,-25-25,25 25,-25 25,24-25,-24 25,25-1,0-24,-25 25,0 0,0 0,25 0,-25-1,25-24,-1 0,1 0,0-24,0-1,0 25,-25-25,24 0,1 25,0 0,-25-25,0 1</inkml:trace>
  <inkml:trace contextRef="#ctx0" brushRef="#br1" timeOffset="961709.241">10815 15430,'0'50,"0"-1,-25-24,0 25,0-25,25-1,-25 1,25 0,0 0,0 0</inkml:trace>
  <inkml:trace contextRef="#ctx0" brushRef="#br1" timeOffset="962793.9821">11435 15108,'0'-25,"0"50,0 0,0-1,0 1,0 0,-25 25,25-26,0 1,0 0,0 0,0 0,0-1,0 1</inkml:trace>
  <inkml:trace contextRef="#ctx0" brushRef="#br1" timeOffset="964405.2411">11261 14835,'0'-25,"25"25,-25 25,25 0,-25-1,0 1,25-25,-25 25,0 0,0 0,24-1,-24 1,25-25,-25 25,25-25,-25 25,0 0,25 0,-25-1,25-24,-25 25,0 0,0 0,0 0,24-25,-24 24,0 1,25-25,-25 25,25-25,-25 25,0 0,25-1,0-24,-1 0,1 0,0 0,-25-24,0-1,25 25,0-25</inkml:trace>
  <inkml:trace contextRef="#ctx0" brushRef="#br1" timeOffset="966630.8164">12253 14909,'0'-25,"-24"25,24 25,-25 0,0-25,25 25,0 0,-25-25,25 24,-25-24,25 25,0 0,-24-25,24 25,0 0,0 0,0-1,0 1,0 0,24-25,-24 25,25-25,-25 25,0-1,25-24,-25 25,25-25,0 25,-1-25,-24 25,25-25,0 0,0 0,-25-25</inkml:trace>
  <inkml:trace contextRef="#ctx0" brushRef="#br1" timeOffset="967690.7472">12055 15207,'25'0,"24"0,-24 0,0 0,0 0,0 0,-1 0,1 0,0 0,-25 25</inkml:trace>
  <inkml:trace contextRef="#ctx0" brushRef="#br1" timeOffset="968813.3019">12675 14636,'25'174,"-50"-348,50 373,0-174,-25 24,25-49,-25 25,0 0,0 0,0-1,0 1,24 0,-24 0,0 0,25-25,-25 25,0-1,0 1,0 0,25-25,-25 25,0 0</inkml:trace>
  <inkml:trace contextRef="#ctx0" brushRef="#br1" timeOffset="970060.9736">12898 14661,'0'25,"0"0,0 24,0-24,0 0,25 0,-25 0,0-1,0 1,0 0,0 0,25 0,-25-1,0 1,0 0,0 0,0 0,0 0,0-1,0 1,25-25,-25 25</inkml:trace>
  <inkml:trace contextRef="#ctx0" brushRef="#br1" timeOffset="973359.3615">12799 14760,'0'-24,"0"-1,0 0,0 0,0 0,0 1,25 24,-25-25,25 25,0 0,-1-25,-24 0,25 25,0 0,0 0,0 0,-1 0,1 0,0 0,-25 25,25-25,0 0,-1 0,1 0,-25 25,25-25,-25 25,25-1,-25 1,0 0,0 0,0 0,0-1,0 1,-25-25,25 25,-25-25,0 0,25 25,-24 0,-1-25,0 24,0-24,0 0,1 0,24 25,0 0,24-25,1 0,-25 25,25 0,0-25,0 24,-25 26,24-50,1 25,-25 0,25 0,0-25,0 24,-1-24,-24 25,25 0,0-25,-25 25</inkml:trace>
  <inkml:trace contextRef="#ctx0" brushRef="#br1" timeOffset="992219.3448">2579 16522,'0'-25,"25"25,-25 25,0 0,0-1,25-24,-25 25,0 0,0 0,0 0,0-1,0 1,0 0,0 0,25 0,-25-1,0 1,24 0,-24 0,0 0,25-25,-25-25,50-25,-25 25,-25 1,49-1,-49-25,25 50,-25-25,25 25,-25-24,0-1,25 25,-25 25,24-25,-24 24,0 1,25 0,-25 0,0 0,0-1,0 1,0 0,25 0,-25 0,25-25,0 0,0 0,-1 0,1 0,0 0,-25-25,25 25,0 0,-1-25,-24 0,25 0,0 25,-25-24,0-1,25 25,0-25,-25 0,0 0,24 25,-24-24,0-1,-24 25,-1 0,0 0,0 0,25 25,0-1,0 1,0 0,0 0,0 0,0-1,0 1,0 0,0 0,0 0,25-25,0 24,0-24,-1 0,1 0,-25-24,25 24,0-25,0 25,-25-25,0 0,24 25,1-25,0 25,-25-24,0-1,25 25,-25-25,25 0,-25 0,0 1,0-1,0 50,0-1,0 1,0 0,0 0,0 0,0-1,0 1,0 0,0 0,24-25,1 0,0 0,0 0,0 0,-25-25,24 0,-24 0,25 25,0-24,-25-1,0 0,25 25,-25-25,0 50,0 0,0 0,25-1,-25 1,0 0,24-25,-24 25,25-25,0 0,0-25,-25 0,25 25,-25-25,25 25,-1 0,1 0,-25-24,0-1,0 0</inkml:trace>
  <inkml:trace contextRef="#ctx0" brushRef="#br1" timeOffset="993519.694">3075 16422,'0'-24,"0"48,0-73,25 24,0 25,-25-25,25 25,0-25,-25 1,24 24,1-50,0 25,0 25,0-25,-1 25,1 0,0 25,-25 0,0 0,25-25,0 25,-25-1,24 1,-24 0,25-25,0 25</inkml:trace>
  <inkml:trace contextRef="#ctx0" brushRef="#br1" timeOffset="994420.9134">3770 15926,'25'0,"-50"0,50 50,-25 0,-25-26,25 1,0 25,0-1,0-24</inkml:trace>
  <inkml:trace contextRef="#ctx0" brushRef="#br1" timeOffset="995536.4599">5407 16125,'0'0,"0"25,-25-1,0 26,25-25,-24 0,-26-1,0 26,50 0,-24-50,-1 49,25-24,-25-25,25 25,0 25,-25-26,-24 1,24 25,0-50,25 25,-25-1,0 1,25 0,0 0,-24-25,-1 49,0-24,25 0,-25 0,25 0,-25-25,25 24,25-24,0-49</inkml:trace>
  <inkml:trace contextRef="#ctx0" brushRef="#br1" timeOffset="996507.9927">5333 16298,'0'0,"0"50,24 0,-24-26,25 26,-25 0,0-25,25-1,-25 26,25-50,-25 25,0 0,25-25,-25 24,0 1,0 0,0 0,24 0,1-25,-25 24,0 1,25-25,-25 25,0 0,25-25,-25 25</inkml:trace>
  <inkml:trace contextRef="#ctx0" brushRef="#br1" timeOffset="997831.4631">5085 16695,'49'0,"-24"0,0 0,0 0,-1-24,1 24,0 0,25 0,-26-25,1 25,0 0,0 0,0 0,-1 0,-24-25,0 50</inkml:trace>
  <inkml:trace contextRef="#ctx0" brushRef="#br1" timeOffset="999907.0189">5655 16596,'0'0,"0"-25,25 25,0-24,0 24,-25-25,24 0,1 25,0 0,0-25,-25 0,25 25,-1 0,1 0,0 25,-25 0,25-25,-25 25,0 0,0-1,0 1,0 0,0 0,0 0,0-1,0 1,0 0,0 0,0 0,0-1,-25-24,25 25,0 0,-25-25,0 25,1-25,-1 0,0 0,25-25,0 0,0 0</inkml:trace>
  <inkml:trace contextRef="#ctx0" brushRef="#br1" timeOffset="1.00214E6">6275 16671,'0'-25,"0"0,0 0,0 0,-25 25,1 0,-1 0,0 0,0 0,0 0,1 25,-1 0,25 0,-25-25,25 25,0-1,0 1,0 0,0 0,0 0,0-1,25 1,0 0,-1-25,-24 25,25-25,0 0,0 0,-25 25,25-25,-1 0,1 0,0 0,0 0,0-25,-1 25,-24-25,25 25</inkml:trace>
  <inkml:trace contextRef="#ctx0" brushRef="#br1" timeOffset="1.00305E6">6623 16671,'0'0,"24"0,1 0,0 0,0 0,24 0,-24-25,25 25,-1 0,-24-25,25 25,-25 0,-1 0,1 0</inkml:trace>
  <inkml:trace contextRef="#ctx0" brushRef="#br1" timeOffset="1.005E6">6647 16943,'25'0,"0"0,0 0,0 0,-1 0,1 0,-25-24,25 24,0 0,0 0,-1 0,1 0,0 0,0 0,0 0,-1 0,1 0,0 0,0 0,0 0</inkml:trace>
  <inkml:trace contextRef="#ctx0" brushRef="#br1" timeOffset="1.0062E6">7714 16695,'0'50,"-25"-25,25 0,0 24,0-24,0 0,-25-25,25 25,0-1,0 1,0 0,-24-25,24 25,0 0</inkml:trace>
  <inkml:trace contextRef="#ctx0" brushRef="#br1" timeOffset="1.00826E6">7540 16373,'0'-25,"25"50,0 0,0-25,0 0,-25 24,24-24,-24 25,25 0,-25 0,25 0,0-25,-25 25,0-1,0 1,0 0,25 0,-1 0,-24-1,0 1,0 0,25 0,-25 0,25-25,0 24,-25 1,0 0,0 0,25-25,-1 0,-24 25,25-25,0 0,0-25,-25 0,25 0,-1 25,-24-25,25 1,0-1,-25 0,0 0,25 25,-25-25,0 1,25 24,-1-25,-24 0,0 0</inkml:trace>
  <inkml:trace contextRef="#ctx0" brushRef="#br1" timeOffset="1.00983E6">8036 16547,'0'-25,"0"50,0-75,0 25,25 25,0 0,0 0,0 0,-1 0,-24 25,25-25,-25 25,0 0,0-1,0 1,0 0,0 0,0 0,0-1,0 1,0 0,0 0,0 0,0-1,0 1</inkml:trace>
  <inkml:trace contextRef="#ctx0" brushRef="#br1" timeOffset="1.01158E6">8533 16596,'0'0,"0"-25,0 1,-25 24,25-25,-25 25,0 0,0 0,1 0,24 25,-25-25,25 24,-25-24,25 25,0 0,-25-25,0 50,25-26,0 1,0 0,0 0,0 0,0-1,0 1,0 0,0 0,25-25,0 0,0 0,0 0,-1 0,1 0,0 0,0 0,24-25,-49 0,25 25,0 0,-25-25</inkml:trace>
  <inkml:trace contextRef="#ctx0" brushRef="#br1" timeOffset="1.01662E6">9227 16274,'0'24,"0"26,0-25,0 24,0 1,0-25,0 0,0 0,0-1,0 1,0 0,0 0,0 0,0-1,0 1,25-25,-25 25,25-25,0 0,-1 0,1 0,0 0,-25-25,25 25,-25-25,25 25,-25-24,24-1,-24 0,25 0,-25 0,0 1,0-1,25 25,0-25,-25 0,0 0,25 0,-25 1,24 24,-24-25,25 0,-25 0,0 0,0 1,25 24,-25-25,0 0,25 25,-25-25,0 0,0 1,0-1,0 0,0 0,-25 25,0 0,0 0,1 0,-26 0,25 0,25 25,0 0,0 0,0-1,0 1,0 0,0 0,0 0,0-1,0 1,0 0,0 0,0 0,0-1,25-24,-25 25,0 0,0 0,25 0,-25 0,0-1,0 1,0 0,0 0,0 0,25-1,-25 1,0 0,0 0,0 0,24-25,1 0,-25-25,25 25,0-25,-25 0,0 0,25 25,-1 0,-24-24,0-1,25 25,-25-25,25 25,-25-25,25 25,-25-25,0 50,25 0,-25 0,24 0,-24-1,0 1,0 0,25-25,-25 25,25-25,-25 25,0-1,25-24,0 0,-1 0,-24-24,0-1,25 25,0-25,-25 0,25 25,-25-25,25 1,0-1,-25 0,0 0,24 25,-24 25,0 0,25-25,-25 25,0-1,25-24,-25 25,25-25,0 0</inkml:trace>
  <inkml:trace contextRef="#ctx0" brushRef="#br1" timeOffset="1.01747E6">10095 16398</inkml:trace>
  <inkml:trace contextRef="#ctx0" brushRef="#br1" timeOffset="1.01815E6">10046 16125,'0'0,"49"0,-24 0,0 0,0-25,0 25,-1 0,1 0</inkml:trace>
  <inkml:trace contextRef="#ctx0" brushRef="#br1" timeOffset="1.01931E6">9153 16596,'25'-25,"-1"25,1 0,0-24,0 24,0-25,-1 25,1 0</inkml:trace>
  <inkml:trace contextRef="#ctx0" brushRef="#br1" timeOffset="1.02066E6">11112 16497,'-49'25,"49"0,-50-25,50 49,-25-24,-24 0,49 0,-25 24,0-49,0 50,25-25,-24-25,24 24,-25-24,25 25,-25 0,0 0</inkml:trace>
  <inkml:trace contextRef="#ctx0" brushRef="#br1" timeOffset="1.02258E6">10840 16274,'0'-25,"24"25,1 0,0 0,0 0,0 0,-25 25,0-1,24-24,1 0,-25 25,0 0,25-25,-25 25,0 0,0-1,25-24,-25 25,0 0,0 0,0 0,0 0,25-25,-25 24,0 1,0 0,0 0,0 0,24-25,-24 24,25 1,-25 0,25 0,0-25,-25 25,25-25,-25 24,24-24,-24 25,25-25,0 0,0 0,-25-25,25 25,-25-24,24 24,1 0,-25-25,0 0</inkml:trace>
  <inkml:trace contextRef="#ctx0" brushRef="#br1" timeOffset="1.02548E6">11832 15976,'0'25,"0"0,0 24,0-24,0 0,0 24,0 1,0-25,0 0,0-1,0 1,0 0,0 25,0-26,0 26,0-25,0 0,0 0,0-1,0 1,0 0,0 0,0 0,25-25,-1-50,1 25,0 0,-25 1,50 24,-50-25,0 0,24 0,1 25,-25-25,0 0,25 25,0 0,-25-24,25 24,-25-25,0 0,0 50,0 0,0-1,0 1,0 0,0 0,0 0,24 0,-24-1,0 1,25-25,-25 25,0 0,25-25,0 0,0 0,-25-25,24 0,26 0,-50 1,25-1,0 0,-25 0,0 0,0 50,0 0,0 0,0 0,0-1,24-24,-24 25,0 0,25-25,0 0,0 0,0 0,-1-25,1 25,-25-25,25 25,0-24,0 24</inkml:trace>
  <inkml:trace contextRef="#ctx0" brushRef="#br1" timeOffset="1.02601E6">12353 16150,'0'0</inkml:trace>
  <inkml:trace contextRef="#ctx0" brushRef="#br1" timeOffset="1.02669E6">12402 16819</inkml:trace>
  <inkml:trace contextRef="#ctx0" brushRef="#br1" timeOffset="1.02797E6">11658 16323,'25'0,"-25"-25,25 25,24-24,-24-1,0 0,25 0,-26 0,1 1,25 24,-25 0,-1-25,1 25,-25-25,25 25,0 0,0-25,-1 25</inkml:trace>
  <inkml:trace contextRef="#ctx0" brushRef="#br1" timeOffset="1.0331E6">12799 16596,'25'-25,"25"-24,-50 24,24-25,-24 25,0 1,25 24,-25-25,0 0,25 0,-25 0,25 25,0 0,-1 25,1-25,0 25,-25 0,25-25,0 0,-25 25,0-1,0 1,0 0,0 0,0 0,0 0,0 24,0-24,0 0,24-25,1 0,0 0,0 0,-25-25,25 0,-1 25,-24-25,0 1,25-1,0 25,-25-25,0 0,0 0,0 0,25 1,0 48,-25 1,24 0,-24 0,0 0,25-25,0 0,0 0,0 0,0 0,-25-25,0 0,0 0,24 25,-24-25,0 1,25 24,-25-25,0 0,0 50,0 0,0-1,0 1,0 0,0 0,25-25,0 0,0 0,-1 0,-24-25,25 25,0 25,0-25,-25 25,25-25,-1 0,1 0,0 0,0 0,0 0,-1 0,1-25,-25 0,25 25,0 0,-25-25,0 0,-25 25,25 25,0 0,0 0,0 0,0 0,0-1,0 1,0 0,25-25,-25 25,25-25,-25 25,0-1,0 1,24 0,1 0,-25 0,25-1,0 1,-25 0,25 0,-25 0,0-1,24-24,-24 50,25-25,-25 24,0-24,25-25,0 25,-25 0,0 0,0 0,0-1,-25 1,-25-25,26 25,-1-25,0 0,0 0,0 0,1 0,-1-25,0 25,0 0,0-25,25 1,0-1,0 0,0 0,0-25,0 26,0-1,0 0,50 0,-50-24,50 24,-26 0,1 0,-25 0,25 25,0 0,-25-24,25 24,-1 0,1 0,0 0</inkml:trace>
  <inkml:trace contextRef="#ctx0" brushRef="#br1" timeOffset="1.03449E6">13469 16150,'25'0,"-25"-25,0 0,25 25,-25-25,24 0,1 25,-25-24,0-1,0 0,25 25,0 0,-25-25,25 50,-1-25,1 50,-25-26,25 1,0-25,0 25,-25 0,24-25,-24 25</inkml:trace>
  <inkml:trace contextRef="#ctx0" brushRef="#br1" timeOffset="1.03522E6">13295 16125,'0'-25,"-25"25</inkml:trace>
  <inkml:trace contextRef="#ctx0" brushRef="#br1" timeOffset="1.03692E6">14635 15678,'-25'0,"25"25,-25 0,0 0,25-1,0 1,0 0,0 0,-24-25,-1 25,25 0,0-1,0 1,0 25,0-25,0-1,0 1,0 0,0 0,0 0,0-1,0 1,0 0,0 0,0 0,0-1,0 1,0 0,25 0,-25 24,24-24,-24 0,25 0,0 0,-25 0,25-1,0 1,-25 0,24 0,-24 0,25-25</inkml:trace>
  <inkml:trace contextRef="#ctx0" brushRef="#br1" timeOffset="1.03856E6">14684 16150,'0'49,"50"-24,-25 25,0-1,-1-24,1 0,-25 0,25-25,-25 24,25 1,0-25,-25-25,0 1,0-26,0 25,0 0,24 1,-24-1,0 0,0 0,0 0,25 1,-25-1,25 25,-25-25,0 0</inkml:trace>
  <inkml:trace contextRef="#ctx0" brushRef="#br1" timeOffset="1.04319E6">15205 16199,'0'0,"-25"0,1 25,-1-25,0 0,0 25,0-25,25 25,-24-25,24 24,0 1,0 0,0 0,24 0,-24-1,0 1,25-25,0 0,0 0,-25-25,25 1,-1 24,-24-25,0 0,25 25,0 0,0 0,-25 25,25 0,0-25,-25 24,24 1,1-25,0 0,0 0,0 0,-1 0,1 0,-25-25,25 25,-25-24,0-1,0 0,25 25,-25-25,25 0,-25 1,0-1,0 0,24 25,-24-25,25 25,-25-25,0 1,0-1,0 0,0 0,0 0,0 1,0-1,0 0,0 0,0 0,0 1,0-1,0 0,-25 25,25-25,0 0,-24 25,-1-25,0 25,0 0,0 0,1 0,-1 25,25 0,-25-25,25 25,0 0,0 0,0 24,0-24,0 0,0 0,0 24,0-24,0 0,0 24,0 1,25-25,0 0,-25-1,0 26,24-25,26 0,-50-1,25 1,0 0,-1 0,-24 0,25-25,-25 25,25-25,-25 24,25-24,0 0,-1 0,1 0,0 0,-25-24,25 24,0-50,-1 25,-24 0,0 0,0 1,25 24,-25-25,0 0,0 0,0 0,0 1,0-1,0 0,0 75,25-50,-25 49,25-24,-25 25,0-1,0 1,25-25,-1-25,-24 25,25-25,0 0,0 0,0-25,24-25,-49 25,25 0,-25 1,25 24,-25-25,0 0,25 25,-25-25,0 0,0 50,0 0,0 0,0 0,0-1,0 1,25-25,-25 25,24 0,-24 0,0 0,25-25,0 0,0 0,0 0,-1 0,1 0,0 0,-25-25,25 0,-25 0,25 25,-25-25,24 0,-24 1,0-1,0 0,0 0,-24 25,24-25,-25 25,0 0,25 25,0 0,0 0,0 0,0-1,0 1,25-25,-25 25,25 0,-25 0,24-25,1 0,0 0,0 0,0 0,24-25,-49 0,25 25,0 0,0-25,-1 25,-24-25,25 25,-25-24,0-1,0 0,0 0,0 0</inkml:trace>
  <inkml:trace contextRef="#ctx0" brushRef="#br1" timeOffset="1.04422E6">16644 15703,'422'199,"-373"-175,-520-247,992 496,-496-223,0-1,-1-24,1 0,-25 0,25-1,0 1,-25 0,0 25,0-26,0 1,0 0,0 0,0 0,0-1,0 1,0 0,0 25,-25-25,0-1,0 26,1-25,-1-25,25 25,-25-1,0 1,0-25,1 0,24 25</inkml:trace>
  <inkml:trace contextRef="#ctx0" brushRef="#br1" timeOffset="1.04776E6">5730 17837,'-25'0,"0"0,0 0,0-25,25 0,0 0,-24 25,-1-25,25 0,-25 25,25-24,0-1,0 0,-25 25,25-25,-25 0,25 1,0-1,0 0,0 0,0 0,25 1,-25-1,25 25,0 0,0 0,-25 25,0-1,0 1,0 0,-25 0,25 0,-25-1,25 1,-25-25,0 25,25 0,0 0,-25-25,1 24,24 1,-25-25,25 25,0 0,-25 0,25 0,0-1,25-24,0 0,-1 0,1 0,0 0,0-24,0-1,0 0,-1 0,-24 0,50 25,-25 0,-25-25,25 25,-1 0</inkml:trace>
  <inkml:trace contextRef="#ctx0" brushRef="#br1" timeOffset="1.0508E6">6151 17588,'0'-24,"0"-1,0 0,0 0,25 0,-25 1,0-1,25 25,0 0,-1 0,1 25,0-1,-25 1,0 0,25-25,-25 25,0 0,0-1,0 1,25 0,-25 0,0 0,0-1,-25-24,25 25,0 0,-25-25,25 25,-25-25,25 25,-25-25,1 0,-1 0</inkml:trace>
  <inkml:trace contextRef="#ctx0" brushRef="#br1" timeOffset="1.05273E6">6598 17638,'0'-25,"0"50,0-75,-25 26,25-1,-25 25,25-25,-25 25,1 0,-1 0,0 0,0 0,25 25,0 0,-25-25,0 0,25 24,0 1,-24-25,24 25,0 0,0 0,0-1,0 1,0 0,0 0,0 0,24-25,1 0,-25 25,25-25,0 0,0 0,0 0,-1 0,1 0,0 0,0 0,0 0,-25-25,0 0,0 0,24 25,-24-25,0 0</inkml:trace>
  <inkml:trace contextRef="#ctx0" brushRef="#br1" timeOffset="1.05491E6">7168 17340,'25'0,"0"0,0 25,-1 25,1-50,-25 25,0-1,25 1,0 0,-25 0,25-25,-25 25,25-1,-1-24,-24 50,0-25,25-25,0-25,-25 0,0 0,25 1,0 24,-25-25,24 0,-24 0,0 0,25-24,0 24,-25-25,0 26,0-1</inkml:trace>
  <inkml:trace contextRef="#ctx0" brushRef="#br1" timeOffset="1.0561E6">7764 17390,'0'25,"0"24,24-49,-24 50,0-25,0 0,0-1,0 1,0 0,0 0,25-25,-25 25,0-1</inkml:trace>
  <inkml:trace contextRef="#ctx0" brushRef="#br1" timeOffset="1.05701E6">7640 17291,'0'0,"24"0,26 0,-25 0,24 0,1 0,-25 0,0 0,-1 0</inkml:trace>
  <inkml:trace contextRef="#ctx0" brushRef="#br1" timeOffset="1.05926E6">8061 17464,'0'0,"-25"0,1 25,-1 0,0 0,0 0,0-25,25 24,-24-24,24 25,0 0,0 0,0 0,24-25,1 0,0 0,0 0,0 0,-1 0,1-25,-25 0,0 0,0 0,0 1,0-1,0 0,0 0,0 0,25 25,0 25,0-25,-1 0,1 0,0 0,0 0,0 0,0 0,-1 0,1 0,0 0,-25-25,0 1,0-1,0 0,0 0,0 0,-25 25,0 0,25-24,-24 24,-1-25,0 25,0 0,0 0,0 0,1 0</inkml:trace>
  <inkml:trace contextRef="#ctx0" brushRef="#br1" timeOffset="1.06328E6">8756 17737,'0'0,"0"-25,25 1,-1-1,1 0,0-25,0 1,0 24,-25 0,0 0,0 1,0-1,0 0,0 0,0 0,0 50,0 0,0 0,0 0,0-1,24-24,-24 25,25 0,0-25,0 25,0-25,-25 25,0-1,0 1,0 0,0 0,0 0,0-1,0 1,0 0,0 0,0 0,0 0,24-25,26-25,-25-25,0 50,0-25,-1 0,-24 1,25 24,-25-25,0 0,25 25,-25-25,0 0,0 50,0 0,0 0,0 0,0-1,25-24,0 0,-1 0,1 0,0 0,-25-24,25-26,0 50,-1 0,-24-25,0 0,25 1,0 24,-25-25,25 25,0 0,-1 0,1 25,0-25,0 0,0 0,-1 0,1 0,0 0,0 0,0 0,-1-25,-24 0,-24 50,-1 0,25 24,0-24,0 0,0 0,0-1,0 1,0 0,0 0,0 0,0 0,0-1,0 1,0 0,0 0,0 0,0-1,0 1,0 0,0 0,0 0,0-1,0 1,25 0,-25 0,-25-25,-25-25,25 0,1 0,24 1,-25 24,0-25,25 0,0 0,0 0,0 1,25 24,0 0,-1 0,1 0,0 0,25 0,-26 0,26 0,-25 0,24 0,-24 0,0 0,0 0,25 0,-26 0,-24-25,-24-25,-1 50,0-49,-25 24</inkml:trace>
  <inkml:trace contextRef="#ctx0" brushRef="#br1" timeOffset="1.06389E6">9128 17440,'0'0</inkml:trace>
  <inkml:trace contextRef="#ctx0" brushRef="#br1" timeOffset="1.06524E6">9277 17316,'25'0,"-1"-25,1 0,-25 0,25 0,-25 1,25 24,0 0,-1 0,1 24,-25 1,25-25,0 25,-25 0</inkml:trace>
  <inkml:trace contextRef="#ctx0" brushRef="#br1" timeOffset="1.06997E6">10418 17018,'0'-25,"0"50,0 24,0-24,0 0,0 0,0 0,0 0,0-1,0 1,0 0,0 0,0 0,0-1,0 1,0 0,0 0,0 0,0-1,0 1,0 0,0 0,0 0,0-1,25-24,-25 25,24-25,1 0,0 0,-25-25,0 1,25 24,0 0,-25-25,24 25,-24-25,0 0,25 25,0-25,-25 1,0 48,0 26,0-25,0 0,0-1,0 1,25-25,0 0,-1 0,1 0,0 0,0 0,-25-25,25 25,0-24,-1 24,1-25,-25 0,25 25,-25-25,25 25,-25-25,0 50,0 25,25-50,-25 25,0-1,0 1,0 0,0 0,24-25,1 0,0-25,0 25,-25-25,0 0,25 1,-1 24,1 0,-25-25,0 0,25 25,-25 25,25-25,-25 25,25-25,-1 0,1 0,0 0,0 0,0 0,-25 49,0 1,0-25,0-1,0 1,0 0,0 0,0 0,0 0,0-1,0 1,0 25,0-25,0-1,0 1,0 0,0 0,0 0,0-1,-25-24,0 0,0-24,25-1,-25 0,1 0,-1 0,0 25,25-24,0-1,0 0,0 0,0 0,0 1,0-1,25 25,0 0,-1 0,26-25,-25 25,24 0,1 0,-25 0,24 0,-24 0,0 0,-25-50,-25 1,-24 24</inkml:trace>
  <inkml:trace contextRef="#ctx0" brushRef="#br1" timeOffset="1.07094E6">10964 17167,'0'0,"24"0,1 0,0 0,-25 25,0-1,0 1,0 0,0 0,-25 0,25-1,0 1,-25-25,25 25,0 0</inkml:trace>
  <inkml:trace contextRef="#ctx0" brushRef="#br1" timeOffset="1.07169E6">11212 17241,'49'75,"-98"-150,98 174,-49-74,0 0,-25-25,25 25</inkml:trace>
  <inkml:trace contextRef="#ctx0" brushRef="#br1" timeOffset="1.07262E6">10219 17415,'25'0,"0"-25,0 25,0 0,24-25,1 25,-25 0,24 0,-24-25,0 25,0 0,-1 0,1 0,0 0,-25-24,50 24,-26 0,1 24</inkml:trace>
  <inkml:trace contextRef="#ctx0" brushRef="#br1" timeOffset="1.07579E6">11956 17365,'0'25,"0"0,0 0,0-1,0 1,0 0,0 25,25-50,-25 24,0 1,24-25,1 0,0 0,0 0,0-25,-1 25,-24-24,0-1,0 0,25 25,-25-25,25 0,0 25,-25-24,0 48,0 1,0 0,25 0,-25 0,24-25,1 0,-25-25,25 0,0 25,-25-25,25 25,-1 0,1 0,0 0,0 25,0-25,-1 0,1 0,-25-25,0 50,0 0,0 0,0-1,0 26,25-25,-25 0,25-1,-25 1,0 0,0 0,0 0,0 0,25-1,-25 1,0 0,25-25,-25 25,0 0,0-1,0 1,0 0,24-25,-24 25,0 0,0-1,-24-24,-1 0,0 0,0 0,25-24,-25 24,25-25,-25 25,25-25,-24 25,24-25,0 0,0 1,0-1,0 0,0 0,24 0,1 1,0-1,0 25,0 0,0-25,-1 25,26-25,-25 25,0 0,-25-25,-50 0</inkml:trace>
  <inkml:trace contextRef="#ctx0" brushRef="#br1" timeOffset="1.07693E6">12129 17167,'0'0,"25"0,0 0,0 0,0 25,-25-1,0 1,0 0,0 0,0 0,-25-25,25 24,0 1</inkml:trace>
  <inkml:trace contextRef="#ctx0" brushRef="#br1" timeOffset="1.07787E6">12551 16943,'0'25,"0"25,-25-1,25-24,0 0,0 25</inkml:trace>
  <inkml:trace contextRef="#ctx0" brushRef="#br3" timeOffset="1.09031E6">18926 14537,'0'-25,"0"50,0 0,-25 0,25 24,-24-24,-1 0,25 25,-25-50,25 49,0-24,0 0,0 24,-25-49,25 25,0 0,-25 0,1 0,24-1,-25 1,25-50,0-24,25 24</inkml:trace>
  <inkml:trace contextRef="#ctx0" brushRef="#br3" timeOffset="1.09109E6">19001 14587,'0'0,"24"0,1 49,0 1,0 0,-25-1,25-24,-25 25,0-1,0 1,0-25</inkml:trace>
  <inkml:trace contextRef="#ctx0" brushRef="#br3" timeOffset="1.09217E6">18827 14785,'0'-25,"0"50,25-50,0 25,-1 0,1 0,0 0,-25 25,25-25,0 0,-1 0,1 0,0 25,-25 0</inkml:trace>
  <inkml:trace contextRef="#ctx0" brushRef="#br3" timeOffset="1.09304E6">19521 14785,'0'0,"25"0,0 0,0 0,0 0,0 0,-1 25,1-25,-25 25,0 0</inkml:trace>
  <inkml:trace contextRef="#ctx0" brushRef="#br3" timeOffset="1.09397E6">19596 15033,'0'0,"25"0,0 0,-1 0,-24-25,25 25,0 0,0 0,0 0</inkml:trace>
  <inkml:trace contextRef="#ctx0" brushRef="#br3" timeOffset="1.09754E6">20117 13991,'0'-24,"0"48,0 26,0 0,0-26,0 26,0-25,25 24,-25 1,0-25,0 0,0-1,0 1,0 0,0 0,0 0,0 24,0-24,0 25,0-1,0-24,0 0,0 0,-25 24,25-24,0 0,0 0,0 24,0-24,0 0,0 25,0-26,0 1,0 0,0 0,0 25,0-26,0 26,0-25,0 0,0-1,0 1,0 0,0 0,25-25,-1 0,26 0,-25 0,0 0,-25 25,24-25,1 0,0 0</inkml:trace>
  <inkml:trace contextRef="#ctx0" brushRef="#br3" timeOffset="1.09867E6">20092 14016,'0'-25,"25"25,0 0,-1 0,1 0,0 0,0 0,0 0,-25 25,0 0,0 0</inkml:trace>
  <inkml:trace contextRef="#ctx0" brushRef="#br3" timeOffset="1.10093E6">20340 14215,'0'-25,"0"50,25-50,0 25,-25 25,25-25,-25 24,24 1,1-25,-25 25,0 0,25-25,-25 25,0-1,0 1,0 25,0-25,0 0,0-1,-25-24,25 25,-25 0,1-25,24 25,-25 0,0-25,25 24,0-48,25 24,0 0,-1 0,1 0,0 0,0 0,-25 24,25-24,-25 25,24-25,-24 25,25-25,-25 25,0 0,0-1,0 1,-25 0,1-25,24 25,-25-25,0 0,25 25,-25-25,0 0,1 0,24 24</inkml:trace>
  <inkml:trace contextRef="#ctx0" brushRef="#br3" timeOffset="1.10441E6">20563 15058,'-24'0,"24"25,-25-25,25 25,-25-25,25 25,-25-25,25 24,-25-24,25 25,0 0,0 0,0 0,0-1,-24-24,24 25,24 0,1-25,-25 25,25-25,0 0,0 0,-1 0,1 25,0-1,0-24,-25 25,25-25,-25 25,24-25,-24 25,25-25,-25 25,0-1,0 1,-25 0,1-25,24 25,-25-25,0 0,25 25,-25-1,0-24,1 0,-1 0,0 0,25-24,0-1,0 0,0 0,0 0,0 1,0-1,0 0,0 0,25 25,-25-25,25 25,-25-24,0-1,24 25,-24-25,25 25,-25-25,0 0,0 1,25 24,-25-25,0 0,25 0,0 25,-25-25,0 1,0-1,0 0,-25 25</inkml:trace>
  <inkml:trace contextRef="#ctx0" brushRef="#br3" timeOffset="1.10625E6">21283 14066,'0'-25,"-25"25,25 25,0 0,0-1,-25 26,25-25,0 0,-25-25,25 24,0 1,0 0,0 0,0 0,0-1,0 1,0 0,0 0,0 0,25-25,-25 25,25-25,0 0,-25 24,25-24,-1 0,1 0,0 0,0 0,-25-24,0-1,0 0,0 0,0 0,0 0,0 1,0-1,0 0,0 0,0 0,0 1,0-1,0 0,0 0,-25 0,25 1,-25 24,0-25,1 25,-1 0,0 0,0 0,0 0,0 0,1 0,-1 0,0 0,25 25,0-1</inkml:trace>
  <inkml:trace contextRef="#ctx0" brushRef="#br3" timeOffset="1.10792E6">21084 15182,'0'-25,"25"25,25 0,-50-24,24 24,1 0,-25-25,25 25</inkml:trace>
  <inkml:trace contextRef="#ctx0" brushRef="#br3" timeOffset="1.10945E6">21382 15281,'0'0,"0"-24,0-1,25 0,-25 0,0 0,0 1,25-1,-25 0,0 0,0 0,24 25,-24 25,25 0,-25 0,0 0,0-1,25 1,-25 0,0 0,0 0,0-1,25-24,-25 25,0 0,0 0,0 0</inkml:trace>
  <inkml:trace contextRef="#ctx0" brushRef="#br3" timeOffset="1.11379E6">21704 14066,'25'0,"-25"-25,50 25,-25 0,24 0,-24 0,25 0,-26 0,1 0,0 0,-25 25,0 0,0-1,0 26,0-25,0 24,25 1,-25 0,0-26,0 1,0 0,0 25,0-1,0-24,0 25,25-1,-25-24,0 0,0 25,0-1,0 1,0-1,0-24,0 0,24 0,-24 0,0-1,0 1,0 0,0 0,0 0,0 0,0-1,0 1,0 0,0 0,0 0,0-1,0 1,0 0,0 0,0 0,0-1,25 1,-50-25,1 0,-26 0,25 0,0 0,1 0,24 25,0 0,0 0</inkml:trace>
  <inkml:trace contextRef="#ctx0" brushRef="#br3" timeOffset="1.11603E6">22399 14909,'0'25,"50"0,-26 24,1-24,0-25,-25 25,0 0,0 0,0 0,0-1,0 1,0 0,0 0,-25-25</inkml:trace>
  <inkml:trace contextRef="#ctx0" brushRef="#br3" timeOffset="1.11801E6">22548 14636,'0'-24,"25"24,-1 0,1 0,0 0,0 0,0 0,-1 0,1 0,-25 24,25 1,-25 0,0 0,0 0,0-1,0 1,0 0,0 0,0 0,-25-25,0 24,25 1,-24-25,48 0,1-25</inkml:trace>
  <inkml:trace contextRef="#ctx0" brushRef="#br3" timeOffset="1.11968E6">23019 14636,'-25'0,"-24"0,24 0,0 0,25 25,0 0,0 0,-25-25,25 25,0-1,0 1,0 0,0 0,0 0,0-1,0 1,25-25,0 0,0 0,-1 0,1 0,0 0,0 0,-25 25,25-25,0 0,-25 25,0 0</inkml:trace>
  <inkml:trace contextRef="#ctx0" brushRef="#br3" timeOffset="1.12049E6">23218 14686,'99'0,"-198"0,223 0,-100 0,1 0,0 0</inkml:trace>
  <inkml:trace contextRef="#ctx0" brushRef="#br3" timeOffset="1.12156E6">23317 14860,'25'0,"-1"0,26 0,0 0,-26 0,1 0,0 0,-25 24,0 1</inkml:trace>
  <inkml:trace contextRef="#ctx0" brushRef="#br3" timeOffset="1.12461E6">23763 14165,'0'-25,"0"50,0 0,0 0,0-1,0 1,0 0,0 25,25-26,-25 26,25 0,-25-25,25 24,-25 1,0-25,0 24,0-24,0 0,0 0,0-1,0 1,0 0,0 25,24-26,-24 1,0 0,0 0,0 0,0-1,0 1,0 0,0 0,0 0,0 0,0-1,0 1,0 0,0 0,0 0,0-1,0 1,0 0,0 0,0 0,0-1,0 1,0 0,0 0,0 0,0-1,0 1,25-25,-25 25,0 0,25-25,0 0,0 0,0 0,-1 0,1 0,0 0,0 0,0 0,-1 0,1 0,-25-25,-25 25,1-25</inkml:trace>
  <inkml:trace contextRef="#ctx0" brushRef="#br3" timeOffset="1.12567E6">23838 14190,'24'0,"1"0,0 0,0 0,0 0,0 0,-1 0,1 0,25 25,-25-25,-1 0,1 0,-25 24,0 1</inkml:trace>
  <inkml:trace contextRef="#ctx0" brushRef="#br3" timeOffset="1.12675E6">24135 14686,'50'-248,"-100"496,100-471,-50 248,0-1,0 26,0-25,0 24,0-24,0 0,0 0,0 0,0-1,0 1,0 0,0 25,0-26,0 1,0 0,0 0</inkml:trace>
  <inkml:trace contextRef="#ctx0" brushRef="#br3" timeOffset="1.12888E6">24160 15157,'0'0,"0"-24,25 24,0-25,0 25,-1 0,1 0,0 0,0 0,-25 25,25-25,-25 24,0 1,0 0,0 0,0 0,0-1,0 1,-25 0,0-25,0 50,-24-26,24-24,0 25,0 0,0-25,1 0,-1 0,50 0,-1 0,1 0,0 0,0 0,0 0,-1 0,1 0,0 0,0 0,0 0,-1 0,-24 25,25-25,-25 25,0-1</inkml:trace>
  <inkml:trace contextRef="#ctx0" brushRef="#br3" timeOffset="1.13257E6">24408 14239,'25'0,"0"0,0 0,-1 0,1 0,0 0,-25 25,-25 0,25 0,0 0,0-1,0 1,-25-25,25 25,0 0,0 0,0 0,-24-25,24 24,0 1,0 0,0 0,0 0,0-1,0 1,0 0,0 0,0 0,0-1,24 1,-24 0,0 0,25 0,0-1,0 1,-25 0,25 0,-1 24,-24-24,0 25,25-50,-25 50,25-50,-25 24,25 1,-25 0,0 0,0 0,0-1,25-24,-25 25,0 0,0 0,24 0,-24-1,0 1,0 0,0 0,0 0,-24-25,-1 0,0 0,0 0,25 24</inkml:trace>
  <inkml:trace contextRef="#ctx0" brushRef="#br3" timeOffset="1.13513E6">21680 16174,'0'25,"0"0,-25 0,0 0,25-1,0 1,-25 0,0 0,25 0,0-1,-24-24,24 25,0 0,0 0,0 0,0 0,0-75</inkml:trace>
  <inkml:trace contextRef="#ctx0" brushRef="#br3" timeOffset="1.13719E6">21531 16050,'0'-49,"25"49,-1 0,-24 25,25-25,-25 24,25 1,0-25,-25 25,25-25,-25 25,24-25,-24 25,0-1,0 1,25-25,-25 25,0 0,0 0,0-1,0 1,0 0,0 0,0 0,25-25,-25 24,0 1,25-25,0 0,-1 0,-24-25,25 1</inkml:trace>
  <inkml:trace contextRef="#ctx0" brushRef="#br3" timeOffset="1.1379E6">22027 16199,'223'-74,"-446"148,471-148,-248 99</inkml:trace>
  <inkml:trace contextRef="#ctx0" brushRef="#br3" timeOffset="1.13869E6">22126 16447,'50'0,"-100"0,125 0,-51 0,1 0,25 0,-25 0,-1 0,1 0,-25 25,0 0</inkml:trace>
  <inkml:trace contextRef="#ctx0" brushRef="#br3" timeOffset="1.14104E6">22672 15951,'49'-124,"-98"248,123-248,-49 124,0 0,0 0,-1 25,-24 0,25-25,-25 25,0-1,0 1,0 0,0 0,0 0,0-1,-25-24,25 25,0 0,-24-25,24 25,-25-25,0 25,25-1,-25-24,25 25,25-25,0 0,-25-25,25 25,-1 0,1 0,0 0,0 0,0 0,-1 0,1 0,-25 25,25-25,-25 25,25 0,0 0,0-1,-25 1,24-25,-24 25,0 0,0 0,0-1,0 1,0 0,0 0,0 0,0 0,0-1,-24 1,-1-25,0 0,0 0,0 0,0 0,1 0,-1 0,0 0,0 0,0 0,1 0,-1 0,0 0,25-25,0 1,0-1,0 50</inkml:trace>
  <inkml:trace contextRef="#ctx0" brushRef="#br3" timeOffset="1.14383E6">16917 14612,'50'0,"-50"24,49 1,1 0,-25-25,-1 25,26 0,-25 24,-25-24,25-25,-25 25,24-25,1-25,0 25,0-25,-25-24,49 24,-24-25,25 1,-50 24,25 0,24 0,-49 0,25 25,-25-24,25-26,24 0,-24 50,-25-25,0 1,25 24,0-25,-25 0,0 50,0 0,0 24,0 1,0 0,0-1,0-24,0 0,-25 24,25-24,0 25,-25-1,25-24,0 0,0 0,0 0,0-1,0 1,0 0,0 0,0 0,0-50,0 0,0 0,0-24,0-1</inkml:trace>
  <inkml:trace contextRef="#ctx0" brushRef="#br3" timeOffset="1.1448E6">17611 14363,'497'125,"-994"-250,994 274,-497-124,0 0,0 0,-25-25,25 49,-25 1,0-25,0 24,1-24,24 0,-25-25,25 25,-25-25,0 25,25-1,-25 1,1-25,24 25,-25-25,0 0</inkml:trace>
  <inkml:trace contextRef="#ctx0" brushRef="#br3" timeOffset="1.14575E6">17165 15232,'397'-50,"-794"100,843-100,-396 50,-25 0,0 0,-1 0,1 0,0 25,0-25,0 25,24-25,1 0,-25 0,-25 25</inkml:trace>
  <inkml:trace contextRef="#ctx0" brushRef="#br0" timeOffset="1.16957E6">16272 17167,'0'-25,"0"0,0 0,0 0,0 1,25 24,-25-25,0 0,25 25,-25-25,24 25,-24-25,25 25,0-24,0 24,0 0,-1 0,1 0,0 24,0 1,-25 0,0 0,0 0,0-1,0 1,0 0,0 0,0 0,-25 0,0-1,25 1,-25 0,25 0,-24 0,24-1,0 1,0 0</inkml:trace>
  <inkml:trace contextRef="#ctx0" brushRef="#br0" timeOffset="1.17084E6">16470 17588,'0'-24</inkml:trace>
  <inkml:trace contextRef="#ctx0" brushRef="#br0" timeOffset="1.17297E6">15999 16819,'0'25,"25"25,-25-1,0-24,0 25,25-1,-25-24,0 25,0-25,0 0,25 24,-25 1,0-25,0-1,24 1,-24 0,0 0,0 0,0-1,0 1,25 0,-25 0,0 0,0-1,0 1,0 0,0-50,-25-24,1-26</inkml:trace>
  <inkml:trace contextRef="#ctx0" brushRef="#br0" timeOffset="1.17601E6">16074 16844,'24'0,"-24"-25,50 1,-25 24,0 0,-1 0,1 0,-25-25,25 25,0 0,-25-25,25 25,-1 0,1 0,0 0,0 0,0 0,-1-25,1 25,0 0,25 0,-26 0,1 0,25 0,-1 0,-24 0,0 0,0 0,0 0,-1 0,1 0,0 0,0 25,-25 0,0 0,0-1,0 1,0 0,0 0,0 24,0-24,0 0,0 0,0 0,0-1,0 1,0 0,0 0,0 0,0 0,0-1,0 1,0 0,0 0,0 0,0-1,0 1,0 0,25 0,-25 0,0-1,0 1,0 0,0 0,0 0,0-1,0 1,25 0,-25 25,-25-50,0 0,0 0,-25 0,26 0,-26 0,25 0,0 0,-24 0,24 0,-25 0,26 0,-26 0,0 0,26 0,-1 0,-25 0,25 0,1 0,-1 0,0 0,0 0,0 0,1 0,-1 0</inkml:trace>
  <inkml:trace contextRef="#ctx0" brushRef="#br0" timeOffset="1.18033E6">17562 16894,'-25'0,"0"0,0 0,25 25,-24-25,24 24,0 1,-25-25,25 25,-25-25,25 25,0 0,-25-1,0-24,25 25,0 0,0 0,0 0,0 0,0-1,0 1,0 0,25-25,0 0,0 0,0 0,-1 0,1 0,0 0,0 0,-25-25,25 25,-25-25,24 25,1 0,-25-24,25 24,0-25,0 0,-1 0,-24 0,25 25,0-25,-25 1,25 24,-25-25,25 0,0 25,-25-25,0 0,24 1,1-1,-25 0,0 0,0 0,0 1,0-1,0 0,0 0,-25 0,25 1,-24 24,-1 0,25 24,0 1,0 0,0 0,0 0,0-1,0 26,0-25,25 24,-25-24,0 0,24 0,-24 0,0-1,0 1,0 0,0 0,25 0,-25 0,0-1,0 1,25 0,-25-50,0 0,25 1,-25-1,25 0,-1 25,-24-25,0 0,25 25,0 0,0 0,-25 50,25-50,-25 25,24-25,-24 25,0-1,25-24,-25 25,25-25,0 0,-25-25,25 1,-1-1,-24 0,25 0,-25 0,25 25,0 0,-25 25,25 0,-25 0,24 0,-24-1,25-24,-25 25,25 0,0-25,0 0,-25-25,24 25,1 0,-25-25,0 1,0-1,0 0,0 0,-25 25,1 0,-1 0,0 0,0 0,0 0</inkml:trace>
  <inkml:trace contextRef="#ctx0" brushRef="#br0" timeOffset="1.18161E6">19249 16447,'0'0,"0"50,0-25,0 0,0-1,0 26,-25 0,25-26,0 26,0-25,-25 0,0-1,25 1,0 0,0 0,0 0,0-1,0 1,0 0,0 0,0 0,0-1,0 1,0 0,0-50,0 0,0-24</inkml:trace>
  <inkml:trace contextRef="#ctx0" brushRef="#br0" timeOffset="1.18306E6">19273 16422,'25'-24,"-50"48,50-24,0 25,0 0,-25 0,25 0,-25 0,0-1,0 1,0 0,24 0,-24 0,25-1,-25 1,0 0,0 0,0 0,25-25,-25 24,25-24,-25 25,25 0,-25 25,0-26,24-24,-24 25,25 0,-25 0,0 0,0-1,0 1,25-25,-25 25</inkml:trace>
  <inkml:trace contextRef="#ctx0" brushRef="#br0" timeOffset="1.18418E6">19149 16819,'25'0,"0"0,0 0,24 0,-24 0,25 0,-25 0,-1 0,1 0,0 0,0 0,0 0,-1 0,1 0,-25-24,25 24</inkml:trace>
  <inkml:trace contextRef="#ctx0" brushRef="#br0" timeOffset="1.18567E6">19894 17192,'0'-25,"0"50,0-1,0 1,0 0,0 0,0 0,0-1,0 1,0 0,0 0,-25 0,0-25</inkml:trace>
  <inkml:trace contextRef="#ctx0" brushRef="#br0" timeOffset="1.18949E6">20315 16497,'0'25,"0"24,25 1,-25-25,0 24,25 1,-25-25,0 0,0-1,0 1,0 0,25 0,-25 0,0-1,0 1,0 0,0 0,0 0,25-1,-25 1,0 0,0 0,0 0,-25-25,0 0,0 0,0 0,0 25,1-25,-1 0,0 0,25-25,0 0,0 0,25 25,0-25,-1 25,26 0,-25 0,25-25,-26 1,1 24,0 0,-25-25,25 25,0 0,-1-25,-24 0,25 25,0 0,-25-25,25 25,0 0,-25 25,0 0,0 0,0 0,24-1,-24 1,0 0,0 0,25-25,0 0,0-25,0 0,-1 25,-24-25,0 1,25 24,0-25,0 25,-25 25,25-25,-1 24,-24 1,0 0,25-50,0 25,-25-49,0 24,25 25,0-50,-1 25,1 25,-25-24,25 24,0 0,0 0,-25 24,0 1,24-25,-24 25,0 0,0 0,25-25,0 0,-25 24,0 1,0-50,25 1,0 24,0-25,-1 25,-24-25,25 25,0 0,0 25,-25 0,25-1,-25 1,0 0,0 0,24 0,1-25,-25-25,0 0,0-25</inkml:trace>
  <inkml:trace contextRef="#ctx0" brushRef="#br0" timeOffset="1.19019E6">20737 16695,'0'0,"0"25</inkml:trace>
  <inkml:trace contextRef="#ctx0" brushRef="#br0" timeOffset="1.19081E6">20811 16398,'248'0,"-496"0,496 24,-248 1</inkml:trace>
  <inkml:trace contextRef="#ctx0" brushRef="#br0" timeOffset="1.19181E6">20191 16894,'0'0,"25"0,0-25,0 25,-1 0,26 0,-25 0,0 0,24-25,-24 25,0 0,0 0,0 0,-1 0</inkml:trace>
  <inkml:trace contextRef="#ctx0" brushRef="#br0" timeOffset="1.19349E6">21903 16993,'0'-25,"0"0,25 25,-1-24,-24-1,25 25,-25-25,25 25,0 0,0 0,-1 0,1 0,0 25,-25 0,0-1,0 1,25-25,-25 25,0 0,0 0,25-1,-25 1,0 0,0 0,-25-25,25 25,-25 0,0-25,0 24,1-24</inkml:trace>
  <inkml:trace contextRef="#ctx0" brushRef="#br0" timeOffset="1.19525E6">22399 16968,'0'0,"0"-25,0 1,-25 24,0 0,25 24,-24 1,24 0,-25-25,25 25,-25-25,25 25,0-1,0 1,0 0,0 0,25-25,0 0,-1 0,1 0</inkml:trace>
  <inkml:trace contextRef="#ctx0" brushRef="#br0" timeOffset="1.19627E6">22771 17167,'0'49,"-25"-24,0 25,1-1,24-24,-25 0,0 0,25 24,-25-49,25 25</inkml:trace>
  <inkml:trace contextRef="#ctx0" brushRef="#br0" timeOffset="1.19723E6">23292 16795,'-25'74,"50"-148,-50 173,25-74,-25-1,25 1,0 0,-24 25,24-1,0-24,-25 0,25 0,0 0,-25-25,25 24,-25 1,25 0,0 0,0 0,0-50,0 0</inkml:trace>
  <inkml:trace contextRef="#ctx0" brushRef="#br0" timeOffset="1.19924E6">23044 16745,'25'-25,"0"25,-1 0,1 0,0 0,0 0,0 0,-1 0,1 0,0 0,0 0,0 0,-1 0,-24 25,25-25,0 0,-25 25,0 0,25-25,-25 24,0 1,0 0,0 0,0 0,25-25,-25 24,0 1,0 0,0 0,0 0,24-1,-24 1,0 0,0 0,0 0,25-25,-25 25,0-1,25-24,-25 25,25-25,0 0,-1 0,-24-25,25 25,0-24,0-1,-25 0,49 0,-24 0,-25 0,0 1,25-26,0 50,-25-25,0 0,25 25</inkml:trace>
  <inkml:trace contextRef="#ctx0" brushRef="#br2" timeOffset="1.79024E6">1364 9923,'0'-25,"0"50,0 0,0 0,0-1,0 1,0 25,0-1,0-24,0 0,-25 25,0-1,25-24,0 0,0 0,0-1,0 1,-25 0,25 0,-24 0,24 0,0-1,0 1,0 25,-25-25,25-1,0 1,0 25,-25-25,25-1,-25 26,25-25,0 0,-25-1,25 1,0 0,0 25,0-26,-25 1,25 0,0 0,-24 0,24 24,-25 1,25-25,0 24,0 1,0-25,0 0,0 24,0-24,0 25,0-1,-25-49,25 50,0-25,0 24,0-24,0 0,0 25,0-26,0 1,0 0,0 0,0 0,0-1,0 1,-25 25,25-1,0-24,0 0,0 25,0-26,0 26,0-25,0 24,0-24,0 0,0 0,0 0,0 24,0-24,0 25,0-1,0-24,0 25,0-25,0-1,0 26,-25-25,25 24,0 1,0-25,0 24,0-24,0 25,0-25,0-1,0 1,0 0,0 0,0 0,0 0,0-1,-24 26,24-25,0 24,0 1,-25-50,25 25,0 0,0-1,0 1,0 0,-25-25,25 25,0 0,0-1,0 1,0 0,0 0,0 0,-25-1,25 26,-25-25,25 0,0 24,-24-49,24 50,0 0,0-26,0 26,0-25,0 24,0-24,0 0,0 0,0 0,0-1,0 1,0 0,0 0,0 0,0-1,0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D5DB-7A3E-4D5C-BA4F-68418A6AE3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B3EB-2C2A-48B7-8F90-0CACF60F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2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7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800" y="741240"/>
              <a:ext cx="7296120" cy="5465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731880"/>
                <a:ext cx="7314840" cy="54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2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1040" y="518040"/>
              <a:ext cx="8314200" cy="4778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508680"/>
                <a:ext cx="833292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4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4760" y="518040"/>
              <a:ext cx="8716320" cy="6055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508680"/>
                <a:ext cx="8735040" cy="60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4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2480" y="187560"/>
              <a:ext cx="8599680" cy="6359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78200"/>
                <a:ext cx="861840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Simba</dc:creator>
  <cp:lastModifiedBy>Simba</cp:lastModifiedBy>
  <cp:revision>2</cp:revision>
  <dcterms:created xsi:type="dcterms:W3CDTF">2021-10-11T03:51:57Z</dcterms:created>
  <dcterms:modified xsi:type="dcterms:W3CDTF">2021-10-11T05:32:22Z</dcterms:modified>
</cp:coreProperties>
</file>