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E433FC-1A90-47C6-8844-745E38B1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C6D623B-AA8A-43E9-99CC-30CCC9299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023668C-6B5C-4560-8D26-914D4B1B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DCF8D2-22CE-47F4-9D16-A096158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0A1BA2-2906-4F2A-BE23-719A724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64DE39-AC5C-46A7-906E-2ECCCB8C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453827E-9F97-4A3C-BCC8-D55CA9C3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265BD6-9A12-4A42-850F-18C24AD8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6FF42F9-D646-47A0-B7B2-02474260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0F79C9-07DF-4B3F-86F4-A6268FEE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E02DF46-DE47-4050-A572-566880868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3881C6F-FF55-45EC-9055-000096FD3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1EA419-9BAD-4E79-A938-F1D12657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DEA3E5-3A64-49B3-A14A-E9B84A8E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75BD3C-F5EE-43B8-90AE-13065866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472825-CB1C-486E-B5FC-DBEE3B95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ED3ABB-A75B-4CB0-9A35-1556147E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AC8374-5697-445E-93B7-6CC931E3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AD7D50-CDED-4A0C-A2E0-2B9F5582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E060404-B0CC-4265-9B26-DB74CEE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2FAF92-7F88-4B29-A321-517E70AB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D38CE69-FB7D-4BAC-86C1-0B8B6C07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CE8CE0-4238-4267-BB02-4386AF6A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A9F9119-388A-4B01-AB48-7E54066E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7EE0D8-4201-4969-92DA-30782547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A2B649-AA98-4EB7-BE8B-2E381779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4BFE57-F6D5-432B-885C-D6EADAB72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B73DA9C-5F5E-45A3-B73B-CE332EDA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FBFC44E-D5EA-47B0-A42F-0AF283D0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CC844DA-5FBE-496A-9B0F-79826548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498726D-7228-42C0-9C4C-EE503AE8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B3FF88-446B-4F65-8BAD-D047F94A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4519A90-8377-48BC-9C37-BB27138D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B577E8A-3EA3-4924-88E9-D0321CE5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5691F66-7D51-4948-959B-F6A48640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428518E-CAD7-4C42-9AA2-C0E161DA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6CB6599-D0A4-492F-AA93-023C616C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99BFAAA-71B6-4341-B33F-136364AC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38604AD-5DAB-49EC-A46B-C5CF061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B3A0CF-09D3-47DC-A721-F88FF70A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8A600FD-1857-4DFA-A0A2-9C6AD093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A151C63-AAE7-47EA-91B5-ED7BA921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4906EF2-3377-47A8-819A-7DBCD8CB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FE269EF-81DA-4B29-BA9B-2A96B049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E9C320-54D0-4B5D-A9D2-2450E996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79A335C-2358-45A5-8FE6-B0F78514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2A96C3-D383-464B-A0D8-CE947617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CC30F3-1D12-4595-A26C-93548F2C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E659A50-B56E-4E75-996C-A917D855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6C80562-D3B9-4216-87A4-721B1389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AB7227-20F7-4116-BCA0-CB2EE1D5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2B1F23F-632F-427F-973D-33BD08BE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54D9F1-C7CF-4C48-82AC-B051B9F4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A52A779-4D15-4659-B094-8CDBA32B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ECDCB1-4699-4F6C-863D-2973FC914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84E0D72-E4A5-44F9-9955-0E522C1F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B1E433F-5E1A-4223-9FE0-AF09B50D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9AB9E2-C10A-4D91-ACF0-82F325C6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1A1B72B-3AC5-4CD4-9993-07DBA50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AF08232-E9FF-446F-B029-00577B92D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01CBCB-6C03-4740-BA93-D147E8F7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9732-1C47-4F06-A4AF-61A1D74CC15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101E83-C0C7-4959-BA01-C0B45776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7242D0-7F94-419A-97DB-2ECA79363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DE33-2A87-44D3-85F0-7CEEA4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76679F-6E19-4613-820C-DB9E80D9C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930074-94AB-417B-BB2C-944932F8D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B6131E5-EF86-4D8F-A829-CD671C0A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0"/>
            <a:ext cx="109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5DC148-0420-4EC2-A234-CE2E7A9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E28B69-F6BA-4643-A885-3B7D14A8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B474C7A-A553-4118-AB27-5AD25869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0"/>
            <a:ext cx="109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5233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Màn hình rộng</PresentationFormat>
  <Paragraphs>0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 Nguyễn</dc:creator>
  <cp:lastModifiedBy>Huy Nguyễn</cp:lastModifiedBy>
  <cp:revision>1</cp:revision>
  <dcterms:created xsi:type="dcterms:W3CDTF">2021-11-23T06:22:13Z</dcterms:created>
  <dcterms:modified xsi:type="dcterms:W3CDTF">2021-11-23T06:23:59Z</dcterms:modified>
</cp:coreProperties>
</file>