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7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63F8-71AB-48A7-9F49-887D6833715E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87BC-851F-4A10-BE75-93E1A85BF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8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63F8-71AB-48A7-9F49-887D6833715E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87BC-851F-4A10-BE75-93E1A85BF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1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63F8-71AB-48A7-9F49-887D6833715E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87BC-851F-4A10-BE75-93E1A85BF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1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63F8-71AB-48A7-9F49-887D6833715E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87BC-851F-4A10-BE75-93E1A85BF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3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63F8-71AB-48A7-9F49-887D6833715E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87BC-851F-4A10-BE75-93E1A85BF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2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63F8-71AB-48A7-9F49-887D6833715E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87BC-851F-4A10-BE75-93E1A85BF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9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63F8-71AB-48A7-9F49-887D6833715E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87BC-851F-4A10-BE75-93E1A85BF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8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63F8-71AB-48A7-9F49-887D6833715E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87BC-851F-4A10-BE75-93E1A85BF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7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63F8-71AB-48A7-9F49-887D6833715E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87BC-851F-4A10-BE75-93E1A85BF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1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63F8-71AB-48A7-9F49-887D6833715E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87BC-851F-4A10-BE75-93E1A85BF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8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63F8-71AB-48A7-9F49-887D6833715E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87BC-851F-4A10-BE75-93E1A85BF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7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C63F8-71AB-48A7-9F49-887D6833715E}" type="datetimeFigureOut">
              <a:rPr lang="en-US" smtClean="0"/>
              <a:t>30-Nov-21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687BC-851F-4A10-BE75-93E1A85BF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4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89AA610-F078-423D-B9C3-FCD4E9778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FAC857F-AC66-4EE6-B49E-0739925880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E92CE1BF-C80E-476A-979E-5CBDF461F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2707"/>
            <a:ext cx="9144000" cy="573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00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0</Words>
  <Application>Microsoft Office PowerPoint</Application>
  <PresentationFormat>Trình chiếu Trên màn hình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Bản trình bày PowerPoint</vt:lpstr>
    </vt:vector>
  </TitlesOfParts>
  <Company>County of Ventura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Big-Integers </dc:title>
  <dc:creator>Simba</dc:creator>
  <cp:lastModifiedBy>Huy Nguyễn</cp:lastModifiedBy>
  <cp:revision>28</cp:revision>
  <dcterms:created xsi:type="dcterms:W3CDTF">2021-10-21T06:55:25Z</dcterms:created>
  <dcterms:modified xsi:type="dcterms:W3CDTF">2021-11-30T07:43:10Z</dcterms:modified>
</cp:coreProperties>
</file>