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43AB6E9-990E-4C00-B577-93314FA15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70CD6E6-9365-4F08-916B-90C7580FE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624ED36-C10F-4356-8BDF-98D6F69E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10C-099A-481A-9689-05FD80F18DAC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43AA92-3424-4355-84F9-4E685B94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C6026C2-9130-4AA0-AD60-0D46793F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F3FA-FF72-44A1-9DA3-9BD2C207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2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2CBBBA-434B-4D5F-B021-88589CCB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4770E81-81D5-4AB4-9C3F-B8DF89288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98BE8D-A596-41E8-81FA-F66E1EA2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10C-099A-481A-9689-05FD80F18DAC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8342344-68F0-4546-B17D-F4FEE8DA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A6743EA-90F9-4C74-85BC-0FCF0189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F3FA-FF72-44A1-9DA3-9BD2C207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3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86C5490-91EF-401C-B54D-EA8C39BD0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C53A2F4-D039-40A3-A031-B271E273B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D29A73E-ED41-4971-878E-42C10D14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10C-099A-481A-9689-05FD80F18DAC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41451EB-A036-4C3F-8FC5-0982205E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B11C20B-6A88-400A-9465-4F565CC1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F3FA-FF72-44A1-9DA3-9BD2C207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6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E6B2540-D361-4754-8DCF-89C3B740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C0119A-FE8D-45C7-A752-D8C4337A8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9B2053F-7DA9-47D6-8695-8BDB1190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10C-099A-481A-9689-05FD80F18DAC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AE4D628-3894-48D8-9AC1-FCD30085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639B1EE-1C08-44BD-B841-22AAD8D8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F3FA-FF72-44A1-9DA3-9BD2C207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2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E75419-E020-4CBB-974D-1094D7E0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B64765F-BECB-45DA-B134-B80FDF589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33C008A-2964-4B32-B2AA-AAE462F4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10C-099A-481A-9689-05FD80F18DAC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93D26EB-7D96-475D-A8B4-C737F672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0AF1E1A-6C51-4F1D-A182-BF5AAAD7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F3FA-FF72-44A1-9DA3-9BD2C207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7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22DD3C-AE6B-4F8F-83DA-B9C36EED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44EE65A-5B00-4294-BD51-0C0C781CB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9FE7618-3B20-4944-83AA-AD8C58F5D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A8DC8A2-FE43-455B-9922-874E3F5E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10C-099A-481A-9689-05FD80F18DAC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D03B327-DE17-42B3-A208-E762816E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9BBC9AE-76E9-4537-BF7C-08C602A4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F3FA-FF72-44A1-9DA3-9BD2C207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7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544817-D686-4270-AEFD-FC415F4D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8720345-D2E8-43EC-B2D8-9ADC6CAD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A364EC9-3460-4FDB-ABE8-8D1E2E26F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827C7026-B905-4223-A43A-055144F16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C0F3FCB-B66E-409C-BE04-FCCAE7D48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1C73F6A-56CC-4D49-8CB0-1339C5D4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10C-099A-481A-9689-05FD80F18DAC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DFB5F1A-261F-4CB9-99B8-ED61ABF9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E9311B5-54BF-469A-B282-D9DBDC04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F3FA-FF72-44A1-9DA3-9BD2C207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6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7F31F2A-5500-4F32-8A4E-E99D5367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37A6910-0B17-4C31-B296-BC8E0151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10C-099A-481A-9689-05FD80F18DAC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6F9661A-6DA8-4A93-99D8-62910CAC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72D356D-2420-4179-9AF6-CC90F4B8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F3FA-FF72-44A1-9DA3-9BD2C207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1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647D4B6C-BF10-430D-896E-AD61D8FE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10C-099A-481A-9689-05FD80F18DAC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33FE5DD-E0F9-41DC-846A-3DE4BAF9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E7622DC-E37D-4717-B154-4BBB761F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F3FA-FF72-44A1-9DA3-9BD2C207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8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6D056B-24A4-4C77-B6B5-9D72B55F9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7017969-07EC-44C3-BCD6-00E7890DC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B35665A-237E-46D2-B4A9-8196DC79C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CD3226A-6B59-4670-9D84-4781D331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10C-099A-481A-9689-05FD80F18DAC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16B3097-172C-4560-9402-9CBE9DB4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CAB5769-F549-4350-AEE4-0ADE8038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F3FA-FF72-44A1-9DA3-9BD2C207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8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F96143-DAFB-4927-916B-A5DA6607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D4072AA-6348-4F90-8C2E-5D552E7F4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90AFE47-F6F8-47CA-883C-A2F2D686C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0135B7B-914D-422F-86D3-BD573CF2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10C-099A-481A-9689-05FD80F18DAC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63D52F0-1FC3-4212-B4A6-40E9118C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816F377-1937-4DD2-9F35-34FDCE21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F3FA-FF72-44A1-9DA3-9BD2C207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4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D0C4B893-D2CC-4CB2-BC9B-0089E8DA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F3B20CC-8E24-4A13-AF92-9FEFFDC4C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5E16F0A-E12C-4BE8-AE27-BCD5938CF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110C-099A-481A-9689-05FD80F18DAC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32EC499-57B4-432F-871A-4963A9A15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C15E595-44D6-4CEA-8FC6-765A9F1C5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4F3FA-FF72-44A1-9DA3-9BD2C207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4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8AD5EDC-82E4-44C8-AFA3-2C7E8618C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DCEBD64-E338-42F4-8BD6-878D4BD00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82F16E2-7611-4A6A-9FBA-32AA2CD3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9" y="0"/>
            <a:ext cx="10939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9474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Màn hình rộng</PresentationFormat>
  <Paragraphs>0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Chủ đề Office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Huy Nguyễn</dc:creator>
  <cp:lastModifiedBy>Huy Nguyễn</cp:lastModifiedBy>
  <cp:revision>1</cp:revision>
  <dcterms:created xsi:type="dcterms:W3CDTF">2021-12-09T01:09:00Z</dcterms:created>
  <dcterms:modified xsi:type="dcterms:W3CDTF">2021-12-09T01:10:10Z</dcterms:modified>
</cp:coreProperties>
</file>