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1A1C3F-58CA-453E-9F48-A82FAE3CE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854BD9-0143-4638-9FDA-823D9B851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952FA7A-FECD-4EA8-8A2F-0A29E021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FAA-C4A5-4480-BF20-96001F2AA466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6BD74F9-3A68-48A7-ACFC-815ACD55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AB11385-C750-42E0-BD23-CC2A2C3C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B1E7-B041-4F51-B006-9D342CFA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0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1AF4BA-C840-4BF6-AA42-BFEC2608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6970061-D8F1-4008-BB22-5A8281603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2E5A71-B529-44D7-849F-9C0AD3AC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FAA-C4A5-4480-BF20-96001F2AA466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59D5599-61EB-458E-B9A9-82B4E53D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6FDBD49-8EB4-436A-8E13-8AA26BFF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B1E7-B041-4F51-B006-9D342CFA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2C8763E1-FAD8-4A40-9323-B3AB3F122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BFE29B5-B249-4B19-9DEE-DC3AACDA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5B67F2E-2026-483E-A4BD-1B5260B3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FAA-C4A5-4480-BF20-96001F2AA466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9FFC883-13F7-4165-8C7D-C0ADDCB8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7120479-880A-45A7-8457-9DAC22A0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B1E7-B041-4F51-B006-9D342CFA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7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B48F8-3B47-4C7B-B5F2-09ED1C7A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77A5DB-1F6D-4AE6-8AE2-C56C85933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7EF386-0E61-46DC-BCA5-98D108B0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FAA-C4A5-4480-BF20-96001F2AA466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8E40D5E-78CF-49A2-AF7B-51CFA981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4234A28-64FE-4176-8A2D-29D78510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B1E7-B041-4F51-B006-9D342CFA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6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5E909F-AA01-4FB1-BC63-4CAACF47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E645F2E-EDE2-4467-9228-8E255650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8794B76-F8A3-4552-9869-B674ECCB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FAA-C4A5-4480-BF20-96001F2AA466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C26C62D-62EA-4068-AF92-F84E0080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C10CD70-94B2-4430-8898-185DB322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B1E7-B041-4F51-B006-9D342CFA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7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CBDFEC-8F5F-49BF-980F-F6C69AA9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08DF145-2B51-4776-9351-674C1B33D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04748B5-27F9-476D-80C0-169D28292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B88FC5E-91BD-472A-97FD-1C22410E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FAA-C4A5-4480-BF20-96001F2AA466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AABC1C6-0B0F-4688-889E-B6A2F597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82142F6-A3EC-404C-8E96-555A8A1C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B1E7-B041-4F51-B006-9D342CFA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9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5D504F-B48F-4146-ADC5-30990981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BE1B7AF-3B88-4F27-9FDB-D12734605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6290FC1-DE29-4D8A-A63F-1EDC903D6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C5EFDBB-8ECD-4148-822C-C8BC15751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59C8D3E-0D2B-4893-B184-2E3FE4C69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E71BA88-7CFE-4D49-AE14-021EB4A5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FAA-C4A5-4480-BF20-96001F2AA466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5100CD5-0588-4C93-8BBB-4AB138E4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2B508A0-38A5-482A-A443-8D188AC6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B1E7-B041-4F51-B006-9D342CFA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9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2D49DC-03BD-471E-B9E3-4AABAF3B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1466337-CA28-4B01-BD05-573A5040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FAA-C4A5-4480-BF20-96001F2AA466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7CCA68EE-1253-4A65-871E-E564CEB2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E846F93-CAB6-4286-8E02-536C5CD1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B1E7-B041-4F51-B006-9D342CFA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3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8F8D29C0-8FD9-47E2-90E4-DFEFC988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FAA-C4A5-4480-BF20-96001F2AA466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628223A-028B-4C60-ABE6-889CE14F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DA6720-1743-4826-A78E-381CFC31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B1E7-B041-4F51-B006-9D342CFA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6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AE875C-2D3D-4D8E-9FFD-17E03C3E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A449F8D-F1AD-447E-B67E-F884A652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6B698DD-1697-4858-AE18-62AE99736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7256142-62CB-4A5B-8456-256C6906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FAA-C4A5-4480-BF20-96001F2AA466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FE727A-1A96-4E73-A507-870A763C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597FD19-750E-410E-968C-1D19A706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B1E7-B041-4F51-B006-9D342CFA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3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DD30FD-F63B-4C28-8574-43C56B37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500C5BA-1179-49BC-9B48-93818320B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19A73A4-1CC0-4A81-A1E1-5ABD5FF35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4C4BA13-9A9C-4F0A-9945-78691057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FAA-C4A5-4480-BF20-96001F2AA466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A731898-D033-4153-90D0-87D95372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A4134CB-998B-4A2C-83D1-507A7E20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B1E7-B041-4F51-B006-9D342CFA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6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77338A1B-C957-4638-84B3-4F4D057B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7E46305-D850-4B3B-8D03-4C02582BD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6F18A66-CC02-4B22-AA91-F56AFECEB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9EFAA-C4A5-4480-BF20-96001F2AA466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8921233-730D-4780-A13F-9C2E3346C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3E61FE7-9486-4649-9D43-808409F29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1B1E7-B041-4F51-B006-9D342CFA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DA676D-C3B6-44ED-A2E3-C452BA858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84A36B0-BA74-44E4-AE16-2BFD03720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0EC2E1C-00F0-43B1-B8C5-E51BCE17B634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013EA83-52C2-4C57-B936-FA58BE9A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9" y="0"/>
            <a:ext cx="10939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6021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Màn hình rộng</PresentationFormat>
  <Paragraphs>0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Huy Nguyễn</dc:creator>
  <cp:lastModifiedBy>Huy Nguyễn</cp:lastModifiedBy>
  <cp:revision>1</cp:revision>
  <dcterms:created xsi:type="dcterms:W3CDTF">2021-12-14T02:31:03Z</dcterms:created>
  <dcterms:modified xsi:type="dcterms:W3CDTF">2021-12-14T02:31:38Z</dcterms:modified>
</cp:coreProperties>
</file>