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Default Extension="wav" ContentType="audio/wav"/>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64" r:id="rId3"/>
  </p:sldMasterIdLst>
  <p:notesMasterIdLst>
    <p:notesMasterId r:id="rId100"/>
  </p:notesMasterIdLst>
  <p:handoutMasterIdLst>
    <p:handoutMasterId r:id="rId101"/>
  </p:handoutMasterIdLst>
  <p:sldIdLst>
    <p:sldId id="256" r:id="rId4"/>
    <p:sldId id="259" r:id="rId5"/>
    <p:sldId id="262" r:id="rId6"/>
    <p:sldId id="263" r:id="rId7"/>
    <p:sldId id="265"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5" r:id="rId36"/>
    <p:sldId id="296" r:id="rId37"/>
    <p:sldId id="297" r:id="rId38"/>
    <p:sldId id="298" r:id="rId39"/>
    <p:sldId id="299" r:id="rId40"/>
    <p:sldId id="300" r:id="rId41"/>
    <p:sldId id="301" r:id="rId42"/>
    <p:sldId id="302" r:id="rId43"/>
    <p:sldId id="303" r:id="rId44"/>
    <p:sldId id="304"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nw5wyC7CSsUBQgbm76E7kg" hashData="fsPIsWBPUiUGBv706IYm6R1y/5c"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628"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atin typeface="Arial" charset="0"/>
              </a:defRPr>
            </a:lvl1pPr>
          </a:lstStyle>
          <a:p>
            <a:pPr>
              <a:defRPr/>
            </a:pPr>
            <a:fld id="{E4A295D9-BCEA-49FA-B148-5AD44552E22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23765BB5-A1D6-46F3-8B4B-E76D1F97EF43}" type="datetimeFigureOut">
              <a:rPr lang="en-US"/>
              <a:pPr>
                <a:defRPr/>
              </a:pPr>
              <a:t>10/24/2011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defRPr>
            </a:lvl1pPr>
          </a:lstStyle>
          <a:p>
            <a:pPr>
              <a:defRPr/>
            </a:pPr>
            <a:fld id="{110E768E-1C59-42C6-8E7F-74963847437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4A4BA97-0B32-41A9-B22A-559A997585BA}" type="slidenum">
              <a:rPr lang="en-US" smtClean="0"/>
              <a:pPr/>
              <a:t>17</a:t>
            </a:fld>
            <a:endParaRPr lang="en-US" smtClean="0"/>
          </a:p>
        </p:txBody>
      </p:sp>
      <p:sp>
        <p:nvSpPr>
          <p:cNvPr id="106499" name="Rectangle 2"/>
          <p:cNvSpPr>
            <a:spLocks noRot="1" noChangeArrowheads="1" noTextEdit="1"/>
          </p:cNvSpPr>
          <p:nvPr>
            <p:ph type="sldImg"/>
          </p:nvPr>
        </p:nvSpPr>
        <p:spPr bwMode="auto">
          <a:xfrm>
            <a:off x="1252538" y="736600"/>
            <a:ext cx="4811712" cy="3608388"/>
          </a:xfrm>
          <a:noFill/>
          <a:ln>
            <a:solidFill>
              <a:srgbClr val="000000"/>
            </a:solidFill>
            <a:miter lim="800000"/>
            <a:headEnd/>
            <a:tailEnd/>
          </a:ln>
        </p:spPr>
      </p:sp>
      <p:sp>
        <p:nvSpPr>
          <p:cNvPr id="106500" name="Rectangle 3"/>
          <p:cNvSpPr>
            <a:spLocks noGrp="1" noChangeArrowheads="1"/>
          </p:cNvSpPr>
          <p:nvPr>
            <p:ph type="body" idx="1"/>
          </p:nvPr>
        </p:nvSpPr>
        <p:spPr bwMode="auto">
          <a:xfrm>
            <a:off x="974725" y="4591050"/>
            <a:ext cx="5365750" cy="4264025"/>
          </a:xfrm>
          <a:noFill/>
        </p:spPr>
        <p:txBody>
          <a:bodyPr wrap="square" numCol="1" anchor="t" anchorCtr="0" compatLnSpc="1">
            <a:prstTxWarp prst="textNoShape">
              <a:avLst/>
            </a:prstTxWarp>
          </a:bodyPr>
          <a:lstStyle/>
          <a:p>
            <a:pPr eaLnBrk="1" hangingPunct="1">
              <a:lnSpc>
                <a:spcPct val="80000"/>
              </a:lnSpc>
              <a:spcBef>
                <a:spcPct val="0"/>
              </a:spcBef>
            </a:pPr>
            <a:r>
              <a:rPr lang="en-US" altLang="ko-KR" sz="1000" smtClean="0">
                <a:ea typeface="굴림" charset="-127"/>
              </a:rPr>
              <a:t>Note that AND is commutative and associative, which means that we can write a long conjunction (like in the first bullet on the left) without parenthesizing it.  It also doesn’t matter what order the </a:t>
            </a:r>
            <a:r>
              <a:rPr lang="en-US" altLang="ko-KR" sz="1000" i="1" smtClean="0">
                <a:ea typeface="굴림" charset="-127"/>
              </a:rPr>
              <a:t>n</a:t>
            </a:r>
            <a:r>
              <a:rPr lang="en-US" altLang="ko-KR" sz="1000" smtClean="0">
                <a:ea typeface="굴림" charset="-127"/>
              </a:rPr>
              <a:t> propositions are in.</a:t>
            </a:r>
          </a:p>
          <a:p>
            <a:pPr eaLnBrk="1" hangingPunct="1">
              <a:lnSpc>
                <a:spcPct val="80000"/>
              </a:lnSpc>
              <a:spcBef>
                <a:spcPct val="0"/>
              </a:spcBef>
            </a:pPr>
            <a:r>
              <a:rPr lang="en-US" altLang="ko-KR" sz="1000" smtClean="0">
                <a:ea typeface="굴림" charset="-127"/>
              </a:rPr>
              <a:t>The fact that an </a:t>
            </a:r>
            <a:r>
              <a:rPr lang="en-US" altLang="ko-KR" sz="1000" i="1" smtClean="0">
                <a:ea typeface="굴림" charset="-127"/>
              </a:rPr>
              <a:t>n</a:t>
            </a:r>
            <a:r>
              <a:rPr lang="en-US" altLang="ko-KR" sz="1000" smtClean="0">
                <a:ea typeface="굴림" charset="-127"/>
              </a:rPr>
              <a:t>-operand operator has 2^</a:t>
            </a:r>
            <a:r>
              <a:rPr lang="en-US" altLang="ko-KR" sz="1000" i="1" smtClean="0">
                <a:ea typeface="굴림" charset="-127"/>
              </a:rPr>
              <a:t>n</a:t>
            </a:r>
            <a:r>
              <a:rPr lang="en-US" altLang="ko-KR" sz="1000" smtClean="0">
                <a:ea typeface="굴림" charset="-127"/>
              </a:rPr>
              <a:t> rows in its truth table is an easy consequence of the product rule of combinatorics.  Here is a proof.  Note that for the table to be complete, we must have 1 row for every possible assignment of truth values to the </a:t>
            </a:r>
            <a:r>
              <a:rPr lang="en-US" altLang="ko-KR" sz="1000" i="1" smtClean="0">
                <a:ea typeface="굴림" charset="-127"/>
              </a:rPr>
              <a:t>n</a:t>
            </a:r>
            <a:r>
              <a:rPr lang="en-US" altLang="ko-KR" sz="1000" smtClean="0">
                <a:ea typeface="굴림" charset="-127"/>
              </a:rPr>
              <a:t> operands.  Thus, there is 1 row for every function </a:t>
            </a:r>
            <a:r>
              <a:rPr lang="en-US" altLang="ko-KR" sz="1000" i="1" smtClean="0">
                <a:ea typeface="굴림" charset="-127"/>
              </a:rPr>
              <a:t>f</a:t>
            </a:r>
            <a:r>
              <a:rPr lang="en-US" altLang="ko-KR" sz="1000" smtClean="0">
                <a:ea typeface="굴림" charset="-127"/>
              </a:rPr>
              <a:t>:</a:t>
            </a:r>
            <a:r>
              <a:rPr lang="en-US" altLang="ko-KR" sz="1000" i="1" smtClean="0">
                <a:ea typeface="굴림" charset="-127"/>
              </a:rPr>
              <a:t>V</a:t>
            </a:r>
            <a:r>
              <a:rPr lang="en-US" altLang="ko-KR" sz="1000" smtClean="0">
                <a:ea typeface="굴림" charset="-127"/>
              </a:rPr>
              <a:t>-&gt;</a:t>
            </a:r>
            <a:r>
              <a:rPr lang="en-US" altLang="ko-KR" sz="1000" i="1" smtClean="0">
                <a:ea typeface="굴림" charset="-127"/>
              </a:rPr>
              <a:t>B</a:t>
            </a:r>
            <a:r>
              <a:rPr lang="en-US" altLang="ko-KR" sz="1000" smtClean="0">
                <a:ea typeface="굴림" charset="-127"/>
              </a:rPr>
              <a:t>, where </a:t>
            </a:r>
            <a:r>
              <a:rPr lang="en-US" altLang="ko-KR" sz="1000" i="1" smtClean="0">
                <a:ea typeface="굴림" charset="-127"/>
              </a:rPr>
              <a:t>V</a:t>
            </a:r>
            <a:r>
              <a:rPr lang="en-US" altLang="ko-KR" sz="1000" smtClean="0">
                <a:ea typeface="굴림" charset="-127"/>
              </a:rPr>
              <a:t> is the set of operand columns {</a:t>
            </a:r>
            <a:r>
              <a:rPr lang="en-US" altLang="ko-KR" sz="1000" i="1" smtClean="0">
                <a:ea typeface="굴림" charset="-127"/>
              </a:rPr>
              <a:t>p</a:t>
            </a:r>
            <a:r>
              <a:rPr lang="en-US" altLang="ko-KR" sz="1000" smtClean="0">
                <a:ea typeface="굴림" charset="-127"/>
              </a:rPr>
              <a:t>,</a:t>
            </a:r>
            <a:r>
              <a:rPr lang="en-US" altLang="ko-KR" sz="1000" i="1" smtClean="0">
                <a:ea typeface="굴림" charset="-127"/>
              </a:rPr>
              <a:t>q</a:t>
            </a:r>
            <a:r>
              <a:rPr lang="en-US" altLang="ko-KR" sz="1000" smtClean="0">
                <a:ea typeface="굴림" charset="-127"/>
              </a:rPr>
              <a:t>,…} and </a:t>
            </a:r>
            <a:r>
              <a:rPr lang="en-US" altLang="ko-KR" sz="1000" i="1" smtClean="0">
                <a:ea typeface="굴림" charset="-127"/>
              </a:rPr>
              <a:t>B</a:t>
            </a:r>
            <a:r>
              <a:rPr lang="en-US" altLang="ko-KR" sz="1000" smtClean="0">
                <a:ea typeface="굴림" charset="-127"/>
              </a:rPr>
              <a:t>={T,F}.  Here, |</a:t>
            </a:r>
            <a:r>
              <a:rPr lang="en-US" altLang="ko-KR" sz="1000" i="1" smtClean="0">
                <a:ea typeface="굴림" charset="-127"/>
              </a:rPr>
              <a:t>V</a:t>
            </a:r>
            <a:r>
              <a:rPr lang="en-US" altLang="ko-KR" sz="1000" smtClean="0">
                <a:ea typeface="굴림" charset="-127"/>
              </a:rPr>
              <a:t>|=</a:t>
            </a:r>
            <a:r>
              <a:rPr lang="en-US" altLang="ko-KR" sz="1000" i="1" smtClean="0">
                <a:ea typeface="굴림" charset="-127"/>
              </a:rPr>
              <a:t>n</a:t>
            </a:r>
            <a:r>
              <a:rPr lang="en-US" altLang="ko-KR" sz="1000" smtClean="0">
                <a:ea typeface="굴림" charset="-127"/>
              </a:rPr>
              <a:t> and |</a:t>
            </a:r>
            <a:r>
              <a:rPr lang="en-US" altLang="ko-KR" sz="1000" i="1" smtClean="0">
                <a:ea typeface="굴림" charset="-127"/>
              </a:rPr>
              <a:t>B</a:t>
            </a:r>
            <a:r>
              <a:rPr lang="en-US" altLang="ko-KR" sz="1000" smtClean="0">
                <a:ea typeface="굴림" charset="-127"/>
              </a:rPr>
              <a:t>|=2.  The number of functions from a set of size </a:t>
            </a:r>
            <a:r>
              <a:rPr lang="en-US" altLang="ko-KR" sz="1000" i="1" smtClean="0">
                <a:ea typeface="굴림" charset="-127"/>
              </a:rPr>
              <a:t>n</a:t>
            </a:r>
            <a:r>
              <a:rPr lang="en-US" altLang="ko-KR" sz="1000" smtClean="0">
                <a:ea typeface="굴림" charset="-127"/>
              </a:rPr>
              <a:t> to a set of size </a:t>
            </a:r>
            <a:r>
              <a:rPr lang="en-US" altLang="ko-KR" sz="1000" i="1" smtClean="0">
                <a:ea typeface="굴림" charset="-127"/>
              </a:rPr>
              <a:t>m</a:t>
            </a:r>
            <a:r>
              <a:rPr lang="en-US" altLang="ko-KR" sz="1000" smtClean="0">
                <a:ea typeface="굴림" charset="-127"/>
              </a:rPr>
              <a:t> is </a:t>
            </a:r>
            <a:r>
              <a:rPr lang="en-US" altLang="ko-KR" sz="1000" i="1" smtClean="0">
                <a:ea typeface="굴림" charset="-127"/>
              </a:rPr>
              <a:t>m</a:t>
            </a:r>
            <a:r>
              <a:rPr lang="en-US" altLang="ko-KR" sz="1000" smtClean="0">
                <a:ea typeface="굴림" charset="-127"/>
              </a:rPr>
              <a:t>^</a:t>
            </a:r>
            <a:r>
              <a:rPr lang="en-US" altLang="ko-KR" sz="1000" i="1" smtClean="0">
                <a:ea typeface="굴림" charset="-127"/>
              </a:rPr>
              <a:t>n</a:t>
            </a:r>
            <a:r>
              <a:rPr lang="en-US" altLang="ko-KR" sz="1000" smtClean="0">
                <a:ea typeface="굴림" charset="-127"/>
              </a:rPr>
              <a:t>.  This is because of the product rule, as we will see in a moment. In this case, </a:t>
            </a:r>
            <a:r>
              <a:rPr lang="en-US" altLang="ko-KR" sz="1000" i="1" smtClean="0">
                <a:ea typeface="굴림" charset="-127"/>
              </a:rPr>
              <a:t>m</a:t>
            </a:r>
            <a:r>
              <a:rPr lang="en-US" altLang="ko-KR" sz="1000" smtClean="0">
                <a:ea typeface="굴림" charset="-127"/>
              </a:rPr>
              <a:t>=2 so we get 2^</a:t>
            </a:r>
            <a:r>
              <a:rPr lang="en-US" altLang="ko-KR" sz="1000" i="1" smtClean="0">
                <a:ea typeface="굴림" charset="-127"/>
              </a:rPr>
              <a:t>n</a:t>
            </a:r>
            <a:r>
              <a:rPr lang="en-US" altLang="ko-KR" sz="1000" smtClean="0">
                <a:ea typeface="굴림" charset="-127"/>
              </a:rPr>
              <a:t> such functions.  In terms of the product rule:  There are 2 possible values for </a:t>
            </a:r>
            <a:r>
              <a:rPr lang="en-US" altLang="ko-KR" sz="1000" i="1" smtClean="0">
                <a:ea typeface="굴림" charset="-127"/>
              </a:rPr>
              <a:t>p</a:t>
            </a:r>
            <a:r>
              <a:rPr lang="en-US" altLang="ko-KR" sz="1000" smtClean="0">
                <a:ea typeface="굴림" charset="-127"/>
              </a:rPr>
              <a:t>.  For each of these, there are 2 possible values for q, since the choice of q is independent of the choice of p.  And so on.  So there are 2x2x…(n repetitions)…x2 possible rows, thus 2^</a:t>
            </a:r>
            <a:r>
              <a:rPr lang="en-US" altLang="ko-KR" sz="1000" i="1" smtClean="0">
                <a:ea typeface="굴림" charset="-127"/>
              </a:rPr>
              <a:t>n</a:t>
            </a:r>
            <a:r>
              <a:rPr lang="en-US" altLang="ko-KR" sz="1000" smtClean="0">
                <a:ea typeface="굴림" charset="-127"/>
              </a:rPr>
              <a:t>.  Of course, we haven’t defined the product rule, set cardinality, or functions yet, so don’t worry if the above argument doesn’t quite make sense to you yet.</a:t>
            </a:r>
          </a:p>
          <a:p>
            <a:pPr eaLnBrk="1" hangingPunct="1">
              <a:lnSpc>
                <a:spcPct val="80000"/>
              </a:lnSpc>
              <a:spcBef>
                <a:spcPct val="0"/>
              </a:spcBef>
            </a:pPr>
            <a:endParaRPr lang="en-US" altLang="ko-KR" sz="1000" i="1" smtClean="0">
              <a:ea typeface="굴림" charset="-127"/>
            </a:endParaRPr>
          </a:p>
          <a:p>
            <a:pPr eaLnBrk="1" hangingPunct="1">
              <a:lnSpc>
                <a:spcPct val="80000"/>
              </a:lnSpc>
              <a:spcBef>
                <a:spcPct val="0"/>
              </a:spcBef>
            </a:pPr>
            <a:r>
              <a:rPr lang="en-US" altLang="ko-KR" sz="1000" smtClean="0">
                <a:ea typeface="굴림" charset="-127"/>
              </a:rPr>
              <a:t>In the second bullet, we would say, {NOT,AND} is a </a:t>
            </a:r>
            <a:r>
              <a:rPr lang="en-US" altLang="ko-KR" sz="1000" i="1" smtClean="0">
                <a:ea typeface="굴림" charset="-127"/>
              </a:rPr>
              <a:t>universal</a:t>
            </a:r>
            <a:r>
              <a:rPr lang="en-US" altLang="ko-KR" sz="1000" smtClean="0">
                <a:ea typeface="굴림" charset="-127"/>
              </a:rPr>
              <a:t> set of Boolean operators, but we haven’t even defined sets yet.  If you already know what a set is, a universal set of operators over a given domain is a set of operators such that nested expressions involving those operators are sufficient to express </a:t>
            </a:r>
            <a:r>
              <a:rPr lang="en-US" altLang="ko-KR" sz="1000" i="1" smtClean="0">
                <a:ea typeface="굴림" charset="-127"/>
              </a:rPr>
              <a:t>any</a:t>
            </a:r>
            <a:r>
              <a:rPr lang="en-US" altLang="ko-KR" sz="1000" smtClean="0">
                <a:ea typeface="굴림" charset="-127"/>
              </a:rPr>
              <a:t> possible operator over that domain.  In this case, the domain is B={T,F}.  The proof that {NOT,AND} is universal is as follows: OR can be defined by </a:t>
            </a:r>
            <a:r>
              <a:rPr lang="en-US" altLang="ko-KR" sz="1000" i="1" smtClean="0">
                <a:ea typeface="굴림" charset="-127"/>
              </a:rPr>
              <a:t>p</a:t>
            </a:r>
            <a:r>
              <a:rPr lang="en-US" altLang="ko-KR" sz="1000" smtClean="0">
                <a:ea typeface="굴림" charset="-127"/>
              </a:rPr>
              <a:t> OR </a:t>
            </a:r>
            <a:r>
              <a:rPr lang="en-US" altLang="ko-KR" sz="1000" i="1" smtClean="0">
                <a:ea typeface="굴림" charset="-127"/>
              </a:rPr>
              <a:t>q</a:t>
            </a:r>
            <a:r>
              <a:rPr lang="en-US" altLang="ko-KR" sz="1000" smtClean="0">
                <a:ea typeface="굴림" charset="-127"/>
              </a:rPr>
              <a:t> = NOT(NOT(p) AND NOT(q)) (easily verified; this is one of DeMorgan’s Laws, which we will get to later).  Now, armed with OR, AND, and NOT, we can show how to express </a:t>
            </a:r>
            <a:r>
              <a:rPr lang="en-US" altLang="ko-KR" sz="1000" i="1" u="sng" smtClean="0">
                <a:ea typeface="굴림" charset="-127"/>
              </a:rPr>
              <a:t>any</a:t>
            </a:r>
            <a:r>
              <a:rPr lang="en-US" altLang="ko-KR" sz="1000" smtClean="0">
                <a:ea typeface="굴림" charset="-127"/>
              </a:rPr>
              <a:t> Boolean truth table, with any number of columns, as follows.  Look for the cases where the last (result) column is T.  For each such row in the truth table, include a corresponding term in a disjunctive expression for the whole truth table.  The term should be a conjunction of terms, one for each input operand in that row.  Each of these terms should be </a:t>
            </a:r>
            <a:r>
              <a:rPr lang="en-US" altLang="ko-KR" sz="1000" i="1" smtClean="0">
                <a:ea typeface="굴림" charset="-127"/>
              </a:rPr>
              <a:t>p</a:t>
            </a:r>
            <a:r>
              <a:rPr lang="en-US" altLang="ko-KR" sz="1000" smtClean="0">
                <a:ea typeface="굴림" charset="-127"/>
              </a:rPr>
              <a:t> if the entry in that position is “T”, and NOT(</a:t>
            </a:r>
            <a:r>
              <a:rPr lang="en-US" altLang="ko-KR" sz="1000" i="1" smtClean="0">
                <a:ea typeface="굴림" charset="-127"/>
              </a:rPr>
              <a:t>p</a:t>
            </a:r>
            <a:r>
              <a:rPr lang="en-US" altLang="ko-KR" sz="1000" smtClean="0">
                <a:ea typeface="굴림" charset="-127"/>
              </a:rPr>
              <a:t>) if the entry in that position is “F”.  So, the entire expression basically says, “the value of the operator is T if and only if the pattern of truth values of the input operands exactly matches one of the rows in the truth table that ends in a ‘T’ result.”  Thus, the expression directly encodes the content of the truth table.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C72833F-13DB-4277-B430-E5ACBA9C88B3}" type="slidenum">
              <a:rPr lang="en-US" smtClean="0"/>
              <a:pPr/>
              <a:t>43</a:t>
            </a:fld>
            <a:endParaRPr lang="en-US" smtClean="0"/>
          </a:p>
        </p:txBody>
      </p:sp>
      <p:sp>
        <p:nvSpPr>
          <p:cNvPr id="115715" name="Rectangle 2"/>
          <p:cNvSpPr>
            <a:spLocks noRo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Giải thích thêm:</a:t>
            </a:r>
          </a:p>
          <a:p>
            <a:pPr eaLnBrk="1" hangingPunct="1">
              <a:spcBef>
                <a:spcPct val="0"/>
              </a:spcBef>
            </a:pPr>
            <a:r>
              <a:rPr lang="en-US" smtClean="0"/>
              <a:t>	 Tương đương logic nếu cùng bảng chân trị</a:t>
            </a:r>
          </a:p>
          <a:p>
            <a:pPr eaLnBrk="1" hangingPunct="1">
              <a:spcBef>
                <a:spcPct val="0"/>
              </a:spcBef>
            </a:pPr>
            <a:r>
              <a:rPr lang="en-US" smtClean="0"/>
              <a:t>	 Hằng đúng nếu tất cả các dòng tương ứng với cột của mệnh đề đó  trong bảng chân trị có giá trị 1.</a:t>
            </a:r>
          </a:p>
          <a:p>
            <a:pPr eaLnBrk="1" hangingPunct="1">
              <a:spcBef>
                <a:spcPct val="0"/>
              </a:spcBef>
            </a:pPr>
            <a:r>
              <a:rPr lang="en-US" smtClean="0"/>
              <a:t>	Hằng sai nếu tất cả các dòng tương ứng với cột của mệnh đề đó  trong bảng chân trị có giá trị 0.</a:t>
            </a:r>
          </a:p>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9D4506F-E7FA-4C70-8474-95104BF9E55A}" type="slidenum">
              <a:rPr lang="en-US" smtClean="0"/>
              <a:pPr/>
              <a:t>77</a:t>
            </a:fld>
            <a:endParaRPr lang="en-US" smtClean="0"/>
          </a:p>
        </p:txBody>
      </p:sp>
      <p:sp>
        <p:nvSpPr>
          <p:cNvPr id="116739" name="Rectangle 2"/>
          <p:cNvSpPr>
            <a:spLocks noRo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BBFD1B7-60AB-481A-AA11-6662F49F5D49}" type="slidenum">
              <a:rPr lang="en-US" smtClean="0"/>
              <a:pPr/>
              <a:t>21</a:t>
            </a:fld>
            <a:endParaRPr lang="en-US" smtClean="0"/>
          </a:p>
        </p:txBody>
      </p:sp>
      <p:sp>
        <p:nvSpPr>
          <p:cNvPr id="107523" name="Rectangle 2"/>
          <p:cNvSpPr>
            <a:spLocks noRot="1" noChangeArrowheads="1" noTextEdit="1"/>
          </p:cNvSpPr>
          <p:nvPr>
            <p:ph type="sldImg"/>
          </p:nvPr>
        </p:nvSpPr>
        <p:spPr bwMode="auto">
          <a:xfrm>
            <a:off x="1252538" y="736600"/>
            <a:ext cx="4811712" cy="3608388"/>
          </a:xfrm>
          <a:noFill/>
          <a:ln>
            <a:solidFill>
              <a:srgbClr val="000000"/>
            </a:solidFill>
            <a:miter lim="800000"/>
            <a:headEnd/>
            <a:tailEnd/>
          </a:ln>
        </p:spPr>
      </p:sp>
      <p:sp>
        <p:nvSpPr>
          <p:cNvPr id="107524" name="Rectangle 3"/>
          <p:cNvSpPr>
            <a:spLocks noGrp="1" noChangeArrowheads="1"/>
          </p:cNvSpPr>
          <p:nvPr>
            <p:ph type="body" idx="1"/>
          </p:nvPr>
        </p:nvSpPr>
        <p:spPr bwMode="auto">
          <a:xfrm>
            <a:off x="974725" y="4591050"/>
            <a:ext cx="5365750" cy="4264025"/>
          </a:xfrm>
          <a:noFill/>
        </p:spPr>
        <p:txBody>
          <a:bodyPr wrap="square" numCol="1" anchor="t" anchorCtr="0" compatLnSpc="1">
            <a:prstTxWarp prst="textNoShape">
              <a:avLst/>
            </a:prstTxWarp>
          </a:bodyPr>
          <a:lstStyle/>
          <a:p>
            <a:pPr eaLnBrk="1" hangingPunct="1">
              <a:spcBef>
                <a:spcPct val="0"/>
              </a:spcBef>
            </a:pPr>
            <a:r>
              <a:rPr lang="en-US" altLang="ko-KR" smtClean="0">
                <a:ea typeface="굴림" charset="-127"/>
              </a:rPr>
              <a:t>OR is also commutative and associative.</a:t>
            </a:r>
          </a:p>
          <a:p>
            <a:pPr eaLnBrk="1" hangingPunct="1">
              <a:spcBef>
                <a:spcPct val="0"/>
              </a:spcBef>
            </a:pPr>
            <a:r>
              <a:rPr lang="en-US" altLang="ko-KR" smtClean="0">
                <a:ea typeface="굴림" charset="-127"/>
              </a:rPr>
              <a:t>The animated picture on the right is just a memory device to help you remember that the disjunction operator is symbolized with a downward-pointing wedge, like the blade of an axe, because it “splits” a proposition into two parts, such that you can take either part (or both), if you are trying to decide how to make the whole proposition true.</a:t>
            </a:r>
          </a:p>
          <a:p>
            <a:pPr eaLnBrk="1" hangingPunct="1">
              <a:spcBef>
                <a:spcPct val="0"/>
              </a:spcBef>
            </a:pPr>
            <a:r>
              <a:rPr lang="en-US" altLang="ko-KR" smtClean="0">
                <a:ea typeface="굴림" charset="-127"/>
              </a:rPr>
              <a:t>Note that the meaning of disjunction is like the phrase “and/or” which is sometimes used in informal English.  “The car has a bad engine and/or a bad carburetor.”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041FC2F-39FD-485F-9A77-1098C9E6F388}" type="slidenum">
              <a:rPr lang="en-US" smtClean="0"/>
              <a:pPr/>
              <a:t>26</a:t>
            </a:fld>
            <a:endParaRPr lang="en-US" smtClean="0"/>
          </a:p>
        </p:txBody>
      </p:sp>
      <p:sp>
        <p:nvSpPr>
          <p:cNvPr id="108547" name="Rectangle 2"/>
          <p:cNvSpPr>
            <a:spLocks noRot="1" noChangeArrowheads="1" noTextEdit="1"/>
          </p:cNvSpPr>
          <p:nvPr>
            <p:ph type="sldImg"/>
          </p:nvPr>
        </p:nvSpPr>
        <p:spPr bwMode="auto">
          <a:xfrm>
            <a:off x="1252538" y="736600"/>
            <a:ext cx="4811712" cy="3608388"/>
          </a:xfrm>
          <a:noFill/>
          <a:ln>
            <a:solidFill>
              <a:srgbClr val="000000"/>
            </a:solidFill>
            <a:miter lim="800000"/>
            <a:headEnd/>
            <a:tailEnd/>
          </a:ln>
        </p:spPr>
      </p:sp>
      <p:sp>
        <p:nvSpPr>
          <p:cNvPr id="108548" name="Rectangle 3"/>
          <p:cNvSpPr>
            <a:spLocks noGrp="1" noChangeArrowheads="1"/>
          </p:cNvSpPr>
          <p:nvPr>
            <p:ph type="body" idx="1"/>
          </p:nvPr>
        </p:nvSpPr>
        <p:spPr bwMode="auto">
          <a:xfrm>
            <a:off x="974725" y="4591050"/>
            <a:ext cx="5365750" cy="4264025"/>
          </a:xfrm>
          <a:noFill/>
        </p:spPr>
        <p:txBody>
          <a:bodyPr wrap="square" numCol="1" anchor="t" anchorCtr="0" compatLnSpc="1">
            <a:prstTxWarp prst="textNoShape">
              <a:avLst/>
            </a:prstTxWarp>
          </a:bodyPr>
          <a:lstStyle/>
          <a:p>
            <a:pPr eaLnBrk="1" hangingPunct="1">
              <a:spcBef>
                <a:spcPct val="0"/>
              </a:spcBef>
            </a:pPr>
            <a:r>
              <a:rPr lang="en-US" altLang="ko-KR" smtClean="0">
                <a:ea typeface="굴림" charset="-127"/>
              </a:rPr>
              <a:t>A good way to remember the symbol for XOR, a plus sign inside an O, is to think of XOR as adding the bit-values of its inputs (mod 2).  E.g., 0+0=0, 1+0=0, 1+1=0 (mod 2).  Thus XOR is basically an addition, and we put it inside an “O” to remind ourselves that it is a type of “Or”.</a:t>
            </a:r>
          </a:p>
          <a:p>
            <a:pPr eaLnBrk="1" hangingPunct="1">
              <a:spcBef>
                <a:spcPct val="0"/>
              </a:spcBef>
            </a:pPr>
            <a:r>
              <a:rPr lang="en-US" altLang="ko-KR" smtClean="0">
                <a:ea typeface="굴림" charset="-127"/>
              </a:rPr>
              <a:t>XOR together with unary operators do not form a universal set of operators over the Booleans.  However, it turns out that they </a:t>
            </a:r>
            <a:r>
              <a:rPr lang="en-US" altLang="ko-KR" i="1" smtClean="0">
                <a:ea typeface="굴림" charset="-127"/>
              </a:rPr>
              <a:t>are</a:t>
            </a:r>
            <a:r>
              <a:rPr lang="en-US" altLang="ko-KR" smtClean="0">
                <a:ea typeface="굴림" charset="-127"/>
              </a:rPr>
              <a:t> a universal set for quantum logic!  However we do not have time to cover quantum computing in this class, interesting though it 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0919216-E5B1-4C38-83DB-912CA15A56C3}" type="slidenum">
              <a:rPr lang="en-US" smtClean="0"/>
              <a:pPr/>
              <a:t>30</a:t>
            </a:fld>
            <a:endParaRPr lang="en-US" smtClean="0"/>
          </a:p>
        </p:txBody>
      </p:sp>
      <p:sp>
        <p:nvSpPr>
          <p:cNvPr id="109571" name="Rectangle 2"/>
          <p:cNvSpPr>
            <a:spLocks noRot="1" noChangeArrowheads="1" noTextEdit="1"/>
          </p:cNvSpPr>
          <p:nvPr>
            <p:ph type="sldImg"/>
          </p:nvPr>
        </p:nvSpPr>
        <p:spPr bwMode="auto">
          <a:xfrm>
            <a:off x="1252538" y="736600"/>
            <a:ext cx="4811712" cy="3608388"/>
          </a:xfrm>
          <a:noFill/>
          <a:ln>
            <a:solidFill>
              <a:srgbClr val="000000"/>
            </a:solidFill>
            <a:miter lim="800000"/>
            <a:headEnd/>
            <a:tailEnd/>
          </a:ln>
        </p:spPr>
      </p:sp>
      <p:sp>
        <p:nvSpPr>
          <p:cNvPr id="109572" name="Rectangle 3"/>
          <p:cNvSpPr>
            <a:spLocks noGrp="1" noChangeArrowheads="1"/>
          </p:cNvSpPr>
          <p:nvPr>
            <p:ph type="body" idx="1"/>
          </p:nvPr>
        </p:nvSpPr>
        <p:spPr bwMode="auto">
          <a:xfrm>
            <a:off x="974725" y="4591050"/>
            <a:ext cx="5365750" cy="4264025"/>
          </a:xfrm>
          <a:noFill/>
        </p:spPr>
        <p:txBody>
          <a:bodyPr wrap="square" numCol="1" anchor="t" anchorCtr="0" compatLnSpc="1">
            <a:prstTxWarp prst="textNoShape">
              <a:avLst/>
            </a:prstTxWarp>
          </a:bodyPr>
          <a:lstStyle/>
          <a:p>
            <a:pPr eaLnBrk="1" hangingPunct="1">
              <a:spcBef>
                <a:spcPct val="0"/>
              </a:spcBef>
            </a:pPr>
            <a:r>
              <a:rPr lang="en-US" altLang="ko-KR" smtClean="0">
                <a:ea typeface="굴림" charset="-127"/>
              </a:rPr>
              <a:t>Note that the definition of “p implies q” says:  “If p is true, then </a:t>
            </a:r>
            <a:r>
              <a:rPr lang="en-US" altLang="ko-KR" i="1" smtClean="0">
                <a:ea typeface="굴림" charset="-127"/>
              </a:rPr>
              <a:t>q</a:t>
            </a:r>
            <a:r>
              <a:rPr lang="en-US" altLang="ko-KR" smtClean="0">
                <a:ea typeface="굴림" charset="-127"/>
              </a:rPr>
              <a:t> is true, and if </a:t>
            </a:r>
            <a:r>
              <a:rPr lang="en-US" altLang="ko-KR" i="1" smtClean="0">
                <a:ea typeface="굴림" charset="-127"/>
              </a:rPr>
              <a:t>p</a:t>
            </a:r>
            <a:r>
              <a:rPr lang="en-US" altLang="ko-KR" smtClean="0">
                <a:ea typeface="굴림" charset="-127"/>
              </a:rPr>
              <a:t> is not true, then </a:t>
            </a:r>
            <a:r>
              <a:rPr lang="en-US" altLang="ko-KR" i="1" smtClean="0">
                <a:ea typeface="굴림" charset="-127"/>
              </a:rPr>
              <a:t>q</a:t>
            </a:r>
            <a:r>
              <a:rPr lang="en-US" altLang="ko-KR" smtClean="0">
                <a:ea typeface="굴림" charset="-127"/>
              </a:rPr>
              <a:t> is either true or false.”  Well, saying that </a:t>
            </a:r>
            <a:r>
              <a:rPr lang="en-US" altLang="ko-KR" i="1" smtClean="0">
                <a:ea typeface="굴림" charset="-127"/>
              </a:rPr>
              <a:t>q</a:t>
            </a:r>
            <a:r>
              <a:rPr lang="en-US" altLang="ko-KR" smtClean="0">
                <a:ea typeface="굴림" charset="-127"/>
              </a:rPr>
              <a:t> is either true or false is not saying anything, since </a:t>
            </a:r>
            <a:r>
              <a:rPr lang="en-US" altLang="ko-KR" i="1" smtClean="0">
                <a:ea typeface="굴림" charset="-127"/>
              </a:rPr>
              <a:t>any</a:t>
            </a:r>
            <a:r>
              <a:rPr lang="en-US" altLang="ko-KR" smtClean="0">
                <a:ea typeface="굴림" charset="-127"/>
              </a:rPr>
              <a:t> proposition is, by the very definition of a proposition, either true or false.  So, the last part of that sentence (covering the case where </a:t>
            </a:r>
            <a:r>
              <a:rPr lang="en-US" altLang="ko-KR" i="1" smtClean="0">
                <a:ea typeface="굴림" charset="-127"/>
              </a:rPr>
              <a:t>p</a:t>
            </a:r>
            <a:r>
              <a:rPr lang="en-US" altLang="ko-KR" smtClean="0">
                <a:ea typeface="굴림" charset="-127"/>
              </a:rPr>
              <a:t> is not true) is not really saying anything.  So we may as well say the definition is, “If </a:t>
            </a:r>
            <a:r>
              <a:rPr lang="en-US" altLang="ko-KR" i="1" smtClean="0">
                <a:ea typeface="굴림" charset="-127"/>
              </a:rPr>
              <a:t>p</a:t>
            </a:r>
            <a:r>
              <a:rPr lang="en-US" altLang="ko-KR" smtClean="0">
                <a:ea typeface="굴림" charset="-127"/>
              </a:rPr>
              <a:t> is true, then </a:t>
            </a:r>
            <a:r>
              <a:rPr lang="en-US" altLang="ko-KR" i="1" smtClean="0">
                <a:ea typeface="굴림" charset="-127"/>
              </a:rPr>
              <a:t>q</a:t>
            </a:r>
            <a:r>
              <a:rPr lang="en-US" altLang="ko-KR" smtClean="0">
                <a:ea typeface="굴림" charset="-127"/>
              </a:rPr>
              <a:t> is true.”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E7494B1-DD66-421E-8F29-7F06F0EFAD28}" type="slidenum">
              <a:rPr lang="en-US" smtClean="0"/>
              <a:pPr/>
              <a:t>31</a:t>
            </a:fld>
            <a:endParaRPr lang="en-US" smtClean="0"/>
          </a:p>
        </p:txBody>
      </p:sp>
      <p:sp>
        <p:nvSpPr>
          <p:cNvPr id="110595" name="Rectangle 2"/>
          <p:cNvSpPr>
            <a:spLocks noRot="1" noChangeArrowheads="1" noTextEdit="1"/>
          </p:cNvSpPr>
          <p:nvPr>
            <p:ph type="sldImg"/>
          </p:nvPr>
        </p:nvSpPr>
        <p:spPr bwMode="auto">
          <a:xfrm>
            <a:off x="1252538" y="736600"/>
            <a:ext cx="4811712" cy="3608388"/>
          </a:xfrm>
          <a:noFill/>
          <a:ln>
            <a:solidFill>
              <a:srgbClr val="000000"/>
            </a:solidFill>
            <a:miter lim="800000"/>
            <a:headEnd/>
            <a:tailEnd/>
          </a:ln>
        </p:spPr>
      </p:sp>
      <p:sp>
        <p:nvSpPr>
          <p:cNvPr id="110596" name="Rectangle 3"/>
          <p:cNvSpPr>
            <a:spLocks noGrp="1" noChangeArrowheads="1"/>
          </p:cNvSpPr>
          <p:nvPr>
            <p:ph type="body" idx="1"/>
          </p:nvPr>
        </p:nvSpPr>
        <p:spPr bwMode="auto">
          <a:xfrm>
            <a:off x="974725" y="4591050"/>
            <a:ext cx="5365750" cy="4264025"/>
          </a:xfrm>
          <a:noFill/>
        </p:spPr>
        <p:txBody>
          <a:bodyPr wrap="square" numCol="1" anchor="t" anchorCtr="0" compatLnSpc="1">
            <a:prstTxWarp prst="textNoShape">
              <a:avLst/>
            </a:prstTxWarp>
          </a:bodyPr>
          <a:lstStyle/>
          <a:p>
            <a:pPr eaLnBrk="1" hangingPunct="1">
              <a:spcBef>
                <a:spcPct val="0"/>
              </a:spcBef>
            </a:pPr>
            <a:r>
              <a:rPr lang="en-US" altLang="ko-KR" smtClean="0">
                <a:ea typeface="굴림" charset="-127"/>
              </a:rPr>
              <a:t>Let’s consider the rows of the truth table, one at a time.  In the first row, </a:t>
            </a:r>
            <a:r>
              <a:rPr lang="en-US" altLang="ko-KR" i="1" smtClean="0">
                <a:ea typeface="굴림" charset="-127"/>
              </a:rPr>
              <a:t>p</a:t>
            </a:r>
            <a:r>
              <a:rPr lang="en-US" altLang="ko-KR" smtClean="0">
                <a:ea typeface="굴림" charset="-127"/>
              </a:rPr>
              <a:t> is false and </a:t>
            </a:r>
            <a:r>
              <a:rPr lang="en-US" altLang="ko-KR" i="1" smtClean="0">
                <a:ea typeface="굴림" charset="-127"/>
              </a:rPr>
              <a:t>q</a:t>
            </a:r>
            <a:r>
              <a:rPr lang="en-US" altLang="ko-KR" smtClean="0">
                <a:ea typeface="굴림" charset="-127"/>
              </a:rPr>
              <a:t> is false.  Now, let’s consider the definition of </a:t>
            </a:r>
            <a:r>
              <a:rPr lang="en-US" altLang="ko-KR" i="1" smtClean="0">
                <a:ea typeface="굴림" charset="-127"/>
              </a:rPr>
              <a:t>p</a:t>
            </a:r>
            <a:r>
              <a:rPr lang="en-US" altLang="ko-KR" smtClean="0">
                <a:ea typeface="굴림" charset="-127"/>
              </a:rPr>
              <a:t>-&gt;</a:t>
            </a:r>
            <a:r>
              <a:rPr lang="en-US" altLang="ko-KR" i="1" smtClean="0">
                <a:ea typeface="굴림" charset="-127"/>
              </a:rPr>
              <a:t>q</a:t>
            </a:r>
            <a:r>
              <a:rPr lang="en-US" altLang="ko-KR" smtClean="0">
                <a:ea typeface="굴림" charset="-127"/>
              </a:rPr>
              <a:t>.  It says “If </a:t>
            </a:r>
            <a:r>
              <a:rPr lang="en-US" altLang="ko-KR" i="1" smtClean="0">
                <a:ea typeface="굴림" charset="-127"/>
              </a:rPr>
              <a:t>p</a:t>
            </a:r>
            <a:r>
              <a:rPr lang="en-US" altLang="ko-KR" smtClean="0">
                <a:ea typeface="굴림" charset="-127"/>
              </a:rPr>
              <a:t> is true, then </a:t>
            </a:r>
            <a:r>
              <a:rPr lang="en-US" altLang="ko-KR" i="1" smtClean="0">
                <a:ea typeface="굴림" charset="-127"/>
              </a:rPr>
              <a:t>q</a:t>
            </a:r>
            <a:r>
              <a:rPr lang="en-US" altLang="ko-KR" smtClean="0">
                <a:ea typeface="굴림" charset="-127"/>
              </a:rPr>
              <a:t> is true, but if </a:t>
            </a:r>
            <a:r>
              <a:rPr lang="en-US" altLang="ko-KR" i="1" smtClean="0">
                <a:ea typeface="굴림" charset="-127"/>
              </a:rPr>
              <a:t>p</a:t>
            </a:r>
            <a:r>
              <a:rPr lang="en-US" altLang="ko-KR" smtClean="0">
                <a:ea typeface="굴림" charset="-127"/>
              </a:rPr>
              <a:t> is false, then </a:t>
            </a:r>
            <a:r>
              <a:rPr lang="en-US" altLang="ko-KR" i="1" smtClean="0">
                <a:ea typeface="굴림" charset="-127"/>
              </a:rPr>
              <a:t>q</a:t>
            </a:r>
            <a:r>
              <a:rPr lang="en-US" altLang="ko-KR" smtClean="0">
                <a:ea typeface="굴림" charset="-127"/>
              </a:rPr>
              <a:t> is either true or false.”  Well, in this case, </a:t>
            </a:r>
            <a:r>
              <a:rPr lang="en-US" altLang="ko-KR" i="1" smtClean="0">
                <a:ea typeface="굴림" charset="-127"/>
              </a:rPr>
              <a:t>p</a:t>
            </a:r>
            <a:r>
              <a:rPr lang="en-US" altLang="ko-KR" smtClean="0">
                <a:ea typeface="굴림" charset="-127"/>
              </a:rPr>
              <a:t> is false, and </a:t>
            </a:r>
            <a:r>
              <a:rPr lang="en-US" altLang="ko-KR" i="1" smtClean="0">
                <a:ea typeface="굴림" charset="-127"/>
              </a:rPr>
              <a:t>q</a:t>
            </a:r>
            <a:r>
              <a:rPr lang="en-US" altLang="ko-KR" smtClean="0">
                <a:ea typeface="굴림" charset="-127"/>
              </a:rPr>
              <a:t> is either true or false (namely false), so the second part of the statement is true.  But, of course that part is true, since it is just a tautology that </a:t>
            </a:r>
            <a:r>
              <a:rPr lang="en-US" altLang="ko-KR" i="1" smtClean="0">
                <a:ea typeface="굴림" charset="-127"/>
              </a:rPr>
              <a:t>q</a:t>
            </a:r>
            <a:r>
              <a:rPr lang="en-US" altLang="ko-KR" smtClean="0">
                <a:ea typeface="굴림" charset="-127"/>
              </a:rPr>
              <a:t> is either true or false.  In other words, and </a:t>
            </a:r>
            <a:r>
              <a:rPr lang="en-US" altLang="ko-KR" i="1" smtClean="0">
                <a:ea typeface="굴림" charset="-127"/>
              </a:rPr>
              <a:t>if</a:t>
            </a:r>
            <a:r>
              <a:rPr lang="en-US" altLang="ko-KR" smtClean="0">
                <a:ea typeface="굴림" charset="-127"/>
              </a:rPr>
              <a:t> is always true when its antecedent is false.</a:t>
            </a:r>
          </a:p>
          <a:p>
            <a:pPr eaLnBrk="1" hangingPunct="1">
              <a:spcBef>
                <a:spcPct val="0"/>
              </a:spcBef>
            </a:pPr>
            <a:r>
              <a:rPr lang="en-US" altLang="ko-KR" smtClean="0">
                <a:ea typeface="굴림" charset="-127"/>
              </a:rPr>
              <a:t>Similarly, the second row is True.</a:t>
            </a:r>
          </a:p>
          <a:p>
            <a:pPr eaLnBrk="1" hangingPunct="1">
              <a:spcBef>
                <a:spcPct val="0"/>
              </a:spcBef>
            </a:pPr>
            <a:r>
              <a:rPr lang="en-US" altLang="ko-KR" smtClean="0">
                <a:ea typeface="굴림" charset="-127"/>
              </a:rPr>
              <a:t>The third row is false, since </a:t>
            </a:r>
            <a:r>
              <a:rPr lang="en-US" altLang="ko-KR" i="1" smtClean="0">
                <a:ea typeface="굴림" charset="-127"/>
              </a:rPr>
              <a:t>p</a:t>
            </a:r>
            <a:r>
              <a:rPr lang="en-US" altLang="ko-KR" smtClean="0">
                <a:ea typeface="굴림" charset="-127"/>
              </a:rPr>
              <a:t> is true but </a:t>
            </a:r>
            <a:r>
              <a:rPr lang="en-US" altLang="ko-KR" i="1" smtClean="0">
                <a:ea typeface="굴림" charset="-127"/>
              </a:rPr>
              <a:t>q</a:t>
            </a:r>
            <a:r>
              <a:rPr lang="en-US" altLang="ko-KR" smtClean="0">
                <a:ea typeface="굴림" charset="-127"/>
              </a:rPr>
              <a:t> is false, so it is not the case that if </a:t>
            </a:r>
            <a:r>
              <a:rPr lang="en-US" altLang="ko-KR" i="1" smtClean="0">
                <a:ea typeface="굴림" charset="-127"/>
              </a:rPr>
              <a:t>p</a:t>
            </a:r>
            <a:r>
              <a:rPr lang="en-US" altLang="ko-KR" smtClean="0">
                <a:ea typeface="굴림" charset="-127"/>
              </a:rPr>
              <a:t> is true then </a:t>
            </a:r>
            <a:r>
              <a:rPr lang="en-US" altLang="ko-KR" i="1" smtClean="0">
                <a:ea typeface="굴림" charset="-127"/>
              </a:rPr>
              <a:t>q</a:t>
            </a:r>
            <a:r>
              <a:rPr lang="en-US" altLang="ko-KR" smtClean="0">
                <a:ea typeface="굴림" charset="-127"/>
              </a:rPr>
              <a:t> is true. </a:t>
            </a:r>
          </a:p>
          <a:p>
            <a:pPr eaLnBrk="1" hangingPunct="1">
              <a:spcBef>
                <a:spcPct val="0"/>
              </a:spcBef>
            </a:pPr>
            <a:r>
              <a:rPr lang="en-US" altLang="ko-KR" smtClean="0">
                <a:ea typeface="굴림" charset="-127"/>
              </a:rPr>
              <a:t>Finally, in the fourth row, since </a:t>
            </a:r>
            <a:r>
              <a:rPr lang="en-US" altLang="ko-KR" i="1" smtClean="0">
                <a:ea typeface="굴림" charset="-127"/>
              </a:rPr>
              <a:t>p</a:t>
            </a:r>
            <a:r>
              <a:rPr lang="en-US" altLang="ko-KR" smtClean="0">
                <a:ea typeface="굴림" charset="-127"/>
              </a:rPr>
              <a:t> is true and </a:t>
            </a:r>
            <a:r>
              <a:rPr lang="en-US" altLang="ko-KR" i="1" smtClean="0">
                <a:ea typeface="굴림" charset="-127"/>
              </a:rPr>
              <a:t>q</a:t>
            </a:r>
            <a:r>
              <a:rPr lang="en-US" altLang="ko-KR" smtClean="0">
                <a:ea typeface="굴림" charset="-127"/>
              </a:rPr>
              <a:t> is true, it is the case that if </a:t>
            </a:r>
            <a:r>
              <a:rPr lang="en-US" altLang="ko-KR" i="1" smtClean="0">
                <a:ea typeface="굴림" charset="-127"/>
              </a:rPr>
              <a:t>q</a:t>
            </a:r>
            <a:r>
              <a:rPr lang="en-US" altLang="ko-KR" smtClean="0">
                <a:ea typeface="굴림" charset="-127"/>
              </a:rPr>
              <a:t> is true then </a:t>
            </a:r>
            <a:r>
              <a:rPr lang="en-US" altLang="ko-KR" i="1" smtClean="0">
                <a:ea typeface="굴림" charset="-127"/>
              </a:rPr>
              <a:t>q</a:t>
            </a:r>
            <a:r>
              <a:rPr lang="en-US" altLang="ko-KR" smtClean="0">
                <a:ea typeface="굴림" charset="-127"/>
              </a:rPr>
              <a:t> is true.</a:t>
            </a:r>
          </a:p>
          <a:p>
            <a:pPr eaLnBrk="1" hangingPunct="1">
              <a:spcBef>
                <a:spcPct val="0"/>
              </a:spcBef>
            </a:pPr>
            <a:r>
              <a:rPr lang="en-US" altLang="ko-KR" smtClean="0">
                <a:ea typeface="굴림" charset="-127"/>
              </a:rPr>
              <a:t>Many students have trouble with the implication operator.  When we say, “A </a:t>
            </a:r>
            <a:r>
              <a:rPr lang="en-US" altLang="ko-KR" i="1" smtClean="0">
                <a:ea typeface="굴림" charset="-127"/>
              </a:rPr>
              <a:t>implies</a:t>
            </a:r>
            <a:r>
              <a:rPr lang="en-US" altLang="ko-KR" smtClean="0">
                <a:ea typeface="굴림" charset="-127"/>
              </a:rPr>
              <a:t> B”, it is just a shorthand for “either not A, or B”.  In other words, it is just the statement that it is NOT the case that A is true and B is false.  </a:t>
            </a:r>
          </a:p>
          <a:p>
            <a:pPr eaLnBrk="1" hangingPunct="1">
              <a:spcBef>
                <a:spcPct val="0"/>
              </a:spcBef>
            </a:pPr>
            <a:r>
              <a:rPr lang="en-US" altLang="ko-KR" smtClean="0">
                <a:ea typeface="굴림" charset="-127"/>
              </a:rPr>
              <a:t>This often seems wrong to students, because when we say “A implies B” in everyday English, we mean that if somehow A were to become true in some way, somehow, the statement B would automatically be thereby made true, as a result.  This does not seem to be the case in general when A and B are just two random false statements (such as the example in the last bullet).  (However in this case, we might make a convoluted argument that the antecedent really DOES effectively imply the consequent: Note that if 1=0, then if a given pig flies 0 times in his life, then he also flies 1 time, thus he can fly.)</a:t>
            </a:r>
          </a:p>
          <a:p>
            <a:pPr eaLnBrk="1" hangingPunct="1">
              <a:spcBef>
                <a:spcPct val="0"/>
              </a:spcBef>
            </a:pPr>
            <a:r>
              <a:rPr lang="en-US" altLang="ko-KR" smtClean="0">
                <a:ea typeface="굴림" charset="-127"/>
              </a:rPr>
              <a:t>In any case, perhaps a more accurate and satisfying English rendering of the true meaning of the </a:t>
            </a:r>
            <a:r>
              <a:rPr lang="en-US" altLang="ko-KR" i="1" smtClean="0">
                <a:ea typeface="굴림" charset="-127"/>
              </a:rPr>
              <a:t>logical</a:t>
            </a:r>
            <a:r>
              <a:rPr lang="en-US" altLang="ko-KR" smtClean="0">
                <a:ea typeface="굴림" charset="-127"/>
              </a:rPr>
              <a:t> claim “A implies B”, might be just, “the possibility that A implies B is not contradicted directly by the truth values of A and B”.  In other words, “it is not the case that A is true and B is false.”  (Since that combination of truth values would directly contradict the hypothesis that A implies 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1386E97-9EAF-4CDE-B358-C48C0FF33926}" type="slidenum">
              <a:rPr lang="en-US" smtClean="0"/>
              <a:pPr/>
              <a:t>32</a:t>
            </a:fld>
            <a:endParaRPr lang="en-US" smtClean="0"/>
          </a:p>
        </p:txBody>
      </p:sp>
      <p:sp>
        <p:nvSpPr>
          <p:cNvPr id="111619" name="Rectangle 2"/>
          <p:cNvSpPr>
            <a:spLocks noRot="1" noChangeArrowheads="1" noTextEdit="1"/>
          </p:cNvSpPr>
          <p:nvPr>
            <p:ph type="sldImg"/>
          </p:nvPr>
        </p:nvSpPr>
        <p:spPr bwMode="auto">
          <a:xfrm>
            <a:off x="1252538" y="736600"/>
            <a:ext cx="4811712" cy="3608388"/>
          </a:xfrm>
          <a:noFill/>
          <a:ln>
            <a:solidFill>
              <a:srgbClr val="000000"/>
            </a:solidFill>
            <a:miter lim="800000"/>
            <a:headEnd/>
            <a:tailEnd/>
          </a:ln>
        </p:spPr>
      </p:sp>
      <p:sp>
        <p:nvSpPr>
          <p:cNvPr id="111620" name="Rectangle 3"/>
          <p:cNvSpPr>
            <a:spLocks noGrp="1" noChangeArrowheads="1"/>
          </p:cNvSpPr>
          <p:nvPr>
            <p:ph type="body" idx="1"/>
          </p:nvPr>
        </p:nvSpPr>
        <p:spPr bwMode="auto">
          <a:xfrm>
            <a:off x="974725" y="4591050"/>
            <a:ext cx="5365750" cy="4264025"/>
          </a:xfrm>
          <a:noFill/>
        </p:spPr>
        <p:txBody>
          <a:bodyPr wrap="square" numCol="1" anchor="t" anchorCtr="0" compatLnSpc="1">
            <a:prstTxWarp prst="textNoShape">
              <a:avLst/>
            </a:prstTxWarp>
          </a:bodyPr>
          <a:lstStyle/>
          <a:p>
            <a:pPr eaLnBrk="1" hangingPunct="1">
              <a:spcBef>
                <a:spcPct val="0"/>
              </a:spcBef>
            </a:pPr>
            <a:r>
              <a:rPr lang="en-US" altLang="ko-KR" smtClean="0">
                <a:ea typeface="굴림" charset="-127"/>
              </a:rPr>
              <a:t>The first one is true because T-&gt;T is True.  It doesn’t matter that my lecture ending is not the cause of the sun rising tomorrow.</a:t>
            </a:r>
          </a:p>
          <a:p>
            <a:pPr eaLnBrk="1" hangingPunct="1">
              <a:spcBef>
                <a:spcPct val="0"/>
              </a:spcBef>
            </a:pPr>
            <a:r>
              <a:rPr lang="en-US" altLang="ko-KR" smtClean="0">
                <a:ea typeface="굴림" charset="-127"/>
              </a:rPr>
              <a:t>The second one is false for me, because although Tuesday is a day of the week, I am most certainly NOT a penguin.  (But, if a penguin were to say this statement, then it would be true for him.)</a:t>
            </a:r>
          </a:p>
          <a:p>
            <a:pPr eaLnBrk="1" hangingPunct="1">
              <a:spcBef>
                <a:spcPct val="0"/>
              </a:spcBef>
            </a:pPr>
            <a:r>
              <a:rPr lang="en-US" altLang="ko-KR" smtClean="0">
                <a:ea typeface="굴림" charset="-127"/>
              </a:rPr>
              <a:t>The third one is true, because 1+1 is not equal to 6.  F-&gt;T is True.</a:t>
            </a:r>
          </a:p>
          <a:p>
            <a:pPr eaLnBrk="1" hangingPunct="1">
              <a:spcBef>
                <a:spcPct val="0"/>
              </a:spcBef>
            </a:pPr>
            <a:r>
              <a:rPr lang="en-US" altLang="ko-KR" smtClean="0">
                <a:ea typeface="굴림" charset="-127"/>
              </a:rPr>
              <a:t>The last one is true, because the moon is not made of green cheese.  F-&gt;F is True.</a:t>
            </a:r>
          </a:p>
          <a:p>
            <a:pPr eaLnBrk="1" hangingPunct="1">
              <a:spcBef>
                <a:spcPct val="0"/>
              </a:spcBef>
            </a:pPr>
            <a:r>
              <a:rPr lang="en-US" altLang="ko-KR" smtClean="0">
                <a:ea typeface="굴림" charset="-127"/>
              </a:rPr>
              <a:t>In other words, anything that’s false implies anything at all.  p-&gt;q if p is false.  Why?  If p is false, then if p is true, then p is both false and true at the same time, and so truth and falsity are the same thing.  So if q is false then q is true.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71185FF-3AC2-4942-8F91-4F3A65316B9D}" type="slidenum">
              <a:rPr lang="en-US" smtClean="0"/>
              <a:pPr/>
              <a:t>37</a:t>
            </a:fld>
            <a:endParaRPr lang="en-US" smtClean="0"/>
          </a:p>
        </p:txBody>
      </p:sp>
      <p:sp>
        <p:nvSpPr>
          <p:cNvPr id="112643" name="Rectangle 2"/>
          <p:cNvSpPr>
            <a:spLocks noRot="1" noChangeArrowheads="1" noTextEdit="1"/>
          </p:cNvSpPr>
          <p:nvPr>
            <p:ph type="sldImg"/>
          </p:nvPr>
        </p:nvSpPr>
        <p:spPr bwMode="auto">
          <a:xfrm>
            <a:off x="1252538" y="736600"/>
            <a:ext cx="4811712" cy="3608388"/>
          </a:xfrm>
          <a:noFill/>
          <a:ln>
            <a:solidFill>
              <a:srgbClr val="000000"/>
            </a:solidFill>
            <a:miter lim="800000"/>
            <a:headEnd/>
            <a:tailEnd/>
          </a:ln>
        </p:spPr>
      </p:sp>
      <p:sp>
        <p:nvSpPr>
          <p:cNvPr id="112644" name="Rectangle 3"/>
          <p:cNvSpPr>
            <a:spLocks noGrp="1" noChangeArrowheads="1"/>
          </p:cNvSpPr>
          <p:nvPr>
            <p:ph type="body" idx="1"/>
          </p:nvPr>
        </p:nvSpPr>
        <p:spPr bwMode="auto">
          <a:xfrm>
            <a:off x="974725" y="4591050"/>
            <a:ext cx="5365750" cy="4264025"/>
          </a:xfrm>
          <a:noFill/>
        </p:spPr>
        <p:txBody>
          <a:bodyPr wrap="square" numCol="1" anchor="t" anchorCtr="0" compatLnSpc="1">
            <a:prstTxWarp prst="textNoShape">
              <a:avLst/>
            </a:prstTxWarp>
          </a:bodyPr>
          <a:lstStyle/>
          <a:p>
            <a:pPr eaLnBrk="1" hangingPunct="1">
              <a:spcBef>
                <a:spcPct val="0"/>
              </a:spcBef>
            </a:pPr>
            <a:endParaRPr lang="ko-KR" altLang="en-US" smtClean="0">
              <a:ea typeface="굴림"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792AC4F-6FA7-489F-A046-CDCA298498A6}" type="slidenum">
              <a:rPr lang="en-US" smtClean="0"/>
              <a:pPr/>
              <a:t>38</a:t>
            </a:fld>
            <a:endParaRPr lang="en-US" smtClean="0"/>
          </a:p>
        </p:txBody>
      </p:sp>
      <p:sp>
        <p:nvSpPr>
          <p:cNvPr id="113667" name="Rectangle 2"/>
          <p:cNvSpPr>
            <a:spLocks noRot="1" noChangeArrowheads="1" noTextEdit="1"/>
          </p:cNvSpPr>
          <p:nvPr>
            <p:ph type="sldImg"/>
          </p:nvPr>
        </p:nvSpPr>
        <p:spPr bwMode="auto">
          <a:xfrm>
            <a:off x="1252538" y="736600"/>
            <a:ext cx="4811712" cy="3608388"/>
          </a:xfrm>
          <a:noFill/>
          <a:ln>
            <a:solidFill>
              <a:srgbClr val="000000"/>
            </a:solidFill>
            <a:miter lim="800000"/>
            <a:headEnd/>
            <a:tailEnd/>
          </a:ln>
        </p:spPr>
      </p:sp>
      <p:sp>
        <p:nvSpPr>
          <p:cNvPr id="113668" name="Rectangle 3"/>
          <p:cNvSpPr>
            <a:spLocks noGrp="1" noChangeArrowheads="1"/>
          </p:cNvSpPr>
          <p:nvPr>
            <p:ph type="body" idx="1"/>
          </p:nvPr>
        </p:nvSpPr>
        <p:spPr bwMode="auto">
          <a:xfrm>
            <a:off x="974725" y="4591050"/>
            <a:ext cx="5365750" cy="4264025"/>
          </a:xfrm>
          <a:noFill/>
        </p:spPr>
        <p:txBody>
          <a:bodyPr wrap="square" numCol="1" anchor="t" anchorCtr="0" compatLnSpc="1">
            <a:prstTxWarp prst="textNoShape">
              <a:avLst/>
            </a:prstTxWarp>
          </a:bodyPr>
          <a:lstStyle/>
          <a:p>
            <a:pPr eaLnBrk="1" hangingPunct="1">
              <a:spcBef>
                <a:spcPct val="0"/>
              </a:spcBef>
            </a:pPr>
            <a:r>
              <a:rPr lang="en-US" altLang="ko-KR" smtClean="0">
                <a:ea typeface="굴림" charset="-127"/>
              </a:rPr>
              <a:t>Also, </a:t>
            </a:r>
            <a:r>
              <a:rPr lang="en-US" altLang="ko-KR" i="1" smtClean="0">
                <a:ea typeface="굴림" charset="-127"/>
              </a:rPr>
              <a:t>p</a:t>
            </a:r>
            <a:r>
              <a:rPr lang="en-US" altLang="ko-KR" smtClean="0">
                <a:ea typeface="굴림" charset="-127"/>
              </a:rPr>
              <a:t> IFF </a:t>
            </a:r>
            <a:r>
              <a:rPr lang="en-US" altLang="ko-KR" i="1" smtClean="0">
                <a:ea typeface="굴림" charset="-127"/>
              </a:rPr>
              <a:t>q</a:t>
            </a:r>
            <a:r>
              <a:rPr lang="en-US" altLang="ko-KR" smtClean="0">
                <a:ea typeface="굴림" charset="-127"/>
              </a:rPr>
              <a:t> is equivalent to (</a:t>
            </a:r>
            <a:r>
              <a:rPr lang="en-US" altLang="ko-KR" i="1" smtClean="0">
                <a:ea typeface="굴림" charset="-127"/>
              </a:rPr>
              <a:t>p</a:t>
            </a:r>
            <a:r>
              <a:rPr lang="en-US" altLang="ko-KR" smtClean="0">
                <a:ea typeface="굴림" charset="-127"/>
              </a:rPr>
              <a:t> -&gt; </a:t>
            </a:r>
            <a:r>
              <a:rPr lang="en-US" altLang="ko-KR" i="1" smtClean="0">
                <a:ea typeface="굴림" charset="-127"/>
              </a:rPr>
              <a:t>q</a:t>
            </a:r>
            <a:r>
              <a:rPr lang="en-US" altLang="ko-KR" smtClean="0">
                <a:ea typeface="굴림" charset="-127"/>
              </a:rPr>
              <a:t>) /\ (</a:t>
            </a:r>
            <a:r>
              <a:rPr lang="en-US" altLang="ko-KR" i="1" smtClean="0">
                <a:ea typeface="굴림" charset="-127"/>
              </a:rPr>
              <a:t>q</a:t>
            </a:r>
            <a:r>
              <a:rPr lang="en-US" altLang="ko-KR" smtClean="0">
                <a:ea typeface="굴림" charset="-127"/>
              </a:rPr>
              <a:t> -&gt; </a:t>
            </a:r>
            <a:r>
              <a:rPr lang="en-US" altLang="ko-KR" i="1" smtClean="0">
                <a:ea typeface="굴림" charset="-127"/>
              </a:rPr>
              <a:t>p</a:t>
            </a:r>
            <a:r>
              <a:rPr lang="en-US" altLang="ko-KR" smtClean="0">
                <a:ea typeface="굴림" charset="-127"/>
              </a:rPr>
              <a:t>).  (“/\” being the AND wedge)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969A2AF-804A-43B0-A83E-96B44578C756}" type="slidenum">
              <a:rPr lang="en-US" smtClean="0"/>
              <a:pPr/>
              <a:t>39</a:t>
            </a:fld>
            <a:endParaRPr lang="en-US" smtClean="0"/>
          </a:p>
        </p:txBody>
      </p:sp>
      <p:sp>
        <p:nvSpPr>
          <p:cNvPr id="114691" name="Rectangle 2"/>
          <p:cNvSpPr>
            <a:spLocks noRot="1" noChangeArrowheads="1" noTextEdit="1"/>
          </p:cNvSpPr>
          <p:nvPr>
            <p:ph type="sldImg"/>
          </p:nvPr>
        </p:nvSpPr>
        <p:spPr bwMode="auto">
          <a:xfrm>
            <a:off x="1252538" y="736600"/>
            <a:ext cx="4811712" cy="3608388"/>
          </a:xfrm>
          <a:noFill/>
          <a:ln>
            <a:solidFill>
              <a:srgbClr val="000000"/>
            </a:solidFill>
            <a:miter lim="800000"/>
            <a:headEnd/>
            <a:tailEnd/>
          </a:ln>
        </p:spPr>
      </p:sp>
      <p:sp>
        <p:nvSpPr>
          <p:cNvPr id="114692" name="Rectangle 3"/>
          <p:cNvSpPr>
            <a:spLocks noGrp="1" noChangeArrowheads="1"/>
          </p:cNvSpPr>
          <p:nvPr>
            <p:ph type="body" idx="1"/>
          </p:nvPr>
        </p:nvSpPr>
        <p:spPr bwMode="auto">
          <a:xfrm>
            <a:off x="974725" y="4591050"/>
            <a:ext cx="5365750" cy="4264025"/>
          </a:xfrm>
          <a:noFill/>
        </p:spPr>
        <p:txBody>
          <a:bodyPr wrap="square" numCol="1" anchor="t" anchorCtr="0" compatLnSpc="1">
            <a:prstTxWarp prst="textNoShape">
              <a:avLst/>
            </a:prstTxWarp>
          </a:bodyPr>
          <a:lstStyle/>
          <a:p>
            <a:pPr eaLnBrk="1" hangingPunct="1">
              <a:spcBef>
                <a:spcPct val="0"/>
              </a:spcBef>
            </a:pPr>
            <a:r>
              <a:rPr lang="en-US" altLang="ko-KR" smtClean="0">
                <a:ea typeface="굴림" charset="-127"/>
              </a:rPr>
              <a:t>For fun, try writing down the truth tables for each of the 4 possible unary operators, and each of the 16 possible binary operators.  For each one, try to come up with an English description of the operator that conveys its meaning.  Also, figure out a way to define it in terms of other operators we already introduced.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5296B1F0-6CA8-4363-9C0A-B39458E7B90E}"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3E348E-724B-490F-935F-D587164B5D6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8878A3B-FEF7-4E99-9F1B-185D82E8EE24}" type="datetime1">
              <a:rPr lang="en-US"/>
              <a:pPr>
                <a:defRPr/>
              </a:pPr>
              <a:t>10/24/2011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612B49-705E-4F5C-95EC-786987E82B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162793-9450-460E-8C52-29D45D399ED8}"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056AE6-1173-4A5D-B4C4-3A8967B99E2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DC4A452-5858-4054-BB5F-677CCF16F912}"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F79AB6E-96FF-4884-8DA7-A9CDF9FC1A4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0" y="60960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05000" y="609600"/>
            <a:ext cx="6477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0" y="60960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54FFB69-1473-4FC4-B6FE-8A7D5C936D56}"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0A77F1-9E5B-473D-82EA-BD13327AD52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481A321-2ED9-49D0-94BC-D70E905FC2B3}"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AC7323-51B9-495F-87ED-3C70D37575D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73F9E2-45F7-4AC5-9CBF-5539E4520DC6}"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8E283BD-04F2-4026-8277-7620DF603B5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27EE895-7F87-440B-8461-7F20426EBD2B}" type="datetime1">
              <a:rPr lang="en-US"/>
              <a:pPr>
                <a:defRPr/>
              </a:pPr>
              <a:t>10/24/2011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3BD2BBD-0061-48F9-8BD3-12B04A5894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58CCB70-8642-4E34-B6FD-D39626376747}" type="datetime1">
              <a:rPr lang="en-US"/>
              <a:pPr>
                <a:defRPr/>
              </a:pPr>
              <a:t>10/24/2011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1AB63CE-E5F3-41B7-89F4-17288783921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65F2DEA-3506-4F19-A995-8E9281916532}" type="datetime1">
              <a:rPr lang="en-US"/>
              <a:pPr>
                <a:defRPr/>
              </a:pPr>
              <a:t>10/24/2011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9810A07-A6E8-463F-90BB-3E649367B2C9}"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5785CBD-F64F-4488-837C-E2BE8015435F}" type="datetime1">
              <a:rPr lang="en-US"/>
              <a:pPr>
                <a:defRPr/>
              </a:pPr>
              <a:t>10/24/2011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7BB6E14-B528-4748-AC09-2EB4F97DE22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C21256-C594-4E55-81C9-4D039217F90E}" type="datetime1">
              <a:rPr lang="en-US"/>
              <a:pPr>
                <a:defRPr/>
              </a:pPr>
              <a:t>10/24/2011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8E15FA2-972C-494A-9954-A97AC6C73771}"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76BDB1E-0DD1-4A33-A92B-65CB16928E94}" type="datetime1">
              <a:rPr lang="en-US"/>
              <a:pPr>
                <a:defRPr/>
              </a:pPr>
              <a:t>10/24/2011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3AB287-2EE8-4F9E-8E57-7BF89D5ED563}"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DEA4FC4-9E40-45BB-A6F7-A2B964AD3097}" type="datetime1">
              <a:rPr lang="en-US"/>
              <a:pPr>
                <a:defRPr/>
              </a:pPr>
              <a:t>10/24/2011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2568E-6547-4787-BD4D-40782CD7325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1250D29-E528-4787-AD69-120E0DFF8775}"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622532-E013-4F28-BAF1-2FED7EE9107A}"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272C7C-851E-431C-9BD2-560BAC419A5B}"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FB7C50-84E3-466F-9898-C00209A0C277}"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3B09E30-BE10-4218-A2E0-0A2A2A1DC985}"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BAAAA1-DA56-4B24-964A-5C6F50CAB874}"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37327BF-AA3A-448F-91F5-AEB8C1B5078B}"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BF4746-58B5-4569-9CEC-6A8E35EE2FB2}"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1B315B6-B97F-4038-8F0C-A915876F9779}"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47BC885-0B37-4D88-8059-3EF510597F8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1010269-1329-4169-BF56-CEE7E9EF89A1}"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6AEE01E-3584-45AE-BF7C-F4576E0365A2}"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C1CEF85-9313-41FA-9A7A-169B2D6E0B9F}" type="datetime1">
              <a:rPr lang="en-US"/>
              <a:pPr>
                <a:defRPr/>
              </a:pPr>
              <a:t>10/24/2011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92317B7-E137-4039-9486-055C4D156E1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F929B9-8A13-4883-944A-85BE95C4D31D}" type="datetime1">
              <a:rPr lang="en-US"/>
              <a:pPr>
                <a:defRPr/>
              </a:pPr>
              <a:t>10/24/2011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0392A40-0BA3-4C53-8030-BF8B6F0162C2}"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04B14D0-F371-4DBC-926C-7961D7D3912F}" type="datetime1">
              <a:rPr lang="en-US"/>
              <a:pPr>
                <a:defRPr/>
              </a:pPr>
              <a:t>10/24/2011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C1CF0FA-332F-4A5B-91AA-0F6D4D9E34C7}"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243B35-D526-4269-B3A4-506C6D3A0CA3}" type="datetime1">
              <a:rPr lang="en-US"/>
              <a:pPr>
                <a:defRPr/>
              </a:pPr>
              <a:t>10/24/2011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62DF73-384B-4075-8555-26F4549203DA}"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36ADFEB-AB62-4DFC-A37B-26443C132C81}" type="datetime1">
              <a:rPr lang="en-US"/>
              <a:pPr>
                <a:defRPr/>
              </a:pPr>
              <a:t>10/24/2011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665336A-C845-4EB5-B3B8-8BC19ABA5637}"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49C643B-46CA-4167-88A6-4D0423FFB24B}" type="datetime1">
              <a:rPr lang="en-US"/>
              <a:pPr>
                <a:defRPr/>
              </a:pPr>
              <a:t>10/24/2011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544CC9-DD2D-4E12-A862-AD75BCD7AC94}"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186F7E-B17A-4B33-BC67-EDC3554ACAF3}"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96EDE7-444E-4477-B078-8CFEBE773715}"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4E0F43-8CC2-462B-9940-3FA8CF5DADE5}"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D5A1413-79D5-4582-8BEC-BECA3342820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4F5BA09-EA1F-400A-9C52-9E45AEAA5FEB}" type="datetime1">
              <a:rPr lang="en-US"/>
              <a:pPr>
                <a:defRPr/>
              </a:pPr>
              <a:t>10/24/2011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9AB8DB5-7EF0-443C-A160-1CC88548FBF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9C1B82C-4530-4EB0-9BCB-042FFA8F5E2D}" type="datetime1">
              <a:rPr lang="en-US"/>
              <a:pPr>
                <a:defRPr/>
              </a:pPr>
              <a:t>10/24/2011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024BBAE-B20C-4270-9916-B51E1F574D7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8EDCEC2-0F90-4AEA-92A7-6246433D2D23}" type="datetime1">
              <a:rPr lang="en-US"/>
              <a:pPr>
                <a:defRPr/>
              </a:pPr>
              <a:t>10/24/2011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E650A94-3AB6-436F-82C8-32B5180A64B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5872C44-C559-423E-B013-554DEF43D76B}" type="datetime1">
              <a:rPr lang="en-US"/>
              <a:pPr>
                <a:defRPr/>
              </a:pPr>
              <a:t>10/24/2011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CD541A3-07C9-4BD5-8E0F-DC7CA3869A8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F23C56-B12F-4F6F-B5E3-C1AAC9DDAC0C}" type="datetime1">
              <a:rPr lang="en-US"/>
              <a:pPr>
                <a:defRPr/>
              </a:pPr>
              <a:t>10/24/2011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C6564B2-AC88-409D-8B18-B6CBB8FC082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4B6919C-B126-4CA3-9EEE-9C3F1800A27E}" type="datetime1">
              <a:rPr lang="en-US"/>
              <a:pPr>
                <a:defRPr/>
              </a:pPr>
              <a:t>10/24/2011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96A9421-1FAD-42F7-9D6E-5288922E7D9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6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C62DCD9-6154-4A76-96FC-A07E237C8397}" type="datetime1">
              <a:rPr lang="en-US"/>
              <a:pPr>
                <a:defRPr/>
              </a:pPr>
              <a:t>10/24/2011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5FB7C74-3BD6-4291-A0CC-64B73356402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206" r:id="rId13"/>
    <p:sldLayoutId id="2147484207" r:id="rId14"/>
    <p:sldLayoutId id="2147484208" r:id="rId1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6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CAC507E-AF02-41B8-A662-3E0BFCAAACB9}" type="datetime1">
              <a:rPr lang="en-US"/>
              <a:pPr>
                <a:defRPr/>
              </a:pPr>
              <a:t>10/24/2011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A5656AB5-176F-4A04-8021-DCEE02BD750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6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3FA3B6EE-F86C-47F6-B351-1EDA213F3D38}" type="datetime1">
              <a:rPr lang="en-US"/>
              <a:pPr>
                <a:defRPr/>
              </a:pPr>
              <a:t>10/24/2011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83390DFD-045F-4C1C-B19A-9EFA776795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audio" Target="../media/audio2.wav"/></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3.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oleObject" Target="../embeddings/Microsoft_Office_Word_97_-_2003_Document4.doc"/></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oleObject" Target="../embeddings/Microsoft_Office_Word_97_-_2003_Document5.doc"/></Relationships>
</file>

<file path=ppt/slides/_rels/slide3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audio" Target="../media/audio5.wav"/><Relationship Id="rId4" Type="http://schemas.openxmlformats.org/officeDocument/2006/relationships/audio" Target="../media/audio4.wav"/></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www.rtvbih.ba/2001/vijesti/juli/04/george%20bush.jp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hyperlink" Target="http://images.google.com/imgres?imgurl=www.uncwil.edu/sga/election.gif&amp;imgrefurl=http://www.uncwil.edu/sga/&amp;h=178&amp;w=178&amp;prev=/images%3Fq%3Delection%26start%3D80%26svnum%3D10%26hl%3Den%26lr%3D%26ie%3DUTF-8%26oe%3DUTF-8%26sa%3DN" TargetMode="Externa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oleObject" Target="../embeddings/Microsoft_Office_Word_97_-_2003_Document6.doc"/></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oleObject" Target="../embeddings/Microsoft_Office_Word_97_-_2003_Document7.doc"/></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14.xml"/><Relationship Id="rId1" Type="http://schemas.openxmlformats.org/officeDocument/2006/relationships/vmlDrawing" Target="../drawings/vmlDrawing9.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oleObject" Target="../embeddings/Microsoft_Office_Word_97_-_2003_Document9.doc"/><Relationship Id="rId4" Type="http://schemas.openxmlformats.org/officeDocument/2006/relationships/audio" Target="../media/audio7.wav"/></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audio" Target="../media/audio8.wav"/><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audio" Target="../media/audio8.wav"/><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oleObject" Target="../embeddings/oleObject4.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oleObject" Target="../embeddings/oleObject6.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oleObject" Target="../embeddings/oleObject8.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14.vml"/><Relationship Id="rId5" Type="http://schemas.openxmlformats.org/officeDocument/2006/relationships/image" Target="../media/image35.jpeg"/><Relationship Id="rId4" Type="http://schemas.openxmlformats.org/officeDocument/2006/relationships/oleObject" Target="../embeddings/oleObject10.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5.vml"/><Relationship Id="rId4" Type="http://schemas.openxmlformats.org/officeDocument/2006/relationships/oleObject" Target="../embeddings/oleObject12.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6.v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5.xml"/><Relationship Id="rId1" Type="http://schemas.openxmlformats.org/officeDocument/2006/relationships/vmlDrawing" Target="../drawings/vmlDrawing17.vml"/><Relationship Id="rId4" Type="http://schemas.openxmlformats.org/officeDocument/2006/relationships/oleObject" Target="../embeddings/oleObject15.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8.v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5.xml"/><Relationship Id="rId1" Type="http://schemas.openxmlformats.org/officeDocument/2006/relationships/vmlDrawing" Target="../drawings/vmlDrawing19.v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20.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2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5.xml"/><Relationship Id="rId1" Type="http://schemas.openxmlformats.org/officeDocument/2006/relationships/vmlDrawing" Target="../drawings/vmlDrawing22.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23.v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oleObject" Target="../embeddings/oleObject23.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25.vml"/><Relationship Id="rId4"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p:txBody>
          <a:bodyPr/>
          <a:lstStyle/>
          <a:p>
            <a:pPr eaLnBrk="1" hangingPunct="1"/>
            <a:r>
              <a:rPr lang="en-US" smtClean="0">
                <a:cs typeface="Times New Roman" pitchFamily="18" charset="0"/>
              </a:rPr>
              <a:t>Phần I.Mệnh đề</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err="1" smtClean="0">
                <a:latin typeface="Times New Roman" pitchFamily="18" charset="0"/>
                <a:cs typeface="Times New Roman" pitchFamily="18" charset="0"/>
              </a:rPr>
              <a:t>Biên</a:t>
            </a:r>
            <a:r>
              <a:rPr lang="en-US" smtClean="0">
                <a:latin typeface="Times New Roman" pitchFamily="18" charset="0"/>
                <a:cs typeface="Times New Roman" pitchFamily="18" charset="0"/>
              </a:rPr>
              <a:t> soạn : </a:t>
            </a:r>
            <a:r>
              <a:rPr lang="en-US" err="1" smtClean="0">
                <a:latin typeface="Times New Roman" pitchFamily="18" charset="0"/>
                <a:cs typeface="Times New Roman" pitchFamily="18" charset="0"/>
              </a:rPr>
              <a:t>TS.Nguyễn</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Viết</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Đông</a:t>
            </a:r>
            <a:endParaRPr lang="en-US"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6553200" y="6416675"/>
            <a:ext cx="2133600" cy="365125"/>
          </a:xfrm>
        </p:spPr>
        <p:txBody>
          <a:bodyPr/>
          <a:lstStyle/>
          <a:p>
            <a:pPr>
              <a:defRPr/>
            </a:pPr>
            <a:fld id="{69EA0AC0-79BE-4410-B527-743B8413D1B2}" type="slidenum">
              <a:rPr lang="en-US" smtClean="0"/>
              <a:pPr>
                <a:defRPr/>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0-#ppt_w/2"/>
                                          </p:val>
                                        </p:tav>
                                        <p:tav tm="100000">
                                          <p:val>
                                            <p:strVal val="#ppt_x"/>
                                          </p:val>
                                        </p:tav>
                                      </p:tavLst>
                                    </p:anim>
                                    <p:anim calcmode="lin" valueType="num">
                                      <p:cBhvr additive="base">
                                        <p:cTn id="8"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diamond(in)">
                                      <p:cBhvr>
                                        <p:cTn id="1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4800" smtClean="0"/>
              <a:t>Phép tính mệnh đề</a:t>
            </a:r>
          </a:p>
        </p:txBody>
      </p:sp>
      <p:sp>
        <p:nvSpPr>
          <p:cNvPr id="4198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1988"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1989" name="Text Box 13"/>
          <p:cNvSpPr txBox="1">
            <a:spLocks noChangeArrowheads="1"/>
          </p:cNvSpPr>
          <p:nvPr/>
        </p:nvSpPr>
        <p:spPr bwMode="auto">
          <a:xfrm>
            <a:off x="3200400" y="3048000"/>
            <a:ext cx="3657600" cy="457200"/>
          </a:xfrm>
          <a:prstGeom prst="rect">
            <a:avLst/>
          </a:prstGeom>
          <a:noFill/>
          <a:ln w="9525">
            <a:noFill/>
            <a:miter lim="800000"/>
            <a:headEnd/>
            <a:tailEnd/>
          </a:ln>
        </p:spPr>
        <p:txBody>
          <a:bodyPr>
            <a:spAutoFit/>
          </a:bodyPr>
          <a:lstStyle/>
          <a:p>
            <a:pPr>
              <a:spcBef>
                <a:spcPct val="50000"/>
              </a:spcBef>
            </a:pPr>
            <a:endParaRPr lang="en-US"/>
          </a:p>
        </p:txBody>
      </p:sp>
      <p:pic>
        <p:nvPicPr>
          <p:cNvPr id="16416" name="Picture 32"/>
          <p:cNvPicPr>
            <a:picLocks noChangeAspect="1" noChangeArrowheads="1"/>
          </p:cNvPicPr>
          <p:nvPr/>
        </p:nvPicPr>
        <p:blipFill>
          <a:blip r:embed="rId2"/>
          <a:srcRect/>
          <a:stretch>
            <a:fillRect/>
          </a:stretch>
        </p:blipFill>
        <p:spPr bwMode="auto">
          <a:xfrm>
            <a:off x="1905000" y="3408363"/>
            <a:ext cx="6172200" cy="2611437"/>
          </a:xfrm>
          <a:prstGeom prst="rect">
            <a:avLst/>
          </a:prstGeom>
          <a:noFill/>
          <a:ln w="9525">
            <a:noFill/>
            <a:miter lim="800000"/>
            <a:headEnd/>
            <a:tailEnd/>
          </a:ln>
        </p:spPr>
      </p:pic>
      <p:sp>
        <p:nvSpPr>
          <p:cNvPr id="41991" name="TextBox 7"/>
          <p:cNvSpPr txBox="1">
            <a:spLocks noChangeArrowheads="1"/>
          </p:cNvSpPr>
          <p:nvPr/>
        </p:nvSpPr>
        <p:spPr bwMode="auto">
          <a:xfrm>
            <a:off x="1981200" y="2133600"/>
            <a:ext cx="4876800" cy="523875"/>
          </a:xfrm>
          <a:prstGeom prst="rect">
            <a:avLst/>
          </a:prstGeom>
          <a:noFill/>
          <a:ln w="9525">
            <a:noFill/>
            <a:miter lim="800000"/>
            <a:headEnd/>
            <a:tailEnd/>
          </a:ln>
        </p:spPr>
        <p:txBody>
          <a:bodyPr>
            <a:spAutoFit/>
          </a:bodyPr>
          <a:lstStyle/>
          <a:p>
            <a:r>
              <a:rPr lang="en-US" sz="2800"/>
              <a:t>Phủ định của mệnh đề</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64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lstStyle/>
          <a:p>
            <a:pPr eaLnBrk="1" hangingPunct="1">
              <a:buFontTx/>
              <a:buNone/>
              <a:defRPr/>
            </a:pPr>
            <a:r>
              <a:rPr lang="en-US" altLang="ko-KR">
                <a:latin typeface="+mj-lt"/>
                <a:ea typeface="굴림" charset="-127"/>
              </a:rPr>
              <a:t>The unary </a:t>
            </a:r>
            <a:r>
              <a:rPr lang="en-US" altLang="ko-KR" i="1">
                <a:latin typeface="+mj-lt"/>
                <a:ea typeface="굴림" charset="-127"/>
              </a:rPr>
              <a:t>negation operator</a:t>
            </a:r>
            <a:r>
              <a:rPr lang="en-US" altLang="ko-KR">
                <a:latin typeface="+mj-lt"/>
                <a:ea typeface="굴림" charset="-127"/>
              </a:rPr>
              <a:t> “¬” (</a:t>
            </a:r>
            <a:r>
              <a:rPr lang="en-US" altLang="ko-KR" i="1">
                <a:latin typeface="+mj-lt"/>
                <a:ea typeface="굴림" charset="-127"/>
              </a:rPr>
              <a:t>NOT</a:t>
            </a:r>
            <a:r>
              <a:rPr lang="en-US" altLang="ko-KR">
                <a:latin typeface="+mj-lt"/>
                <a:ea typeface="굴림" charset="-127"/>
              </a:rPr>
              <a:t>) transforms a prop. into its logical</a:t>
            </a:r>
            <a:r>
              <a:rPr lang="en-US" altLang="ko-KR" i="1">
                <a:latin typeface="+mj-lt"/>
                <a:ea typeface="굴림" charset="-127"/>
              </a:rPr>
              <a:t> negation</a:t>
            </a:r>
            <a:r>
              <a:rPr lang="en-US" altLang="ko-KR">
                <a:latin typeface="+mj-lt"/>
                <a:ea typeface="굴림" charset="-127"/>
              </a:rPr>
              <a:t>.</a:t>
            </a:r>
          </a:p>
          <a:p>
            <a:pPr eaLnBrk="1" hangingPunct="1">
              <a:buFontTx/>
              <a:buNone/>
              <a:defRPr/>
            </a:pPr>
            <a:r>
              <a:rPr lang="en-US" altLang="ko-KR" i="1">
                <a:latin typeface="+mj-lt"/>
                <a:ea typeface="굴림" charset="-127"/>
              </a:rPr>
              <a:t>E.g.</a:t>
            </a:r>
            <a:r>
              <a:rPr lang="en-US" altLang="ko-KR">
                <a:latin typeface="+mj-lt"/>
                <a:ea typeface="굴림" charset="-127"/>
              </a:rPr>
              <a:t> If </a:t>
            </a:r>
            <a:r>
              <a:rPr lang="en-US" altLang="ko-KR" i="1">
                <a:latin typeface="+mj-lt"/>
                <a:ea typeface="굴림" charset="-127"/>
              </a:rPr>
              <a:t>p</a:t>
            </a:r>
            <a:r>
              <a:rPr lang="en-US" altLang="ko-KR">
                <a:latin typeface="+mj-lt"/>
                <a:ea typeface="굴림" charset="-127"/>
              </a:rPr>
              <a:t> = “I have brown hair.”</a:t>
            </a:r>
          </a:p>
          <a:p>
            <a:pPr eaLnBrk="1" hangingPunct="1">
              <a:buFontTx/>
              <a:buNone/>
              <a:defRPr/>
            </a:pPr>
            <a:r>
              <a:rPr lang="en-US" altLang="ko-KR">
                <a:latin typeface="+mj-lt"/>
                <a:ea typeface="굴림" charset="-127"/>
              </a:rPr>
              <a:t>	    then ¬</a:t>
            </a:r>
            <a:r>
              <a:rPr lang="en-US" altLang="ko-KR" i="1">
                <a:latin typeface="+mj-lt"/>
                <a:ea typeface="굴림" charset="-127"/>
              </a:rPr>
              <a:t>p</a:t>
            </a:r>
            <a:r>
              <a:rPr lang="en-US" altLang="ko-KR">
                <a:latin typeface="+mj-lt"/>
                <a:ea typeface="굴림" charset="-127"/>
              </a:rPr>
              <a:t> = “I do </a:t>
            </a:r>
            <a:r>
              <a:rPr lang="en-US" altLang="ko-KR" b="1">
                <a:latin typeface="+mj-lt"/>
                <a:ea typeface="굴림" charset="-127"/>
              </a:rPr>
              <a:t>not</a:t>
            </a:r>
            <a:r>
              <a:rPr lang="en-US" altLang="ko-KR">
                <a:latin typeface="+mj-lt"/>
                <a:ea typeface="굴림" charset="-127"/>
              </a:rPr>
              <a:t> have brown hair.”</a:t>
            </a:r>
          </a:p>
          <a:p>
            <a:pPr eaLnBrk="1" hangingPunct="1">
              <a:defRPr/>
            </a:pPr>
            <a:endParaRPr lang="en-US"/>
          </a:p>
        </p:txBody>
      </p:sp>
      <p:sp>
        <p:nvSpPr>
          <p:cNvPr id="43011" name="Rectangle 4"/>
          <p:cNvSpPr>
            <a:spLocks noGrp="1" noChangeArrowheads="1"/>
          </p:cNvSpPr>
          <p:nvPr>
            <p:ph type="title"/>
          </p:nvPr>
        </p:nvSpPr>
        <p:spPr>
          <a:noFill/>
        </p:spPr>
        <p:txBody>
          <a:bodyPr/>
          <a:lstStyle/>
          <a:p>
            <a:pPr eaLnBrk="1" hangingPunct="1"/>
            <a:r>
              <a:rPr lang="en-US" smtClean="0"/>
              <a:t>Phép tính mệnh đề</a:t>
            </a:r>
          </a:p>
        </p:txBody>
      </p:sp>
      <p:sp>
        <p:nvSpPr>
          <p:cNvPr id="4" name="Slide Number Placeholder 3"/>
          <p:cNvSpPr>
            <a:spLocks noGrp="1"/>
          </p:cNvSpPr>
          <p:nvPr>
            <p:ph type="sldNum" sz="quarter" idx="12"/>
          </p:nvPr>
        </p:nvSpPr>
        <p:spPr/>
        <p:txBody>
          <a:bodyPr/>
          <a:lstStyle/>
          <a:p>
            <a:pPr>
              <a:defRPr/>
            </a:pPr>
            <a:fld id="{870F31FD-9D75-4FEB-B51B-8D38B77EAF63}"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z="4800" smtClean="0"/>
              <a:t>Phép tính mệnh đề</a:t>
            </a:r>
          </a:p>
        </p:txBody>
      </p:sp>
      <p:graphicFrame>
        <p:nvGraphicFramePr>
          <p:cNvPr id="17493" name="Object 2"/>
          <p:cNvGraphicFramePr>
            <a:graphicFrameLocks noChangeAspect="1"/>
          </p:cNvGraphicFramePr>
          <p:nvPr/>
        </p:nvGraphicFramePr>
        <p:xfrm>
          <a:off x="3810000" y="2286000"/>
          <a:ext cx="2185988" cy="2438400"/>
        </p:xfrm>
        <a:graphic>
          <a:graphicData uri="http://schemas.openxmlformats.org/presentationml/2006/ole">
            <p:oleObj spid="_x0000_s1026" name="Document" r:id="rId3" imgW="1457280" imgH="1621440" progId="Word.Document.8">
              <p:embed/>
            </p:oleObj>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93"/>
                                        </p:tgtEl>
                                        <p:attrNameLst>
                                          <p:attrName>style.visibility</p:attrName>
                                        </p:attrNameLst>
                                      </p:cBhvr>
                                      <p:to>
                                        <p:strVal val="visible"/>
                                      </p:to>
                                    </p:set>
                                    <p:anim calcmode="lin" valueType="num">
                                      <p:cBhvr additive="base">
                                        <p:cTn id="7" dur="3000" fill="hold"/>
                                        <p:tgtEl>
                                          <p:spTgt spid="17493"/>
                                        </p:tgtEl>
                                        <p:attrNameLst>
                                          <p:attrName>ppt_x</p:attrName>
                                        </p:attrNameLst>
                                      </p:cBhvr>
                                      <p:tavLst>
                                        <p:tav tm="0">
                                          <p:val>
                                            <p:strVal val="#ppt_x"/>
                                          </p:val>
                                        </p:tav>
                                        <p:tav tm="100000">
                                          <p:val>
                                            <p:strVal val="#ppt_x"/>
                                          </p:val>
                                        </p:tav>
                                      </p:tavLst>
                                    </p:anim>
                                    <p:anim calcmode="lin" valueType="num">
                                      <p:cBhvr additive="base">
                                        <p:cTn id="8" dur="3000" fill="hold"/>
                                        <p:tgtEl>
                                          <p:spTgt spid="174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4800" smtClean="0"/>
              <a:t>Phép tính mệnh đề</a:t>
            </a:r>
          </a:p>
        </p:txBody>
      </p:sp>
      <p:sp>
        <p:nvSpPr>
          <p:cNvPr id="19459" name="Rectangle 3"/>
          <p:cNvSpPr>
            <a:spLocks noGrp="1" noChangeArrowheads="1"/>
          </p:cNvSpPr>
          <p:nvPr>
            <p:ph type="body" idx="1"/>
          </p:nvPr>
        </p:nvSpPr>
        <p:spPr/>
        <p:txBody>
          <a:bodyPr/>
          <a:lstStyle/>
          <a:p>
            <a:pPr eaLnBrk="1" hangingPunct="1">
              <a:defRPr/>
            </a:pPr>
            <a:r>
              <a:rPr lang="en-US" err="1">
                <a:latin typeface="+mj-lt"/>
              </a:rPr>
              <a:t>Phép</a:t>
            </a:r>
            <a:r>
              <a:rPr lang="en-US">
                <a:latin typeface="+mj-lt"/>
              </a:rPr>
              <a:t> </a:t>
            </a:r>
            <a:r>
              <a:rPr lang="en-US" err="1">
                <a:latin typeface="+mj-lt"/>
              </a:rPr>
              <a:t>nối</a:t>
            </a:r>
            <a:r>
              <a:rPr lang="en-US">
                <a:latin typeface="+mj-lt"/>
              </a:rPr>
              <a:t> </a:t>
            </a:r>
            <a:r>
              <a:rPr lang="en-US" err="1">
                <a:latin typeface="+mj-lt"/>
              </a:rPr>
              <a:t>liền</a:t>
            </a:r>
            <a:r>
              <a:rPr lang="en-US">
                <a:latin typeface="+mj-lt"/>
              </a:rPr>
              <a:t>(</a:t>
            </a:r>
            <a:r>
              <a:rPr lang="en-US" err="1">
                <a:latin typeface="+mj-lt"/>
              </a:rPr>
              <a:t>phép</a:t>
            </a:r>
            <a:r>
              <a:rPr lang="en-US">
                <a:latin typeface="+mj-lt"/>
              </a:rPr>
              <a:t> </a:t>
            </a:r>
            <a:r>
              <a:rPr lang="en-US" err="1">
                <a:latin typeface="+mj-lt"/>
              </a:rPr>
              <a:t>hội</a:t>
            </a:r>
            <a:r>
              <a:rPr lang="en-US">
                <a:latin typeface="+mj-lt"/>
              </a:rPr>
              <a:t>; </a:t>
            </a:r>
            <a:r>
              <a:rPr lang="en-US" err="1">
                <a:latin typeface="+mj-lt"/>
              </a:rPr>
              <a:t>phép</a:t>
            </a:r>
            <a:r>
              <a:rPr lang="en-US">
                <a:latin typeface="+mj-lt"/>
              </a:rPr>
              <a:t> </a:t>
            </a:r>
            <a:r>
              <a:rPr lang="en-US" err="1">
                <a:latin typeface="+mj-lt"/>
              </a:rPr>
              <a:t>giao</a:t>
            </a:r>
            <a:r>
              <a:rPr lang="en-US">
                <a:latin typeface="+mj-lt"/>
              </a:rPr>
              <a:t>): </a:t>
            </a:r>
          </a:p>
          <a:p>
            <a:pPr lvl="1" eaLnBrk="1" hangingPunct="1">
              <a:buFontTx/>
              <a:buNone/>
              <a:defRPr/>
            </a:pPr>
            <a:r>
              <a:rPr lang="en-US" i="1" err="1">
                <a:latin typeface="+mj-lt"/>
              </a:rPr>
              <a:t>Mệnh</a:t>
            </a:r>
            <a:r>
              <a:rPr lang="en-US" i="1">
                <a:latin typeface="+mj-lt"/>
              </a:rPr>
              <a:t> </a:t>
            </a:r>
            <a:r>
              <a:rPr lang="en-US" i="1" err="1">
                <a:latin typeface="+mj-lt"/>
              </a:rPr>
              <a:t>đề</a:t>
            </a:r>
            <a:r>
              <a:rPr lang="en-US" i="1">
                <a:latin typeface="+mj-lt"/>
              </a:rPr>
              <a:t> </a:t>
            </a:r>
            <a:r>
              <a:rPr lang="en-US" i="1" err="1">
                <a:latin typeface="+mj-lt"/>
              </a:rPr>
              <a:t>nối</a:t>
            </a:r>
            <a:r>
              <a:rPr lang="en-US" i="1">
                <a:latin typeface="+mj-lt"/>
              </a:rPr>
              <a:t> </a:t>
            </a:r>
            <a:r>
              <a:rPr lang="en-US" i="1" err="1">
                <a:latin typeface="+mj-lt"/>
              </a:rPr>
              <a:t>liền</a:t>
            </a:r>
            <a:r>
              <a:rPr lang="en-US" i="1">
                <a:latin typeface="+mj-lt"/>
              </a:rPr>
              <a:t> </a:t>
            </a:r>
            <a:r>
              <a:rPr lang="en-US" err="1">
                <a:latin typeface="+mj-lt"/>
              </a:rPr>
              <a:t>của</a:t>
            </a:r>
            <a:r>
              <a:rPr lang="en-US">
                <a:latin typeface="+mj-lt"/>
              </a:rPr>
              <a:t> </a:t>
            </a:r>
            <a:r>
              <a:rPr lang="en-US" err="1">
                <a:latin typeface="+mj-lt"/>
              </a:rPr>
              <a:t>hai</a:t>
            </a:r>
            <a:r>
              <a:rPr lang="en-US">
                <a:latin typeface="+mj-lt"/>
              </a:rPr>
              <a:t> </a:t>
            </a:r>
            <a:r>
              <a:rPr lang="en-US" err="1">
                <a:latin typeface="+mj-lt"/>
              </a:rPr>
              <a:t>mệnh</a:t>
            </a:r>
            <a:r>
              <a:rPr lang="en-US">
                <a:latin typeface="+mj-lt"/>
              </a:rPr>
              <a:t> </a:t>
            </a:r>
            <a:r>
              <a:rPr lang="en-US" err="1">
                <a:latin typeface="+mj-lt"/>
              </a:rPr>
              <a:t>đề</a:t>
            </a:r>
            <a:r>
              <a:rPr lang="en-US">
                <a:latin typeface="+mj-lt"/>
              </a:rPr>
              <a:t> P, Q </a:t>
            </a:r>
            <a:r>
              <a:rPr lang="en-US" err="1">
                <a:latin typeface="+mj-lt"/>
              </a:rPr>
              <a:t>được</a:t>
            </a:r>
            <a:r>
              <a:rPr lang="en-US">
                <a:latin typeface="+mj-lt"/>
              </a:rPr>
              <a:t> </a:t>
            </a:r>
            <a:r>
              <a:rPr lang="en-US" err="1">
                <a:latin typeface="+mj-lt"/>
              </a:rPr>
              <a:t>kí</a:t>
            </a:r>
            <a:r>
              <a:rPr lang="en-US">
                <a:latin typeface="+mj-lt"/>
              </a:rPr>
              <a:t> </a:t>
            </a:r>
            <a:r>
              <a:rPr lang="en-US" err="1" smtClean="0">
                <a:latin typeface="+mj-lt"/>
              </a:rPr>
              <a:t>hiệu</a:t>
            </a:r>
            <a:endParaRPr lang="en-US" smtClean="0">
              <a:latin typeface="+mj-lt"/>
            </a:endParaRPr>
          </a:p>
          <a:p>
            <a:pPr lvl="1" eaLnBrk="1" hangingPunct="1">
              <a:buFontTx/>
              <a:buNone/>
              <a:defRPr/>
            </a:pPr>
            <a:r>
              <a:rPr lang="en-US" err="1" smtClean="0">
                <a:latin typeface="+mj-lt"/>
              </a:rPr>
              <a:t>bởi</a:t>
            </a:r>
            <a:r>
              <a:rPr lang="en-US" smtClean="0">
                <a:latin typeface="+mj-lt"/>
              </a:rPr>
              <a:t> </a:t>
            </a:r>
            <a:r>
              <a:rPr lang="en-US">
                <a:latin typeface="+mj-lt"/>
              </a:rPr>
              <a:t>P </a:t>
            </a:r>
            <a:r>
              <a:rPr lang="en-US" altLang="ko-KR">
                <a:latin typeface="+mj-lt"/>
                <a:ea typeface="굴림" charset="-127"/>
                <a:sym typeface="Symbol" pitchFamily="18" charset="2"/>
              </a:rPr>
              <a:t> Q (</a:t>
            </a:r>
            <a:r>
              <a:rPr lang="en-US" err="1">
                <a:latin typeface="+mj-lt"/>
                <a:sym typeface="Symbol" pitchFamily="18" charset="2"/>
              </a:rPr>
              <a:t>đọc</a:t>
            </a:r>
            <a:r>
              <a:rPr lang="en-US">
                <a:latin typeface="+mj-lt"/>
                <a:sym typeface="Symbol" pitchFamily="18" charset="2"/>
              </a:rPr>
              <a:t> </a:t>
            </a:r>
            <a:r>
              <a:rPr lang="en-US" err="1">
                <a:latin typeface="+mj-lt"/>
                <a:sym typeface="Symbol" pitchFamily="18" charset="2"/>
              </a:rPr>
              <a:t>là</a:t>
            </a:r>
            <a:r>
              <a:rPr lang="en-US">
                <a:latin typeface="+mj-lt"/>
                <a:sym typeface="Symbol" pitchFamily="18" charset="2"/>
              </a:rPr>
              <a:t> “P </a:t>
            </a:r>
            <a:r>
              <a:rPr lang="en-US" err="1">
                <a:latin typeface="+mj-lt"/>
                <a:sym typeface="Symbol" pitchFamily="18" charset="2"/>
              </a:rPr>
              <a:t>và</a:t>
            </a:r>
            <a:r>
              <a:rPr lang="en-US">
                <a:latin typeface="+mj-lt"/>
                <a:sym typeface="Symbol" pitchFamily="18" charset="2"/>
              </a:rPr>
              <a:t> Q”</a:t>
            </a:r>
            <a:r>
              <a:rPr lang="en-US" altLang="ko-KR">
                <a:latin typeface="+mj-lt"/>
                <a:ea typeface="굴림" charset="-127"/>
                <a:sym typeface="Symbol" pitchFamily="18" charset="2"/>
              </a:rPr>
              <a:t>), </a:t>
            </a:r>
            <a:r>
              <a:rPr lang="en-US" altLang="ko-KR" err="1">
                <a:latin typeface="+mj-lt"/>
                <a:ea typeface="굴림" charset="-127"/>
                <a:sym typeface="Symbol" pitchFamily="18" charset="2"/>
              </a:rPr>
              <a:t>l</a:t>
            </a:r>
            <a:r>
              <a:rPr lang="en-US" err="1">
                <a:latin typeface="+mj-lt"/>
                <a:sym typeface="Symbol" pitchFamily="18" charset="2"/>
              </a:rPr>
              <a:t>à</a:t>
            </a:r>
            <a:r>
              <a:rPr lang="en-US">
                <a:latin typeface="+mj-lt"/>
                <a:sym typeface="Symbol" pitchFamily="18" charset="2"/>
              </a:rPr>
              <a:t> </a:t>
            </a:r>
            <a:r>
              <a:rPr lang="en-US" err="1">
                <a:latin typeface="+mj-lt"/>
                <a:sym typeface="Symbol" pitchFamily="18" charset="2"/>
              </a:rPr>
              <a:t>mệnh</a:t>
            </a:r>
            <a:r>
              <a:rPr lang="en-US">
                <a:latin typeface="+mj-lt"/>
                <a:sym typeface="Symbol" pitchFamily="18" charset="2"/>
              </a:rPr>
              <a:t> </a:t>
            </a:r>
            <a:r>
              <a:rPr lang="en-US" err="1">
                <a:latin typeface="+mj-lt"/>
                <a:sym typeface="Symbol" pitchFamily="18" charset="2"/>
              </a:rPr>
              <a:t>đề</a:t>
            </a:r>
            <a:r>
              <a:rPr lang="en-US">
                <a:latin typeface="+mj-lt"/>
                <a:sym typeface="Symbol" pitchFamily="18" charset="2"/>
              </a:rPr>
              <a:t> </a:t>
            </a:r>
            <a:r>
              <a:rPr lang="en-US" err="1">
                <a:latin typeface="+mj-lt"/>
                <a:sym typeface="Symbol" pitchFamily="18" charset="2"/>
              </a:rPr>
              <a:t>được</a:t>
            </a:r>
            <a:r>
              <a:rPr lang="en-US">
                <a:latin typeface="+mj-lt"/>
                <a:sym typeface="Symbol" pitchFamily="18" charset="2"/>
              </a:rPr>
              <a:t> </a:t>
            </a:r>
            <a:r>
              <a:rPr lang="en-US" err="1" smtClean="0">
                <a:latin typeface="+mj-lt"/>
                <a:sym typeface="Symbol" pitchFamily="18" charset="2"/>
              </a:rPr>
              <a:t>định</a:t>
            </a:r>
            <a:endParaRPr lang="en-US" smtClean="0">
              <a:latin typeface="+mj-lt"/>
              <a:sym typeface="Symbol" pitchFamily="18" charset="2"/>
            </a:endParaRPr>
          </a:p>
          <a:p>
            <a:pPr lvl="1" eaLnBrk="1" hangingPunct="1">
              <a:buFontTx/>
              <a:buNone/>
              <a:defRPr/>
            </a:pPr>
            <a:r>
              <a:rPr lang="en-US" err="1" smtClean="0">
                <a:latin typeface="+mj-lt"/>
                <a:sym typeface="Symbol" pitchFamily="18" charset="2"/>
              </a:rPr>
              <a:t>bởi</a:t>
            </a:r>
            <a:r>
              <a:rPr lang="en-US" smtClean="0">
                <a:latin typeface="+mj-lt"/>
                <a:sym typeface="Symbol" pitchFamily="18" charset="2"/>
              </a:rPr>
              <a:t> </a:t>
            </a:r>
            <a:r>
              <a:rPr lang="en-US">
                <a:latin typeface="+mj-lt"/>
                <a:sym typeface="Symbol" pitchFamily="18" charset="2"/>
              </a:rPr>
              <a:t>: </a:t>
            </a:r>
          </a:p>
          <a:p>
            <a:pPr lvl="1" eaLnBrk="1" hangingPunct="1">
              <a:buFontTx/>
              <a:buNone/>
              <a:defRPr/>
            </a:pPr>
            <a:r>
              <a:rPr lang="en-US">
                <a:latin typeface="+mj-lt"/>
              </a:rPr>
              <a:t>P </a:t>
            </a:r>
            <a:r>
              <a:rPr lang="en-US" altLang="ko-KR">
                <a:latin typeface="+mj-lt"/>
                <a:ea typeface="굴림" charset="-127"/>
                <a:sym typeface="Symbol" pitchFamily="18" charset="2"/>
              </a:rPr>
              <a:t> Q </a:t>
            </a:r>
            <a:r>
              <a:rPr lang="en-US" altLang="ko-KR" err="1">
                <a:latin typeface="+mj-lt"/>
                <a:ea typeface="굴림" charset="-127"/>
                <a:sym typeface="Symbol" pitchFamily="18" charset="2"/>
              </a:rPr>
              <a:t>đúng</a:t>
            </a:r>
            <a:r>
              <a:rPr lang="en-US" altLang="ko-KR">
                <a:latin typeface="+mj-lt"/>
                <a:ea typeface="굴림" charset="-127"/>
                <a:sym typeface="Symbol" pitchFamily="18" charset="2"/>
              </a:rPr>
              <a:t> </a:t>
            </a:r>
            <a:r>
              <a:rPr lang="en-US" altLang="ko-KR" err="1">
                <a:latin typeface="+mj-lt"/>
                <a:ea typeface="굴림" charset="-127"/>
                <a:sym typeface="Symbol" pitchFamily="18" charset="2"/>
              </a:rPr>
              <a:t>khi</a:t>
            </a:r>
            <a:r>
              <a:rPr lang="en-US" altLang="ko-KR">
                <a:latin typeface="+mj-lt"/>
                <a:ea typeface="굴림" charset="-127"/>
                <a:sym typeface="Symbol" pitchFamily="18" charset="2"/>
              </a:rPr>
              <a:t> </a:t>
            </a:r>
            <a:r>
              <a:rPr lang="en-US" altLang="ko-KR" err="1">
                <a:latin typeface="+mj-lt"/>
                <a:ea typeface="굴림" charset="-127"/>
                <a:sym typeface="Symbol" pitchFamily="18" charset="2"/>
              </a:rPr>
              <a:t>v</a:t>
            </a:r>
            <a:r>
              <a:rPr lang="en-US" err="1">
                <a:latin typeface="+mj-lt"/>
                <a:sym typeface="Symbol" pitchFamily="18" charset="2"/>
              </a:rPr>
              <a:t>à</a:t>
            </a:r>
            <a:r>
              <a:rPr lang="en-US">
                <a:latin typeface="+mj-lt"/>
                <a:sym typeface="Symbol" pitchFamily="18" charset="2"/>
              </a:rPr>
              <a:t> </a:t>
            </a:r>
            <a:r>
              <a:rPr lang="en-US" err="1">
                <a:latin typeface="+mj-lt"/>
                <a:sym typeface="Symbol" pitchFamily="18" charset="2"/>
              </a:rPr>
              <a:t>chỉ</a:t>
            </a:r>
            <a:r>
              <a:rPr lang="en-US">
                <a:latin typeface="+mj-lt"/>
                <a:sym typeface="Symbol" pitchFamily="18" charset="2"/>
              </a:rPr>
              <a:t> </a:t>
            </a:r>
            <a:r>
              <a:rPr lang="en-US" err="1">
                <a:latin typeface="+mj-lt"/>
                <a:sym typeface="Symbol" pitchFamily="18" charset="2"/>
              </a:rPr>
              <a:t>khi</a:t>
            </a:r>
            <a:r>
              <a:rPr lang="en-US">
                <a:latin typeface="+mj-lt"/>
                <a:sym typeface="Symbol" pitchFamily="18" charset="2"/>
              </a:rPr>
              <a:t> P </a:t>
            </a:r>
            <a:r>
              <a:rPr lang="en-US" err="1">
                <a:latin typeface="+mj-lt"/>
                <a:sym typeface="Symbol" pitchFamily="18" charset="2"/>
              </a:rPr>
              <a:t>và</a:t>
            </a:r>
            <a:r>
              <a:rPr lang="en-US">
                <a:latin typeface="+mj-lt"/>
                <a:sym typeface="Symbol" pitchFamily="18" charset="2"/>
              </a:rPr>
              <a:t> Q </a:t>
            </a:r>
            <a:r>
              <a:rPr lang="en-US" err="1">
                <a:latin typeface="+mj-lt"/>
                <a:sym typeface="Symbol" pitchFamily="18" charset="2"/>
              </a:rPr>
              <a:t>đồng</a:t>
            </a:r>
            <a:r>
              <a:rPr lang="en-US">
                <a:latin typeface="+mj-lt"/>
                <a:sym typeface="Symbol" pitchFamily="18" charset="2"/>
              </a:rPr>
              <a:t> </a:t>
            </a:r>
            <a:r>
              <a:rPr lang="en-US" err="1">
                <a:latin typeface="+mj-lt"/>
                <a:sym typeface="Symbol" pitchFamily="18" charset="2"/>
              </a:rPr>
              <a:t>thời</a:t>
            </a:r>
            <a:r>
              <a:rPr lang="en-US">
                <a:latin typeface="+mj-lt"/>
                <a:sym typeface="Symbol" pitchFamily="18" charset="2"/>
              </a:rPr>
              <a:t> </a:t>
            </a:r>
            <a:r>
              <a:rPr lang="en-US" err="1">
                <a:latin typeface="+mj-lt"/>
                <a:sym typeface="Symbol" pitchFamily="18" charset="2"/>
              </a:rPr>
              <a:t>đúng</a:t>
            </a:r>
            <a:endParaRPr lang="en-US">
              <a:latin typeface="+mj-lt"/>
            </a:endParaRPr>
          </a:p>
          <a:p>
            <a:pPr eaLnBrk="1" hangingPunct="1">
              <a:buFontTx/>
              <a:buNone/>
              <a:defRPr/>
            </a:pPr>
            <a:r>
              <a:rPr lang="en-US">
                <a:latin typeface="+mj-lt"/>
              </a:rPr>
              <a:t>	</a:t>
            </a:r>
          </a:p>
        </p:txBody>
      </p:sp>
      <p:sp>
        <p:nvSpPr>
          <p:cNvPr id="4" name="Slide Number Placeholder 3"/>
          <p:cNvSpPr>
            <a:spLocks noGrp="1"/>
          </p:cNvSpPr>
          <p:nvPr>
            <p:ph type="sldNum" sz="quarter" idx="12"/>
          </p:nvPr>
        </p:nvSpPr>
        <p:spPr/>
        <p:txBody>
          <a:bodyPr/>
          <a:lstStyle/>
          <a:p>
            <a:pPr>
              <a:defRPr/>
            </a:pPr>
            <a:fld id="{BB139293-66A7-43C4-92D0-C4167AED6936}" type="slidenum">
              <a:rPr lang="en-US" smtClean="0"/>
              <a:pPr>
                <a:defRPr/>
              </a:pPr>
              <a:t>13</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30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94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 calcmode="lin" valueType="num">
                                      <p:cBhvr additive="base">
                                        <p:cTn id="11" dur="30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194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 calcmode="lin" valueType="num">
                                      <p:cBhvr additive="base">
                                        <p:cTn id="15" dur="30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194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30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94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 calcmode="lin" valueType="num">
                                      <p:cBhvr additive="base">
                                        <p:cTn id="23" dur="30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459">
                                            <p:txEl>
                                              <p:pRg st="5" end="5"/>
                                            </p:txEl>
                                          </p:spTgt>
                                        </p:tgtEl>
                                        <p:attrNameLst>
                                          <p:attrName>style.visibility</p:attrName>
                                        </p:attrNameLst>
                                      </p:cBhvr>
                                      <p:to>
                                        <p:strVal val="visible"/>
                                      </p:to>
                                    </p:set>
                                    <p:anim calcmode="lin" valueType="num">
                                      <p:cBhvr additive="base">
                                        <p:cTn id="29" dur="30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0" dur="30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1" nodeType="clickEffect">
                                  <p:stCondLst>
                                    <p:cond delay="0"/>
                                  </p:stCondLst>
                                  <p:childTnLst>
                                    <p:set>
                                      <p:cBhvr>
                                        <p:cTn id="34" dur="1" fill="hold">
                                          <p:stCondLst>
                                            <p:cond delay="0"/>
                                          </p:stCondLst>
                                        </p:cTn>
                                        <p:tgtEl>
                                          <p:spTgt spid="19459">
                                            <p:txEl>
                                              <p:pRg st="0" end="0"/>
                                            </p:txEl>
                                          </p:spTgt>
                                        </p:tgtEl>
                                        <p:attrNameLst>
                                          <p:attrName>style.visibility</p:attrName>
                                        </p:attrNameLst>
                                      </p:cBhvr>
                                      <p:to>
                                        <p:strVal val="visible"/>
                                      </p:to>
                                    </p:set>
                                    <p:anim calcmode="lin" valueType="num">
                                      <p:cBhvr additive="base">
                                        <p:cTn id="35"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59">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19459">
                                            <p:txEl>
                                              <p:pRg st="1" end="1"/>
                                            </p:txEl>
                                          </p:spTgt>
                                        </p:tgtEl>
                                        <p:attrNameLst>
                                          <p:attrName>style.visibility</p:attrName>
                                        </p:attrNameLst>
                                      </p:cBhvr>
                                      <p:to>
                                        <p:strVal val="visible"/>
                                      </p:to>
                                    </p:set>
                                    <p:anim calcmode="lin" valueType="num">
                                      <p:cBhvr additive="base">
                                        <p:cTn id="39"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459">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19459">
                                            <p:txEl>
                                              <p:pRg st="2" end="2"/>
                                            </p:txEl>
                                          </p:spTgt>
                                        </p:tgtEl>
                                        <p:attrNameLst>
                                          <p:attrName>style.visibility</p:attrName>
                                        </p:attrNameLst>
                                      </p:cBhvr>
                                      <p:to>
                                        <p:strVal val="visible"/>
                                      </p:to>
                                    </p:set>
                                    <p:anim calcmode="lin" valueType="num">
                                      <p:cBhvr additive="base">
                                        <p:cTn id="43"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9459">
                                            <p:txEl>
                                              <p:pRg st="3" end="3"/>
                                            </p:txEl>
                                          </p:spTgt>
                                        </p:tgtEl>
                                        <p:attrNameLst>
                                          <p:attrName>style.visibility</p:attrName>
                                        </p:attrNameLst>
                                      </p:cBhvr>
                                      <p:to>
                                        <p:strVal val="visible"/>
                                      </p:to>
                                    </p:set>
                                    <p:anim calcmode="lin" valueType="num">
                                      <p:cBhvr additive="base">
                                        <p:cTn id="47"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459">
                                            <p:txEl>
                                              <p:pRg st="3" end="3"/>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1" nodeType="withEffect">
                                  <p:stCondLst>
                                    <p:cond delay="0"/>
                                  </p:stCondLst>
                                  <p:childTnLst>
                                    <p:set>
                                      <p:cBhvr>
                                        <p:cTn id="50" dur="1" fill="hold">
                                          <p:stCondLst>
                                            <p:cond delay="0"/>
                                          </p:stCondLst>
                                        </p:cTn>
                                        <p:tgtEl>
                                          <p:spTgt spid="19459">
                                            <p:txEl>
                                              <p:pRg st="4" end="4"/>
                                            </p:txEl>
                                          </p:spTgt>
                                        </p:tgtEl>
                                        <p:attrNameLst>
                                          <p:attrName>style.visibility</p:attrName>
                                        </p:attrNameLst>
                                      </p:cBhvr>
                                      <p:to>
                                        <p:strVal val="visible"/>
                                      </p:to>
                                    </p:set>
                                    <p:anim calcmode="lin" valueType="num">
                                      <p:cBhvr additive="base">
                                        <p:cTn id="51"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19459">
                                            <p:txEl>
                                              <p:pRg st="5" end="5"/>
                                            </p:txEl>
                                          </p:spTgt>
                                        </p:tgtEl>
                                        <p:attrNameLst>
                                          <p:attrName>style.visibility</p:attrName>
                                        </p:attrNameLst>
                                      </p:cBhvr>
                                      <p:to>
                                        <p:strVal val="visible"/>
                                      </p:to>
                                    </p:set>
                                    <p:anim calcmode="lin" valueType="num">
                                      <p:cBhvr additive="base">
                                        <p:cTn id="57"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59"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4800" smtClean="0"/>
              <a:t>Phép tính mệnh đề</a:t>
            </a:r>
          </a:p>
        </p:txBody>
      </p:sp>
      <p:sp>
        <p:nvSpPr>
          <p:cNvPr id="117763" name="Rectangle 3"/>
          <p:cNvSpPr>
            <a:spLocks noGrp="1" noChangeArrowheads="1"/>
          </p:cNvSpPr>
          <p:nvPr>
            <p:ph type="body" idx="1"/>
          </p:nvPr>
        </p:nvSpPr>
        <p:spPr/>
        <p:txBody>
          <a:bodyPr/>
          <a:lstStyle/>
          <a:p>
            <a:pPr eaLnBrk="1" hangingPunct="1">
              <a:defRPr/>
            </a:pPr>
            <a:r>
              <a:rPr lang="en-US" err="1">
                <a:latin typeface="+mj-lt"/>
              </a:rPr>
              <a:t>Ví</a:t>
            </a:r>
            <a:r>
              <a:rPr lang="en-US">
                <a:latin typeface="+mj-lt"/>
              </a:rPr>
              <a:t> </a:t>
            </a:r>
            <a:r>
              <a:rPr lang="en-US" err="1">
                <a:latin typeface="+mj-lt"/>
              </a:rPr>
              <a:t>dụ</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Hôm</a:t>
            </a:r>
            <a:r>
              <a:rPr lang="en-US">
                <a:latin typeface="+mj-lt"/>
              </a:rPr>
              <a:t> nay, </a:t>
            </a:r>
            <a:r>
              <a:rPr lang="en-US" err="1">
                <a:latin typeface="+mj-lt"/>
              </a:rPr>
              <a:t>cô</a:t>
            </a:r>
            <a:r>
              <a:rPr lang="en-US">
                <a:latin typeface="+mj-lt"/>
              </a:rPr>
              <a:t> </a:t>
            </a:r>
            <a:r>
              <a:rPr lang="en-US" err="1">
                <a:latin typeface="+mj-lt"/>
              </a:rPr>
              <a:t>ấy</a:t>
            </a:r>
            <a:r>
              <a:rPr lang="en-US">
                <a:latin typeface="+mj-lt"/>
              </a:rPr>
              <a:t> </a:t>
            </a:r>
            <a:r>
              <a:rPr lang="en-US" err="1">
                <a:latin typeface="+mj-lt"/>
              </a:rPr>
              <a:t>đẹp</a:t>
            </a:r>
            <a:r>
              <a:rPr lang="en-US">
                <a:latin typeface="+mj-lt"/>
              </a:rPr>
              <a:t> </a:t>
            </a:r>
            <a:r>
              <a:rPr lang="en-US" err="1">
                <a:latin typeface="+mj-lt"/>
              </a:rPr>
              <a:t>và</a:t>
            </a:r>
            <a:r>
              <a:rPr lang="en-US">
                <a:latin typeface="+mj-lt"/>
              </a:rPr>
              <a:t> </a:t>
            </a:r>
            <a:r>
              <a:rPr lang="en-US" err="1">
                <a:latin typeface="+mj-lt"/>
              </a:rPr>
              <a:t>thông</a:t>
            </a:r>
            <a:r>
              <a:rPr lang="en-US">
                <a:latin typeface="+mj-lt"/>
              </a:rPr>
              <a:t> minh ” </a:t>
            </a:r>
            <a:r>
              <a:rPr lang="en-US" err="1">
                <a:latin typeface="+mj-lt"/>
              </a:rPr>
              <a:t>chỉ</a:t>
            </a:r>
            <a:r>
              <a:rPr lang="en-US">
                <a:latin typeface="+mj-lt"/>
              </a:rPr>
              <a:t> </a:t>
            </a:r>
            <a:r>
              <a:rPr lang="en-US" err="1">
                <a:latin typeface="+mj-lt"/>
              </a:rPr>
              <a:t>được</a:t>
            </a:r>
            <a:r>
              <a:rPr lang="en-US">
                <a:latin typeface="+mj-lt"/>
              </a:rPr>
              <a:t> </a:t>
            </a:r>
            <a:r>
              <a:rPr lang="en-US" err="1">
                <a:latin typeface="+mj-lt"/>
              </a:rPr>
              <a:t>xem</a:t>
            </a:r>
            <a:r>
              <a:rPr lang="en-US">
                <a:latin typeface="+mj-lt"/>
              </a:rPr>
              <a:t> </a:t>
            </a:r>
            <a:r>
              <a:rPr lang="en-US" err="1">
                <a:latin typeface="+mj-lt"/>
              </a:rPr>
              <a:t>là</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đúng</a:t>
            </a:r>
            <a:r>
              <a:rPr lang="en-US">
                <a:latin typeface="+mj-lt"/>
              </a:rPr>
              <a:t> </a:t>
            </a:r>
            <a:r>
              <a:rPr lang="en-US" err="1">
                <a:latin typeface="+mj-lt"/>
              </a:rPr>
              <a:t>khi</a:t>
            </a:r>
            <a:r>
              <a:rPr lang="en-US">
                <a:latin typeface="+mj-lt"/>
              </a:rPr>
              <a:t> </a:t>
            </a:r>
            <a:r>
              <a:rPr lang="en-US" err="1">
                <a:latin typeface="+mj-lt"/>
              </a:rPr>
              <a:t>cả</a:t>
            </a:r>
            <a:r>
              <a:rPr lang="en-US">
                <a:latin typeface="+mj-lt"/>
              </a:rPr>
              <a:t> </a:t>
            </a:r>
            <a:r>
              <a:rPr lang="en-US" err="1">
                <a:latin typeface="+mj-lt"/>
              </a:rPr>
              <a:t>hai</a:t>
            </a:r>
            <a:r>
              <a:rPr lang="en-US">
                <a:latin typeface="+mj-lt"/>
              </a:rPr>
              <a:t> </a:t>
            </a:r>
            <a:r>
              <a:rPr lang="en-US" err="1">
                <a:latin typeface="+mj-lt"/>
              </a:rPr>
              <a:t>điều</a:t>
            </a:r>
            <a:r>
              <a:rPr lang="en-US">
                <a:latin typeface="+mj-lt"/>
              </a:rPr>
              <a:t> </a:t>
            </a:r>
            <a:r>
              <a:rPr lang="en-US" err="1">
                <a:latin typeface="+mj-lt"/>
              </a:rPr>
              <a:t>kiện</a:t>
            </a:r>
            <a:r>
              <a:rPr lang="en-US">
                <a:latin typeface="+mj-lt"/>
              </a:rPr>
              <a:t> “</a:t>
            </a:r>
            <a:r>
              <a:rPr lang="en-US" err="1">
                <a:latin typeface="+mj-lt"/>
              </a:rPr>
              <a:t>cô</a:t>
            </a:r>
            <a:r>
              <a:rPr lang="en-US">
                <a:latin typeface="+mj-lt"/>
              </a:rPr>
              <a:t> </a:t>
            </a:r>
            <a:r>
              <a:rPr lang="en-US" err="1">
                <a:latin typeface="+mj-lt"/>
              </a:rPr>
              <a:t>ấy</a:t>
            </a:r>
            <a:r>
              <a:rPr lang="en-US">
                <a:latin typeface="+mj-lt"/>
              </a:rPr>
              <a:t> </a:t>
            </a:r>
            <a:r>
              <a:rPr lang="en-US" err="1">
                <a:latin typeface="+mj-lt"/>
              </a:rPr>
              <a:t>đẹp</a:t>
            </a:r>
            <a:r>
              <a:rPr lang="en-US">
                <a:latin typeface="+mj-lt"/>
              </a:rPr>
              <a:t>” </a:t>
            </a:r>
            <a:r>
              <a:rPr lang="en-US" err="1">
                <a:latin typeface="+mj-lt"/>
              </a:rPr>
              <a:t>và</a:t>
            </a:r>
            <a:r>
              <a:rPr lang="en-US">
                <a:latin typeface="+mj-lt"/>
              </a:rPr>
              <a:t> “</a:t>
            </a:r>
            <a:r>
              <a:rPr lang="en-US" err="1">
                <a:latin typeface="+mj-lt"/>
              </a:rPr>
              <a:t>cô</a:t>
            </a:r>
            <a:r>
              <a:rPr lang="en-US">
                <a:latin typeface="+mj-lt"/>
              </a:rPr>
              <a:t> </a:t>
            </a:r>
            <a:r>
              <a:rPr lang="en-US" err="1">
                <a:latin typeface="+mj-lt"/>
              </a:rPr>
              <a:t>ấy</a:t>
            </a:r>
            <a:r>
              <a:rPr lang="en-US">
                <a:latin typeface="+mj-lt"/>
              </a:rPr>
              <a:t> </a:t>
            </a:r>
            <a:r>
              <a:rPr lang="en-US" err="1">
                <a:latin typeface="+mj-lt"/>
              </a:rPr>
              <a:t>thông</a:t>
            </a:r>
            <a:r>
              <a:rPr lang="en-US">
                <a:latin typeface="+mj-lt"/>
              </a:rPr>
              <a:t> minh” </a:t>
            </a:r>
            <a:r>
              <a:rPr lang="en-US" err="1">
                <a:latin typeface="+mj-lt"/>
              </a:rPr>
              <a:t>đều</a:t>
            </a:r>
            <a:r>
              <a:rPr lang="en-US">
                <a:latin typeface="+mj-lt"/>
              </a:rPr>
              <a:t> </a:t>
            </a:r>
            <a:r>
              <a:rPr lang="en-US" err="1">
                <a:latin typeface="+mj-lt"/>
              </a:rPr>
              <a:t>xảy</a:t>
            </a:r>
            <a:r>
              <a:rPr lang="en-US">
                <a:latin typeface="+mj-lt"/>
              </a:rPr>
              <a:t> </a:t>
            </a:r>
            <a:r>
              <a:rPr lang="en-US" err="1">
                <a:latin typeface="+mj-lt"/>
              </a:rPr>
              <a:t>ra</a:t>
            </a:r>
            <a:r>
              <a:rPr lang="en-US">
                <a:latin typeface="+mj-lt"/>
              </a:rPr>
              <a:t>. </a:t>
            </a:r>
            <a:r>
              <a:rPr lang="en-US" err="1">
                <a:latin typeface="+mj-lt"/>
              </a:rPr>
              <a:t>Ngược</a:t>
            </a:r>
            <a:r>
              <a:rPr lang="en-US">
                <a:latin typeface="+mj-lt"/>
              </a:rPr>
              <a:t> </a:t>
            </a:r>
            <a:r>
              <a:rPr lang="en-US" err="1">
                <a:latin typeface="+mj-lt"/>
              </a:rPr>
              <a:t>lại</a:t>
            </a:r>
            <a:r>
              <a:rPr lang="en-US">
                <a:latin typeface="+mj-lt"/>
              </a:rPr>
              <a:t>, </a:t>
            </a:r>
            <a:r>
              <a:rPr lang="en-US" err="1">
                <a:latin typeface="+mj-lt"/>
              </a:rPr>
              <a:t>chỉ</a:t>
            </a:r>
            <a:r>
              <a:rPr lang="en-US">
                <a:latin typeface="+mj-lt"/>
              </a:rPr>
              <a:t> 1 </a:t>
            </a:r>
            <a:r>
              <a:rPr lang="en-US" err="1">
                <a:latin typeface="+mj-lt"/>
              </a:rPr>
              <a:t>trong</a:t>
            </a:r>
            <a:r>
              <a:rPr lang="en-US">
                <a:latin typeface="+mj-lt"/>
              </a:rPr>
              <a:t> 2 </a:t>
            </a:r>
            <a:r>
              <a:rPr lang="en-US" err="1">
                <a:latin typeface="+mj-lt"/>
              </a:rPr>
              <a:t>điều</a:t>
            </a:r>
            <a:r>
              <a:rPr lang="en-US">
                <a:latin typeface="+mj-lt"/>
              </a:rPr>
              <a:t> </a:t>
            </a:r>
            <a:r>
              <a:rPr lang="en-US" err="1">
                <a:latin typeface="+mj-lt"/>
              </a:rPr>
              <a:t>kiện</a:t>
            </a:r>
            <a:r>
              <a:rPr lang="en-US">
                <a:latin typeface="+mj-lt"/>
              </a:rPr>
              <a:t> </a:t>
            </a:r>
            <a:r>
              <a:rPr lang="en-US" err="1">
                <a:latin typeface="+mj-lt"/>
              </a:rPr>
              <a:t>trên</a:t>
            </a:r>
            <a:r>
              <a:rPr lang="en-US">
                <a:latin typeface="+mj-lt"/>
              </a:rPr>
              <a:t> </a:t>
            </a:r>
            <a:r>
              <a:rPr lang="en-US" err="1">
                <a:latin typeface="+mj-lt"/>
              </a:rPr>
              <a:t>sai</a:t>
            </a:r>
            <a:r>
              <a:rPr lang="en-US">
                <a:latin typeface="+mj-lt"/>
              </a:rPr>
              <a:t> </a:t>
            </a:r>
            <a:r>
              <a:rPr lang="en-US" err="1">
                <a:latin typeface="+mj-lt"/>
              </a:rPr>
              <a:t>thì</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trên</a:t>
            </a:r>
            <a:r>
              <a:rPr lang="en-US">
                <a:latin typeface="+mj-lt"/>
              </a:rPr>
              <a:t> </a:t>
            </a:r>
            <a:r>
              <a:rPr lang="en-US" err="1">
                <a:latin typeface="+mj-lt"/>
              </a:rPr>
              <a:t>sẽ</a:t>
            </a:r>
            <a:r>
              <a:rPr lang="en-US">
                <a:latin typeface="+mj-lt"/>
              </a:rPr>
              <a:t> </a:t>
            </a:r>
            <a:r>
              <a:rPr lang="en-US" err="1">
                <a:latin typeface="+mj-lt"/>
              </a:rPr>
              <a:t>sai</a:t>
            </a:r>
            <a:r>
              <a:rPr lang="en-US">
                <a:latin typeface="+mj-lt"/>
              </a:rPr>
              <a:t>.</a:t>
            </a:r>
          </a:p>
        </p:txBody>
      </p:sp>
      <p:sp>
        <p:nvSpPr>
          <p:cNvPr id="4" name="Slide Number Placeholder 3"/>
          <p:cNvSpPr>
            <a:spLocks noGrp="1"/>
          </p:cNvSpPr>
          <p:nvPr>
            <p:ph type="sldNum" sz="quarter" idx="12"/>
          </p:nvPr>
        </p:nvSpPr>
        <p:spPr/>
        <p:txBody>
          <a:bodyPr/>
          <a:lstStyle/>
          <a:p>
            <a:pPr>
              <a:defRPr/>
            </a:pPr>
            <a:fld id="{8D84FCE8-6B2F-4F1F-8E1A-99ECA267479B}" type="slidenum">
              <a:rPr lang="en-US" smtClean="0"/>
              <a:pPr>
                <a:defRPr/>
              </a:pPr>
              <a:t>14</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p:cTn id="7" dur="2000" fill="hold"/>
                                        <p:tgtEl>
                                          <p:spTgt spid="117763">
                                            <p:txEl>
                                              <p:pRg st="0" end="0"/>
                                            </p:txEl>
                                          </p:spTgt>
                                        </p:tgtEl>
                                        <p:attrNameLst>
                                          <p:attrName>ppt_w</p:attrName>
                                        </p:attrNameLst>
                                      </p:cBhvr>
                                      <p:tavLst>
                                        <p:tav tm="0">
                                          <p:val>
                                            <p:strVal val="#ppt_w*0.05"/>
                                          </p:val>
                                        </p:tav>
                                        <p:tav tm="100000">
                                          <p:val>
                                            <p:strVal val="#ppt_w"/>
                                          </p:val>
                                        </p:tav>
                                      </p:tavLst>
                                    </p:anim>
                                    <p:anim calcmode="lin" valueType="num">
                                      <p:cBhvr>
                                        <p:cTn id="8" dur="2000" fill="hold"/>
                                        <p:tgtEl>
                                          <p:spTgt spid="117763">
                                            <p:txEl>
                                              <p:pRg st="0" end="0"/>
                                            </p:txEl>
                                          </p:spTgt>
                                        </p:tgtEl>
                                        <p:attrNameLst>
                                          <p:attrName>ppt_h</p:attrName>
                                        </p:attrNameLst>
                                      </p:cBhvr>
                                      <p:tavLst>
                                        <p:tav tm="0">
                                          <p:val>
                                            <p:strVal val="#ppt_h"/>
                                          </p:val>
                                        </p:tav>
                                        <p:tav tm="100000">
                                          <p:val>
                                            <p:strVal val="#ppt_h"/>
                                          </p:val>
                                        </p:tav>
                                      </p:tavLst>
                                    </p:anim>
                                    <p:anim calcmode="lin" valueType="num">
                                      <p:cBhvr>
                                        <p:cTn id="9" dur="2000" fill="hold"/>
                                        <p:tgtEl>
                                          <p:spTgt spid="117763">
                                            <p:txEl>
                                              <p:pRg st="0" end="0"/>
                                            </p:txEl>
                                          </p:spTgt>
                                        </p:tgtEl>
                                        <p:attrNameLst>
                                          <p:attrName>ppt_x</p:attrName>
                                        </p:attrNameLst>
                                      </p:cBhvr>
                                      <p:tavLst>
                                        <p:tav tm="0">
                                          <p:val>
                                            <p:strVal val="#ppt_x-.2"/>
                                          </p:val>
                                        </p:tav>
                                        <p:tav tm="100000">
                                          <p:val>
                                            <p:strVal val="#ppt_x"/>
                                          </p:val>
                                        </p:tav>
                                      </p:tavLst>
                                    </p:anim>
                                    <p:anim calcmode="lin" valueType="num">
                                      <p:cBhvr>
                                        <p:cTn id="10" dur="2000" fill="hold"/>
                                        <p:tgtEl>
                                          <p:spTgt spid="117763">
                                            <p:txEl>
                                              <p:pRg st="0" end="0"/>
                                            </p:txEl>
                                          </p:spTgt>
                                        </p:tgtEl>
                                        <p:attrNameLst>
                                          <p:attrName>ppt_y</p:attrName>
                                        </p:attrNameLst>
                                      </p:cBhvr>
                                      <p:tavLst>
                                        <p:tav tm="0">
                                          <p:val>
                                            <p:strVal val="#ppt_y"/>
                                          </p:val>
                                        </p:tav>
                                        <p:tav tm="100000">
                                          <p:val>
                                            <p:strVal val="#ppt_y"/>
                                          </p:val>
                                        </p:tav>
                                      </p:tavLst>
                                    </p:anim>
                                    <p:animEffect transition="in" filter="fade">
                                      <p:cBhvr>
                                        <p:cTn id="11" dur="2000"/>
                                        <p:tgtEl>
                                          <p:spTgt spid="1177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p:txBody>
          <a:bodyPr/>
          <a:lstStyle/>
          <a:p>
            <a:pPr eaLnBrk="1" hangingPunct="1"/>
            <a:r>
              <a:rPr lang="en-US" smtClean="0">
                <a:latin typeface="VNI-Times" pitchFamily="2" charset="0"/>
              </a:rPr>
              <a:t>Meänh ñeà “Hoâm nay, An giuùp meï lau nhaø vaø röûa cheùn” chæ ñuùng khi hoâm nay An giuùp meï caû hai coâng vieäc lau nhaø vaø röûa cheùn. Ngöôïc laïi, neáu hoâm nay An chæ giuùp meï moät trong hai coâng vieäc treân, hoaëc khoâng giuùp meï caû hai thì meänh ñeà treân sai</a:t>
            </a:r>
            <a:r>
              <a:rPr lang="en-US" smtClean="0"/>
              <a:t>.</a:t>
            </a:r>
          </a:p>
        </p:txBody>
      </p:sp>
      <p:sp>
        <p:nvSpPr>
          <p:cNvPr id="46083" name="Rectangle 6"/>
          <p:cNvSpPr>
            <a:spLocks noGrp="1" noChangeArrowheads="1"/>
          </p:cNvSpPr>
          <p:nvPr>
            <p:ph type="title"/>
          </p:nvPr>
        </p:nvSpPr>
        <p:spPr>
          <a:noFill/>
        </p:spPr>
        <p:txBody>
          <a:bodyPr/>
          <a:lstStyle/>
          <a:p>
            <a:pPr eaLnBrk="1" hangingPunct="1"/>
            <a:r>
              <a:rPr lang="en-US" smtClean="0"/>
              <a:t>Phép tính mệnh đề</a:t>
            </a:r>
          </a:p>
        </p:txBody>
      </p:sp>
      <p:sp>
        <p:nvSpPr>
          <p:cNvPr id="4" name="Slide Number Placeholder 3"/>
          <p:cNvSpPr>
            <a:spLocks noGrp="1"/>
          </p:cNvSpPr>
          <p:nvPr>
            <p:ph type="sldNum" sz="quarter" idx="12"/>
          </p:nvPr>
        </p:nvSpPr>
        <p:spPr/>
        <p:txBody>
          <a:bodyPr/>
          <a:lstStyle/>
          <a:p>
            <a:pPr>
              <a:defRPr/>
            </a:pPr>
            <a:fld id="{609F9CF9-2A42-4B2D-A48E-C1B44ABBD67D}" type="slidenum">
              <a:rPr lang="en-US" smtClean="0"/>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20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ko-KR" smtClean="0">
                <a:ea typeface="굴림" charset="-127"/>
              </a:rPr>
              <a:t>The Conjunction Operator</a:t>
            </a:r>
          </a:p>
        </p:txBody>
      </p:sp>
      <p:sp>
        <p:nvSpPr>
          <p:cNvPr id="47107" name="Rectangle 3"/>
          <p:cNvSpPr>
            <a:spLocks noGrp="1" noChangeArrowheads="1"/>
          </p:cNvSpPr>
          <p:nvPr>
            <p:ph type="body" idx="1"/>
          </p:nvPr>
        </p:nvSpPr>
        <p:spPr/>
        <p:txBody>
          <a:bodyPr/>
          <a:lstStyle/>
          <a:p>
            <a:pPr eaLnBrk="1" hangingPunct="1">
              <a:buFontTx/>
              <a:buNone/>
            </a:pPr>
            <a:r>
              <a:rPr lang="en-US" altLang="ko-KR" smtClean="0">
                <a:ea typeface="굴림" charset="-127"/>
              </a:rPr>
              <a:t>The binary </a:t>
            </a:r>
            <a:r>
              <a:rPr lang="en-US" altLang="ko-KR" i="1" smtClean="0">
                <a:ea typeface="굴림" charset="-127"/>
              </a:rPr>
              <a:t>conjunction operator</a:t>
            </a:r>
            <a:r>
              <a:rPr lang="en-US" altLang="ko-KR" smtClean="0">
                <a:ea typeface="굴림" charset="-127"/>
              </a:rPr>
              <a:t> “</a:t>
            </a:r>
            <a:r>
              <a:rPr lang="en-US" altLang="ko-KR" smtClean="0">
                <a:ea typeface="굴림" charset="-127"/>
                <a:sym typeface="Symbol" pitchFamily="18" charset="2"/>
              </a:rPr>
              <a:t>” (</a:t>
            </a:r>
            <a:r>
              <a:rPr lang="en-US" altLang="ko-KR" i="1" smtClean="0">
                <a:ea typeface="굴림" charset="-127"/>
                <a:sym typeface="Symbol" pitchFamily="18" charset="2"/>
              </a:rPr>
              <a:t>AND</a:t>
            </a:r>
            <a:r>
              <a:rPr lang="en-US" altLang="ko-KR" smtClean="0">
                <a:ea typeface="굴림" charset="-127"/>
                <a:sym typeface="Symbol" pitchFamily="18" charset="2"/>
              </a:rPr>
              <a:t>)</a:t>
            </a:r>
          </a:p>
          <a:p>
            <a:pPr eaLnBrk="1" hangingPunct="1">
              <a:buFontTx/>
              <a:buNone/>
            </a:pPr>
            <a:r>
              <a:rPr lang="en-US" altLang="ko-KR" smtClean="0">
                <a:ea typeface="굴림" charset="-127"/>
                <a:sym typeface="Symbol" pitchFamily="18" charset="2"/>
              </a:rPr>
              <a:t>combines two propositions to form </a:t>
            </a:r>
          </a:p>
          <a:p>
            <a:pPr eaLnBrk="1" hangingPunct="1">
              <a:buFontTx/>
              <a:buNone/>
            </a:pPr>
            <a:r>
              <a:rPr lang="en-US" altLang="ko-KR" smtClean="0">
                <a:ea typeface="굴림" charset="-127"/>
                <a:sym typeface="Symbol" pitchFamily="18" charset="2"/>
              </a:rPr>
              <a:t>their logical </a:t>
            </a:r>
            <a:r>
              <a:rPr lang="en-US" altLang="ko-KR" i="1" smtClean="0">
                <a:ea typeface="굴림" charset="-127"/>
                <a:sym typeface="Symbol" pitchFamily="18" charset="2"/>
              </a:rPr>
              <a:t>conjunction</a:t>
            </a:r>
            <a:r>
              <a:rPr lang="en-US" altLang="ko-KR" smtClean="0">
                <a:ea typeface="굴림" charset="-127"/>
                <a:sym typeface="Symbol" pitchFamily="18" charset="2"/>
              </a:rPr>
              <a:t>.</a:t>
            </a:r>
          </a:p>
          <a:p>
            <a:pPr eaLnBrk="1" hangingPunct="1">
              <a:buFontTx/>
              <a:buNone/>
            </a:pPr>
            <a:r>
              <a:rPr lang="en-US" altLang="ko-KR" i="1" smtClean="0">
                <a:ea typeface="굴림" charset="-127"/>
                <a:sym typeface="Symbol" pitchFamily="18" charset="2"/>
              </a:rPr>
              <a:t>E.g.</a:t>
            </a:r>
            <a:r>
              <a:rPr lang="en-US" altLang="ko-KR" smtClean="0">
                <a:ea typeface="굴림" charset="-127"/>
                <a:sym typeface="Symbol" pitchFamily="18" charset="2"/>
              </a:rPr>
              <a:t> If </a:t>
            </a:r>
            <a:r>
              <a:rPr lang="en-US" altLang="ko-KR" i="1" smtClean="0">
                <a:ea typeface="굴림" charset="-127"/>
                <a:sym typeface="Symbol" pitchFamily="18" charset="2"/>
              </a:rPr>
              <a:t>p</a:t>
            </a:r>
            <a:r>
              <a:rPr lang="en-US" altLang="ko-KR" smtClean="0">
                <a:ea typeface="굴림" charset="-127"/>
                <a:sym typeface="Symbol" pitchFamily="18" charset="2"/>
              </a:rPr>
              <a:t>=“I will have salad for lunch.” and </a:t>
            </a:r>
            <a:r>
              <a:rPr lang="en-US" altLang="ko-KR" i="1" smtClean="0">
                <a:ea typeface="굴림" charset="-127"/>
                <a:sym typeface="Symbol" pitchFamily="18" charset="2"/>
              </a:rPr>
              <a:t>q=</a:t>
            </a:r>
            <a:r>
              <a:rPr lang="en-US" altLang="ko-KR" smtClean="0">
                <a:ea typeface="굴림" charset="-127"/>
                <a:sym typeface="Symbol" pitchFamily="18" charset="2"/>
              </a:rPr>
              <a:t>“I</a:t>
            </a:r>
          </a:p>
          <a:p>
            <a:pPr eaLnBrk="1" hangingPunct="1">
              <a:buFontTx/>
              <a:buNone/>
            </a:pPr>
            <a:r>
              <a:rPr lang="en-US" altLang="ko-KR" smtClean="0">
                <a:ea typeface="굴림" charset="-127"/>
                <a:sym typeface="Symbol" pitchFamily="18" charset="2"/>
              </a:rPr>
              <a:t>will have steak for dinner.”, then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=“I will have</a:t>
            </a:r>
          </a:p>
          <a:p>
            <a:pPr eaLnBrk="1" hangingPunct="1">
              <a:buFontTx/>
              <a:buNone/>
            </a:pPr>
            <a:r>
              <a:rPr lang="en-US" altLang="ko-KR" smtClean="0">
                <a:ea typeface="굴림" charset="-127"/>
                <a:sym typeface="Symbol" pitchFamily="18" charset="2"/>
              </a:rPr>
              <a:t>salad for lunch </a:t>
            </a:r>
            <a:r>
              <a:rPr lang="en-US" altLang="ko-KR" b="1" smtClean="0">
                <a:ea typeface="굴림" charset="-127"/>
                <a:sym typeface="Symbol" pitchFamily="18" charset="2"/>
              </a:rPr>
              <a:t>and</a:t>
            </a:r>
            <a:r>
              <a:rPr lang="en-US" altLang="ko-KR" b="1" i="1" smtClean="0">
                <a:ea typeface="굴림" charset="-127"/>
                <a:sym typeface="Symbol" pitchFamily="18" charset="2"/>
              </a:rPr>
              <a:t>   </a:t>
            </a:r>
            <a:r>
              <a:rPr lang="en-US" altLang="ko-KR" smtClean="0">
                <a:ea typeface="굴림" charset="-127"/>
                <a:sym typeface="Symbol" pitchFamily="18" charset="2"/>
              </a:rPr>
              <a:t>I will have steak for dinner.”</a:t>
            </a:r>
            <a:endParaRPr lang="en-US" altLang="ko-KR" smtClean="0">
              <a:ea typeface="굴림" charset="-127"/>
            </a:endParaRPr>
          </a:p>
        </p:txBody>
      </p:sp>
      <p:sp>
        <p:nvSpPr>
          <p:cNvPr id="107524" name="Text Box 4"/>
          <p:cNvSpPr txBox="1">
            <a:spLocks noChangeArrowheads="1"/>
          </p:cNvSpPr>
          <p:nvPr/>
        </p:nvSpPr>
        <p:spPr bwMode="auto">
          <a:xfrm>
            <a:off x="1600200" y="5826125"/>
            <a:ext cx="7339013" cy="485775"/>
          </a:xfrm>
          <a:prstGeom prst="rect">
            <a:avLst/>
          </a:prstGeom>
          <a:solidFill>
            <a:srgbClr val="FFFF00"/>
          </a:solidFill>
          <a:ln w="28575">
            <a:solidFill>
              <a:srgbClr val="FF0000"/>
            </a:solidFill>
            <a:miter lim="800000"/>
            <a:headEnd/>
            <a:tailEnd/>
          </a:ln>
          <a:effectLst/>
        </p:spPr>
        <p:txBody>
          <a:bodyPr wrap="none">
            <a:spAutoFit/>
          </a:bodyPr>
          <a:lstStyle/>
          <a:p>
            <a:pPr eaLnBrk="0" hangingPunct="0">
              <a:defRPr/>
            </a:pPr>
            <a:r>
              <a:rPr lang="en-US" altLang="ko-KR">
                <a:ea typeface="굴림" charset="-127"/>
              </a:rPr>
              <a:t>Remember: “</a:t>
            </a:r>
            <a:r>
              <a:rPr lang="en-US" altLang="ko-KR">
                <a:effectLst>
                  <a:outerShdw blurRad="38100" dist="38100" dir="2700000" algn="tl">
                    <a:srgbClr val="FFFFFF"/>
                  </a:outerShdw>
                </a:effectLst>
                <a:ea typeface="굴림" charset="-127"/>
                <a:sym typeface="Symbol" pitchFamily="18" charset="2"/>
              </a:rPr>
              <a:t>” points up like an “A”, and it means “</a:t>
            </a:r>
            <a:r>
              <a:rPr lang="en-US" altLang="ko-KR" sz="1600">
                <a:effectLst>
                  <a:outerShdw blurRad="38100" dist="38100" dir="2700000" algn="tl">
                    <a:srgbClr val="FFFFFF"/>
                  </a:outerShdw>
                </a:effectLst>
                <a:latin typeface="Arial Unicode MS" pitchFamily="34" charset="-128"/>
                <a:ea typeface="굴림" charset="-127"/>
                <a:sym typeface="Symbol" pitchFamily="18" charset="2"/>
              </a:rPr>
              <a:t>ND</a:t>
            </a:r>
            <a:r>
              <a:rPr lang="en-US" altLang="ko-KR">
                <a:effectLst>
                  <a:outerShdw blurRad="38100" dist="38100" dir="2700000" algn="tl">
                    <a:srgbClr val="FFFFFF"/>
                  </a:outerShdw>
                </a:effectLst>
                <a:ea typeface="굴림" charset="-127"/>
                <a:sym typeface="Symbol" pitchFamily="18" charset="2"/>
              </a:rPr>
              <a:t>”</a:t>
            </a:r>
          </a:p>
        </p:txBody>
      </p:sp>
      <p:sp>
        <p:nvSpPr>
          <p:cNvPr id="47109" name="Line 5"/>
          <p:cNvSpPr>
            <a:spLocks noChangeShapeType="1"/>
          </p:cNvSpPr>
          <p:nvPr/>
        </p:nvSpPr>
        <p:spPr bwMode="auto">
          <a:xfrm>
            <a:off x="8229600" y="6135688"/>
            <a:ext cx="152400" cy="0"/>
          </a:xfrm>
          <a:prstGeom prst="line">
            <a:avLst/>
          </a:prstGeom>
          <a:noFill/>
          <a:ln w="9525">
            <a:solidFill>
              <a:schemeClr val="tx1"/>
            </a:solidFill>
            <a:round/>
            <a:headEnd/>
            <a:tailEnd/>
          </a:ln>
        </p:spPr>
        <p:txBody>
          <a:bodyPr/>
          <a:lstStyle/>
          <a:p>
            <a:endParaRPr lang="en-US"/>
          </a:p>
        </p:txBody>
      </p:sp>
      <p:sp>
        <p:nvSpPr>
          <p:cNvPr id="107526" name="Text Box 6"/>
          <p:cNvSpPr txBox="1">
            <a:spLocks noChangeArrowheads="1"/>
          </p:cNvSpPr>
          <p:nvPr/>
        </p:nvSpPr>
        <p:spPr bwMode="auto">
          <a:xfrm>
            <a:off x="7929563" y="2800350"/>
            <a:ext cx="1062037" cy="758825"/>
          </a:xfrm>
          <a:prstGeom prst="rect">
            <a:avLst/>
          </a:prstGeom>
          <a:solidFill>
            <a:srgbClr val="FFFFCC"/>
          </a:solidFill>
          <a:ln w="57150">
            <a:solidFill>
              <a:schemeClr val="accent2"/>
            </a:solidFill>
            <a:miter lim="800000"/>
            <a:headEnd/>
            <a:tailEnd/>
          </a:ln>
          <a:effectLst/>
        </p:spPr>
        <p:txBody>
          <a:bodyPr>
            <a:spAutoFit/>
          </a:bodyPr>
          <a:lstStyle/>
          <a:p>
            <a:pPr eaLnBrk="0" hangingPunct="0">
              <a:defRPr/>
            </a:pPr>
            <a:r>
              <a:rPr lang="ko-KR" altLang="en-US" sz="4000">
                <a:effectLst>
                  <a:outerShdw blurRad="38100" dist="38100" dir="2700000" algn="tl">
                    <a:srgbClr val="FFFFFF"/>
                  </a:outerShdw>
                </a:effectLst>
                <a:ea typeface="굴림" charset="-127"/>
                <a:sym typeface="Symbol" pitchFamily="18" charset="2"/>
              </a:rPr>
              <a:t></a:t>
            </a:r>
            <a:r>
              <a:rPr lang="en-US" altLang="ko-KR" sz="2800">
                <a:effectLst>
                  <a:outerShdw blurRad="38100" dist="38100" dir="2700000" algn="tl">
                    <a:srgbClr val="FFFFFF"/>
                  </a:outerShdw>
                </a:effectLst>
                <a:latin typeface="Arial Unicode MS" pitchFamily="34" charset="-128"/>
                <a:ea typeface="굴림" charset="-127"/>
                <a:sym typeface="Symbol" pitchFamily="18" charset="2"/>
              </a:rPr>
              <a:t>ND</a:t>
            </a:r>
          </a:p>
        </p:txBody>
      </p:sp>
      <p:sp>
        <p:nvSpPr>
          <p:cNvPr id="47111" name="Line 7"/>
          <p:cNvSpPr>
            <a:spLocks noChangeShapeType="1"/>
          </p:cNvSpPr>
          <p:nvPr/>
        </p:nvSpPr>
        <p:spPr bwMode="auto">
          <a:xfrm>
            <a:off x="8121650" y="3284538"/>
            <a:ext cx="152400" cy="0"/>
          </a:xfrm>
          <a:prstGeom prst="line">
            <a:avLst/>
          </a:prstGeom>
          <a:noFill/>
          <a:ln w="9525" cap="rnd">
            <a:solidFill>
              <a:schemeClr val="tx1"/>
            </a:solidFill>
            <a:prstDash val="sysDot"/>
            <a:round/>
            <a:headEnd/>
            <a:tailEnd/>
          </a:ln>
        </p:spPr>
        <p:txBody>
          <a:bodyPr/>
          <a:lstStyle/>
          <a:p>
            <a:endParaRPr lang="en-US"/>
          </a:p>
        </p:txBody>
      </p:sp>
      <p:sp>
        <p:nvSpPr>
          <p:cNvPr id="8" name="Slide Number Placeholder 7"/>
          <p:cNvSpPr>
            <a:spLocks noGrp="1"/>
          </p:cNvSpPr>
          <p:nvPr>
            <p:ph type="sldNum" sz="quarter" idx="12"/>
          </p:nvPr>
        </p:nvSpPr>
        <p:spPr/>
        <p:txBody>
          <a:bodyPr/>
          <a:lstStyle/>
          <a:p>
            <a:pPr>
              <a:defRPr/>
            </a:pPr>
            <a:fld id="{4EB899A5-BAC8-4A8B-BE2D-C3DAA4DD0496}"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p:txBody>
          <a:bodyPr/>
          <a:lstStyle/>
          <a:p>
            <a:pPr eaLnBrk="1" hangingPunct="1">
              <a:lnSpc>
                <a:spcPct val="90000"/>
              </a:lnSpc>
            </a:pPr>
            <a:r>
              <a:rPr lang="en-US" altLang="ko-KR" smtClean="0">
                <a:ea typeface="굴림" charset="-127"/>
              </a:rPr>
              <a:t>Note that a</a:t>
            </a:r>
            <a:br>
              <a:rPr lang="en-US" altLang="ko-KR" smtClean="0">
                <a:ea typeface="굴림" charset="-127"/>
              </a:rPr>
            </a:br>
            <a:r>
              <a:rPr lang="en-US" altLang="ko-KR" smtClean="0">
                <a:ea typeface="굴림" charset="-127"/>
              </a:rPr>
              <a:t>conjunction</a:t>
            </a:r>
          </a:p>
          <a:p>
            <a:pPr eaLnBrk="1" hangingPunct="1">
              <a:lnSpc>
                <a:spcPct val="90000"/>
              </a:lnSpc>
              <a:buFontTx/>
              <a:buNone/>
            </a:pPr>
            <a:r>
              <a:rPr lang="en-US" altLang="ko-KR" i="1" smtClean="0">
                <a:ea typeface="굴림" charset="-127"/>
              </a:rPr>
              <a:t>	p</a:t>
            </a:r>
            <a:r>
              <a:rPr lang="en-US" altLang="ko-KR" baseline="-25000" smtClean="0">
                <a:ea typeface="굴림" charset="-127"/>
              </a:rPr>
              <a:t>1</a:t>
            </a:r>
            <a:r>
              <a:rPr lang="en-US" altLang="ko-KR" smtClean="0">
                <a:ea typeface="굴림" charset="-127"/>
              </a:rPr>
              <a:t> </a:t>
            </a:r>
            <a:r>
              <a:rPr lang="en-US" altLang="ko-KR" smtClean="0">
                <a:ea typeface="굴림" charset="-127"/>
                <a:sym typeface="Symbol" pitchFamily="18" charset="2"/>
              </a:rPr>
              <a:t></a:t>
            </a:r>
            <a:r>
              <a:rPr lang="en-US" altLang="ko-KR" smtClean="0">
                <a:ea typeface="굴림" charset="-127"/>
              </a:rPr>
              <a:t> </a:t>
            </a:r>
            <a:r>
              <a:rPr lang="en-US" altLang="ko-KR" i="1" smtClean="0">
                <a:ea typeface="굴림" charset="-127"/>
              </a:rPr>
              <a:t>p</a:t>
            </a:r>
            <a:r>
              <a:rPr lang="en-US" altLang="ko-KR" baseline="-25000" smtClean="0">
                <a:ea typeface="굴림" charset="-127"/>
              </a:rPr>
              <a:t>2 </a:t>
            </a:r>
            <a:r>
              <a:rPr lang="en-US" altLang="ko-KR" smtClean="0">
                <a:ea typeface="굴림" charset="-127"/>
                <a:sym typeface="Symbol" pitchFamily="18" charset="2"/>
              </a:rPr>
              <a:t></a:t>
            </a:r>
            <a:r>
              <a:rPr lang="en-US" altLang="ko-KR" smtClean="0">
                <a:ea typeface="굴림" charset="-127"/>
              </a:rPr>
              <a:t> … </a:t>
            </a:r>
            <a:r>
              <a:rPr lang="en-US" altLang="ko-KR" smtClean="0">
                <a:ea typeface="굴림" charset="-127"/>
                <a:sym typeface="Symbol" pitchFamily="18" charset="2"/>
              </a:rPr>
              <a:t></a:t>
            </a:r>
            <a:r>
              <a:rPr lang="en-US" altLang="ko-KR" smtClean="0">
                <a:ea typeface="굴림" charset="-127"/>
              </a:rPr>
              <a:t> </a:t>
            </a:r>
            <a:r>
              <a:rPr lang="en-US" altLang="ko-KR" i="1" smtClean="0">
                <a:ea typeface="굴림" charset="-127"/>
              </a:rPr>
              <a:t>p</a:t>
            </a:r>
            <a:r>
              <a:rPr lang="en-US" altLang="ko-KR" i="1" baseline="-25000" smtClean="0">
                <a:ea typeface="굴림" charset="-127"/>
              </a:rPr>
              <a:t>n</a:t>
            </a:r>
            <a:r>
              <a:rPr lang="en-US" altLang="ko-KR" smtClean="0">
                <a:ea typeface="굴림" charset="-127"/>
              </a:rPr>
              <a:t/>
            </a:r>
            <a:br>
              <a:rPr lang="en-US" altLang="ko-KR" smtClean="0">
                <a:ea typeface="굴림" charset="-127"/>
              </a:rPr>
            </a:br>
            <a:r>
              <a:rPr lang="en-US" altLang="ko-KR" smtClean="0">
                <a:ea typeface="굴림" charset="-127"/>
              </a:rPr>
              <a:t>of </a:t>
            </a:r>
            <a:r>
              <a:rPr lang="en-US" altLang="ko-KR" i="1" smtClean="0">
                <a:ea typeface="굴림" charset="-127"/>
              </a:rPr>
              <a:t>n</a:t>
            </a:r>
            <a:r>
              <a:rPr lang="en-US" altLang="ko-KR" smtClean="0">
                <a:ea typeface="굴림" charset="-127"/>
              </a:rPr>
              <a:t> propositions</a:t>
            </a:r>
            <a:br>
              <a:rPr lang="en-US" altLang="ko-KR" smtClean="0">
                <a:ea typeface="굴림" charset="-127"/>
              </a:rPr>
            </a:br>
            <a:r>
              <a:rPr lang="en-US" altLang="ko-KR" smtClean="0">
                <a:ea typeface="굴림" charset="-127"/>
              </a:rPr>
              <a:t>will have 2</a:t>
            </a:r>
            <a:r>
              <a:rPr lang="en-US" altLang="ko-KR" i="1" baseline="30000" smtClean="0">
                <a:ea typeface="굴림" charset="-127"/>
              </a:rPr>
              <a:t>n</a:t>
            </a:r>
            <a:r>
              <a:rPr lang="en-US" altLang="ko-KR" smtClean="0">
                <a:ea typeface="굴림" charset="-127"/>
              </a:rPr>
              <a:t> rows</a:t>
            </a:r>
            <a:br>
              <a:rPr lang="en-US" altLang="ko-KR" smtClean="0">
                <a:ea typeface="굴림" charset="-127"/>
              </a:rPr>
            </a:br>
            <a:r>
              <a:rPr lang="en-US" altLang="ko-KR" smtClean="0">
                <a:ea typeface="굴림" charset="-127"/>
              </a:rPr>
              <a:t>in its truth table.</a:t>
            </a:r>
          </a:p>
          <a:p>
            <a:pPr eaLnBrk="1" hangingPunct="1">
              <a:lnSpc>
                <a:spcPct val="90000"/>
              </a:lnSpc>
            </a:pPr>
            <a:r>
              <a:rPr lang="en-US" altLang="ko-KR" smtClean="0">
                <a:ea typeface="굴림" charset="-127"/>
              </a:rPr>
              <a:t>Also: ¬ and </a:t>
            </a:r>
            <a:r>
              <a:rPr lang="en-US" altLang="ko-KR" smtClean="0">
                <a:ea typeface="굴림" charset="-127"/>
                <a:sym typeface="Symbol" pitchFamily="18" charset="2"/>
              </a:rPr>
              <a:t> operations together are suffi-cient to express </a:t>
            </a:r>
            <a:r>
              <a:rPr lang="en-US" altLang="ko-KR" i="1" smtClean="0">
                <a:ea typeface="굴림" charset="-127"/>
                <a:sym typeface="Symbol" pitchFamily="18" charset="2"/>
              </a:rPr>
              <a:t>any</a:t>
            </a:r>
            <a:r>
              <a:rPr lang="en-US" altLang="ko-KR" smtClean="0">
                <a:ea typeface="굴림" charset="-127"/>
                <a:sym typeface="Symbol" pitchFamily="18" charset="2"/>
              </a:rPr>
              <a:t> Boolean truth table!</a:t>
            </a:r>
            <a:endParaRPr lang="en-US" altLang="ko-KR" smtClean="0">
              <a:ea typeface="굴림" charset="-127"/>
            </a:endParaRPr>
          </a:p>
        </p:txBody>
      </p:sp>
      <p:sp>
        <p:nvSpPr>
          <p:cNvPr id="2052" name="Rectangle 3"/>
          <p:cNvSpPr>
            <a:spLocks noGrp="1" noChangeArrowheads="1"/>
          </p:cNvSpPr>
          <p:nvPr>
            <p:ph type="title"/>
          </p:nvPr>
        </p:nvSpPr>
        <p:spPr/>
        <p:txBody>
          <a:bodyPr/>
          <a:lstStyle/>
          <a:p>
            <a:pPr eaLnBrk="1" hangingPunct="1"/>
            <a:r>
              <a:rPr lang="en-US" altLang="ko-KR" smtClean="0">
                <a:ea typeface="굴림" charset="-127"/>
              </a:rPr>
              <a:t>Conjunction Truth Table</a:t>
            </a:r>
          </a:p>
        </p:txBody>
      </p:sp>
      <p:graphicFrame>
        <p:nvGraphicFramePr>
          <p:cNvPr id="2050" name="Object 2"/>
          <p:cNvGraphicFramePr>
            <a:graphicFrameLocks noChangeAspect="1"/>
          </p:cNvGraphicFramePr>
          <p:nvPr/>
        </p:nvGraphicFramePr>
        <p:xfrm>
          <a:off x="4248150" y="1377950"/>
          <a:ext cx="3810000" cy="3346450"/>
        </p:xfrm>
        <a:graphic>
          <a:graphicData uri="http://schemas.openxmlformats.org/presentationml/2006/ole">
            <p:oleObj spid="_x0000_s2050" name="Document" r:id="rId4" imgW="2444040" imgH="2149560" progId="Word.Document.8">
              <p:embed/>
            </p:oleObj>
          </a:graphicData>
        </a:graphic>
      </p:graphicFrame>
      <p:sp>
        <p:nvSpPr>
          <p:cNvPr id="2053" name="Text Box 5"/>
          <p:cNvSpPr txBox="1">
            <a:spLocks noChangeArrowheads="1"/>
          </p:cNvSpPr>
          <p:nvPr/>
        </p:nvSpPr>
        <p:spPr bwMode="auto">
          <a:xfrm>
            <a:off x="4516438" y="5486400"/>
            <a:ext cx="2341562" cy="457200"/>
          </a:xfrm>
          <a:prstGeom prst="rect">
            <a:avLst/>
          </a:prstGeom>
          <a:solidFill>
            <a:schemeClr val="hlink"/>
          </a:solidFill>
          <a:ln w="9525">
            <a:noFill/>
            <a:miter lim="800000"/>
            <a:headEnd/>
            <a:tailEnd/>
          </a:ln>
        </p:spPr>
        <p:txBody>
          <a:bodyPr wrap="none">
            <a:spAutoFit/>
          </a:bodyPr>
          <a:lstStyle/>
          <a:p>
            <a:pPr eaLnBrk="0" hangingPunct="0"/>
            <a:r>
              <a:rPr lang="en-US" altLang="ko-KR">
                <a:ea typeface="굴림" charset="-127"/>
              </a:rPr>
              <a:t>Operand columns</a:t>
            </a:r>
          </a:p>
        </p:txBody>
      </p:sp>
      <p:sp>
        <p:nvSpPr>
          <p:cNvPr id="6" name="Slide Number Placeholder 5"/>
          <p:cNvSpPr>
            <a:spLocks noGrp="1"/>
          </p:cNvSpPr>
          <p:nvPr>
            <p:ph type="sldNum" sz="quarter" idx="12"/>
          </p:nvPr>
        </p:nvSpPr>
        <p:spPr/>
        <p:txBody>
          <a:bodyPr/>
          <a:lstStyle/>
          <a:p>
            <a:pPr>
              <a:defRPr/>
            </a:pPr>
            <a:fld id="{5C23E0FA-1F11-440F-AA78-E58F2B7F40E2}"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4800" smtClean="0"/>
              <a:t>Phép tính mệnh đề</a:t>
            </a:r>
          </a:p>
        </p:txBody>
      </p:sp>
      <p:pic>
        <p:nvPicPr>
          <p:cNvPr id="129027" name="Picture 3"/>
          <p:cNvPicPr>
            <a:picLocks noChangeAspect="1" noChangeArrowheads="1"/>
          </p:cNvPicPr>
          <p:nvPr/>
        </p:nvPicPr>
        <p:blipFill>
          <a:blip r:embed="rId2"/>
          <a:srcRect/>
          <a:stretch>
            <a:fillRect/>
          </a:stretch>
        </p:blipFill>
        <p:spPr bwMode="auto">
          <a:xfrm>
            <a:off x="2667000" y="2057400"/>
            <a:ext cx="4191000" cy="37941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A547E416-221F-4525-8878-E59366F31EEB}" type="slidenum">
              <a:rPr lang="en-US" smtClean="0"/>
              <a:pPr>
                <a:defRPr/>
              </a:pPr>
              <a:t>18</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plus(in)">
                                      <p:cBhvr>
                                        <p:cTn id="7" dur="2000"/>
                                        <p:tgtEl>
                                          <p:spTgt spid="129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z="4800" smtClean="0"/>
              <a:t>Phép tính mệnh đề</a:t>
            </a:r>
          </a:p>
        </p:txBody>
      </p:sp>
      <p:sp>
        <p:nvSpPr>
          <p:cNvPr id="119811" name="Rectangle 3"/>
          <p:cNvSpPr>
            <a:spLocks noGrp="1" noChangeArrowheads="1"/>
          </p:cNvSpPr>
          <p:nvPr>
            <p:ph type="body" idx="1"/>
          </p:nvPr>
        </p:nvSpPr>
        <p:spPr/>
        <p:txBody>
          <a:bodyPr/>
          <a:lstStyle/>
          <a:p>
            <a:pPr eaLnBrk="1" hangingPunct="1">
              <a:defRPr/>
            </a:pPr>
            <a:r>
              <a:rPr lang="en-US" err="1">
                <a:latin typeface="+mj-lt"/>
              </a:rPr>
              <a:t>Phép</a:t>
            </a:r>
            <a:r>
              <a:rPr lang="en-US">
                <a:latin typeface="+mj-lt"/>
              </a:rPr>
              <a:t> </a:t>
            </a:r>
            <a:r>
              <a:rPr lang="en-US" err="1">
                <a:latin typeface="+mj-lt"/>
              </a:rPr>
              <a:t>nối</a:t>
            </a:r>
            <a:r>
              <a:rPr lang="en-US">
                <a:latin typeface="+mj-lt"/>
              </a:rPr>
              <a:t> </a:t>
            </a:r>
            <a:r>
              <a:rPr lang="en-US" err="1">
                <a:latin typeface="+mj-lt"/>
              </a:rPr>
              <a:t>rời</a:t>
            </a:r>
            <a:r>
              <a:rPr lang="en-US">
                <a:latin typeface="+mj-lt"/>
              </a:rPr>
              <a:t>(</a:t>
            </a:r>
            <a:r>
              <a:rPr lang="en-US" err="1">
                <a:latin typeface="+mj-lt"/>
              </a:rPr>
              <a:t>phép</a:t>
            </a:r>
            <a:r>
              <a:rPr lang="en-US">
                <a:latin typeface="+mj-lt"/>
              </a:rPr>
              <a:t> </a:t>
            </a:r>
            <a:r>
              <a:rPr lang="en-US" err="1">
                <a:latin typeface="+mj-lt"/>
              </a:rPr>
              <a:t>tuyển</a:t>
            </a:r>
            <a:r>
              <a:rPr lang="en-US">
                <a:latin typeface="+mj-lt"/>
              </a:rPr>
              <a:t>; </a:t>
            </a:r>
            <a:r>
              <a:rPr lang="en-US" err="1">
                <a:latin typeface="+mj-lt"/>
              </a:rPr>
              <a:t>phép</a:t>
            </a:r>
            <a:r>
              <a:rPr lang="en-US">
                <a:latin typeface="+mj-lt"/>
              </a:rPr>
              <a:t> </a:t>
            </a:r>
            <a:r>
              <a:rPr lang="en-US" err="1">
                <a:latin typeface="+mj-lt"/>
              </a:rPr>
              <a:t>hợp</a:t>
            </a:r>
            <a:r>
              <a:rPr lang="en-US">
                <a:latin typeface="+mj-lt"/>
              </a:rPr>
              <a:t>)</a:t>
            </a:r>
          </a:p>
          <a:p>
            <a:pPr lvl="1" eaLnBrk="1" hangingPunct="1">
              <a:buFontTx/>
              <a:buNone/>
              <a:defRPr/>
            </a:pPr>
            <a:r>
              <a:rPr lang="en-US" i="1" err="1">
                <a:latin typeface="+mj-lt"/>
              </a:rPr>
              <a:t>Mệnh</a:t>
            </a:r>
            <a:r>
              <a:rPr lang="en-US" i="1">
                <a:latin typeface="+mj-lt"/>
              </a:rPr>
              <a:t> </a:t>
            </a:r>
            <a:r>
              <a:rPr lang="en-US" i="1" err="1">
                <a:latin typeface="+mj-lt"/>
              </a:rPr>
              <a:t>đề</a:t>
            </a:r>
            <a:r>
              <a:rPr lang="en-US" i="1">
                <a:latin typeface="+mj-lt"/>
              </a:rPr>
              <a:t> </a:t>
            </a:r>
            <a:r>
              <a:rPr lang="en-US" i="1" err="1">
                <a:latin typeface="+mj-lt"/>
              </a:rPr>
              <a:t>nối</a:t>
            </a:r>
            <a:r>
              <a:rPr lang="en-US" i="1">
                <a:latin typeface="+mj-lt"/>
              </a:rPr>
              <a:t> </a:t>
            </a:r>
            <a:r>
              <a:rPr lang="en-US" i="1" err="1">
                <a:latin typeface="+mj-lt"/>
              </a:rPr>
              <a:t>rời</a:t>
            </a:r>
            <a:r>
              <a:rPr lang="en-US" i="1">
                <a:latin typeface="+mj-lt"/>
              </a:rPr>
              <a:t> </a:t>
            </a:r>
            <a:r>
              <a:rPr lang="en-US" err="1">
                <a:latin typeface="+mj-lt"/>
              </a:rPr>
              <a:t>của</a:t>
            </a:r>
            <a:r>
              <a:rPr lang="en-US">
                <a:latin typeface="+mj-lt"/>
              </a:rPr>
              <a:t> </a:t>
            </a:r>
            <a:r>
              <a:rPr lang="en-US" err="1">
                <a:latin typeface="+mj-lt"/>
              </a:rPr>
              <a:t>hai</a:t>
            </a:r>
            <a:r>
              <a:rPr lang="en-US">
                <a:latin typeface="+mj-lt"/>
              </a:rPr>
              <a:t> </a:t>
            </a:r>
            <a:r>
              <a:rPr lang="en-US" err="1">
                <a:latin typeface="+mj-lt"/>
              </a:rPr>
              <a:t>mệnh</a:t>
            </a:r>
            <a:r>
              <a:rPr lang="en-US">
                <a:latin typeface="+mj-lt"/>
              </a:rPr>
              <a:t> </a:t>
            </a:r>
            <a:r>
              <a:rPr lang="en-US" err="1">
                <a:latin typeface="+mj-lt"/>
              </a:rPr>
              <a:t>đề</a:t>
            </a:r>
            <a:r>
              <a:rPr lang="en-US">
                <a:latin typeface="+mj-lt"/>
              </a:rPr>
              <a:t> P, Q </a:t>
            </a:r>
            <a:r>
              <a:rPr lang="en-US" err="1">
                <a:latin typeface="+mj-lt"/>
              </a:rPr>
              <a:t>được</a:t>
            </a:r>
            <a:r>
              <a:rPr lang="en-US">
                <a:latin typeface="+mj-lt"/>
              </a:rPr>
              <a:t> </a:t>
            </a:r>
            <a:r>
              <a:rPr lang="en-US" err="1">
                <a:latin typeface="+mj-lt"/>
              </a:rPr>
              <a:t>kí</a:t>
            </a:r>
            <a:r>
              <a:rPr lang="en-US">
                <a:latin typeface="+mj-lt"/>
              </a:rPr>
              <a:t> </a:t>
            </a:r>
            <a:r>
              <a:rPr lang="en-US" err="1" smtClean="0">
                <a:latin typeface="+mj-lt"/>
              </a:rPr>
              <a:t>hiệu</a:t>
            </a:r>
            <a:endParaRPr lang="en-US" smtClean="0">
              <a:latin typeface="+mj-lt"/>
            </a:endParaRPr>
          </a:p>
          <a:p>
            <a:pPr lvl="1" eaLnBrk="1" hangingPunct="1">
              <a:buFontTx/>
              <a:buNone/>
              <a:defRPr/>
            </a:pPr>
            <a:r>
              <a:rPr lang="en-US" err="1" smtClean="0">
                <a:latin typeface="+mj-lt"/>
              </a:rPr>
              <a:t>bởi</a:t>
            </a:r>
            <a:r>
              <a:rPr lang="en-US" smtClean="0">
                <a:latin typeface="+mj-lt"/>
              </a:rPr>
              <a:t> </a:t>
            </a:r>
            <a:r>
              <a:rPr lang="en-US">
                <a:latin typeface="+mj-lt"/>
              </a:rPr>
              <a:t>P </a:t>
            </a:r>
            <a:r>
              <a:rPr lang="en-US" altLang="ko-KR">
                <a:latin typeface="+mj-lt"/>
                <a:ea typeface="굴림" charset="-127"/>
                <a:sym typeface="Symbol" pitchFamily="18" charset="2"/>
              </a:rPr>
              <a:t> Q (</a:t>
            </a:r>
            <a:r>
              <a:rPr lang="en-US" err="1">
                <a:latin typeface="+mj-lt"/>
                <a:sym typeface="Symbol" pitchFamily="18" charset="2"/>
              </a:rPr>
              <a:t>đọc</a:t>
            </a:r>
            <a:r>
              <a:rPr lang="en-US">
                <a:latin typeface="+mj-lt"/>
                <a:sym typeface="Symbol" pitchFamily="18" charset="2"/>
              </a:rPr>
              <a:t> </a:t>
            </a:r>
            <a:r>
              <a:rPr lang="en-US" err="1">
                <a:latin typeface="+mj-lt"/>
                <a:sym typeface="Symbol" pitchFamily="18" charset="2"/>
              </a:rPr>
              <a:t>là</a:t>
            </a:r>
            <a:r>
              <a:rPr lang="en-US">
                <a:latin typeface="+mj-lt"/>
                <a:sym typeface="Symbol" pitchFamily="18" charset="2"/>
              </a:rPr>
              <a:t> “P hay Q”</a:t>
            </a:r>
            <a:r>
              <a:rPr lang="en-US" altLang="ko-KR">
                <a:latin typeface="+mj-lt"/>
                <a:ea typeface="굴림" charset="-127"/>
                <a:sym typeface="Symbol" pitchFamily="18" charset="2"/>
              </a:rPr>
              <a:t>), </a:t>
            </a:r>
            <a:r>
              <a:rPr lang="en-US" altLang="ko-KR" err="1">
                <a:latin typeface="+mj-lt"/>
                <a:ea typeface="굴림" charset="-127"/>
                <a:sym typeface="Symbol" pitchFamily="18" charset="2"/>
              </a:rPr>
              <a:t>l</a:t>
            </a:r>
            <a:r>
              <a:rPr lang="en-US" err="1">
                <a:latin typeface="+mj-lt"/>
                <a:sym typeface="Symbol" pitchFamily="18" charset="2"/>
              </a:rPr>
              <a:t>à</a:t>
            </a:r>
            <a:r>
              <a:rPr lang="en-US">
                <a:latin typeface="+mj-lt"/>
                <a:sym typeface="Symbol" pitchFamily="18" charset="2"/>
              </a:rPr>
              <a:t> </a:t>
            </a:r>
            <a:r>
              <a:rPr lang="en-US" err="1">
                <a:latin typeface="+mj-lt"/>
                <a:sym typeface="Symbol" pitchFamily="18" charset="2"/>
              </a:rPr>
              <a:t>mệnh</a:t>
            </a:r>
            <a:r>
              <a:rPr lang="en-US">
                <a:latin typeface="+mj-lt"/>
                <a:sym typeface="Symbol" pitchFamily="18" charset="2"/>
              </a:rPr>
              <a:t> </a:t>
            </a:r>
            <a:r>
              <a:rPr lang="en-US" err="1">
                <a:latin typeface="+mj-lt"/>
                <a:sym typeface="Symbol" pitchFamily="18" charset="2"/>
              </a:rPr>
              <a:t>đề</a:t>
            </a:r>
            <a:r>
              <a:rPr lang="en-US">
                <a:latin typeface="+mj-lt"/>
                <a:sym typeface="Symbol" pitchFamily="18" charset="2"/>
              </a:rPr>
              <a:t> </a:t>
            </a:r>
            <a:r>
              <a:rPr lang="en-US" err="1">
                <a:latin typeface="+mj-lt"/>
                <a:sym typeface="Symbol" pitchFamily="18" charset="2"/>
              </a:rPr>
              <a:t>được</a:t>
            </a:r>
            <a:r>
              <a:rPr lang="en-US">
                <a:latin typeface="+mj-lt"/>
                <a:sym typeface="Symbol" pitchFamily="18" charset="2"/>
              </a:rPr>
              <a:t> </a:t>
            </a:r>
            <a:r>
              <a:rPr lang="en-US" err="1" smtClean="0">
                <a:latin typeface="+mj-lt"/>
                <a:sym typeface="Symbol" pitchFamily="18" charset="2"/>
              </a:rPr>
              <a:t>định</a:t>
            </a:r>
            <a:endParaRPr lang="en-US" smtClean="0">
              <a:latin typeface="+mj-lt"/>
              <a:sym typeface="Symbol" pitchFamily="18" charset="2"/>
            </a:endParaRPr>
          </a:p>
          <a:p>
            <a:pPr lvl="1" eaLnBrk="1" hangingPunct="1">
              <a:buFontTx/>
              <a:buNone/>
              <a:defRPr/>
            </a:pPr>
            <a:r>
              <a:rPr lang="en-US" err="1" smtClean="0">
                <a:latin typeface="+mj-lt"/>
                <a:sym typeface="Symbol" pitchFamily="18" charset="2"/>
              </a:rPr>
              <a:t>bởi</a:t>
            </a:r>
            <a:r>
              <a:rPr lang="en-US" smtClean="0">
                <a:latin typeface="+mj-lt"/>
                <a:sym typeface="Symbol" pitchFamily="18" charset="2"/>
              </a:rPr>
              <a:t> </a:t>
            </a:r>
            <a:r>
              <a:rPr lang="en-US">
                <a:latin typeface="+mj-lt"/>
                <a:sym typeface="Symbol" pitchFamily="18" charset="2"/>
              </a:rPr>
              <a:t>: </a:t>
            </a:r>
          </a:p>
          <a:p>
            <a:pPr lvl="1" eaLnBrk="1" hangingPunct="1">
              <a:buFontTx/>
              <a:buNone/>
              <a:defRPr/>
            </a:pPr>
            <a:r>
              <a:rPr lang="en-US">
                <a:latin typeface="+mj-lt"/>
              </a:rPr>
              <a:t>P </a:t>
            </a:r>
            <a:r>
              <a:rPr lang="en-US" altLang="ko-KR">
                <a:latin typeface="+mj-lt"/>
                <a:ea typeface="굴림" charset="-127"/>
                <a:sym typeface="Symbol" pitchFamily="18" charset="2"/>
              </a:rPr>
              <a:t> Q </a:t>
            </a:r>
            <a:r>
              <a:rPr lang="en-US" altLang="ko-KR" err="1">
                <a:latin typeface="+mj-lt"/>
                <a:ea typeface="굴림" charset="-127"/>
                <a:sym typeface="Symbol" pitchFamily="18" charset="2"/>
              </a:rPr>
              <a:t>sai</a:t>
            </a:r>
            <a:r>
              <a:rPr lang="en-US" altLang="ko-KR">
                <a:latin typeface="+mj-lt"/>
                <a:ea typeface="굴림" charset="-127"/>
                <a:sym typeface="Symbol" pitchFamily="18" charset="2"/>
              </a:rPr>
              <a:t> </a:t>
            </a:r>
            <a:r>
              <a:rPr lang="en-US" altLang="ko-KR" err="1">
                <a:latin typeface="+mj-lt"/>
                <a:ea typeface="굴림" charset="-127"/>
                <a:sym typeface="Symbol" pitchFamily="18" charset="2"/>
              </a:rPr>
              <a:t>khi</a:t>
            </a:r>
            <a:r>
              <a:rPr lang="en-US" altLang="ko-KR">
                <a:latin typeface="+mj-lt"/>
                <a:ea typeface="굴림" charset="-127"/>
                <a:sym typeface="Symbol" pitchFamily="18" charset="2"/>
              </a:rPr>
              <a:t> </a:t>
            </a:r>
            <a:r>
              <a:rPr lang="en-US" altLang="ko-KR" err="1">
                <a:latin typeface="+mj-lt"/>
                <a:ea typeface="굴림" charset="-127"/>
                <a:sym typeface="Symbol" pitchFamily="18" charset="2"/>
              </a:rPr>
              <a:t>v</a:t>
            </a:r>
            <a:r>
              <a:rPr lang="en-US" err="1">
                <a:latin typeface="+mj-lt"/>
                <a:sym typeface="Symbol" pitchFamily="18" charset="2"/>
              </a:rPr>
              <a:t>à</a:t>
            </a:r>
            <a:r>
              <a:rPr lang="en-US">
                <a:latin typeface="+mj-lt"/>
                <a:sym typeface="Symbol" pitchFamily="18" charset="2"/>
              </a:rPr>
              <a:t> </a:t>
            </a:r>
            <a:r>
              <a:rPr lang="en-US" err="1">
                <a:latin typeface="+mj-lt"/>
                <a:sym typeface="Symbol" pitchFamily="18" charset="2"/>
              </a:rPr>
              <a:t>chỉ</a:t>
            </a:r>
            <a:r>
              <a:rPr lang="en-US">
                <a:latin typeface="+mj-lt"/>
                <a:sym typeface="Symbol" pitchFamily="18" charset="2"/>
              </a:rPr>
              <a:t> </a:t>
            </a:r>
            <a:r>
              <a:rPr lang="en-US" err="1">
                <a:latin typeface="+mj-lt"/>
                <a:sym typeface="Symbol" pitchFamily="18" charset="2"/>
              </a:rPr>
              <a:t>khi</a:t>
            </a:r>
            <a:r>
              <a:rPr lang="en-US">
                <a:latin typeface="+mj-lt"/>
                <a:sym typeface="Symbol" pitchFamily="18" charset="2"/>
              </a:rPr>
              <a:t> P </a:t>
            </a:r>
            <a:r>
              <a:rPr lang="en-US" err="1">
                <a:latin typeface="+mj-lt"/>
                <a:sym typeface="Symbol" pitchFamily="18" charset="2"/>
              </a:rPr>
              <a:t>và</a:t>
            </a:r>
            <a:r>
              <a:rPr lang="en-US">
                <a:latin typeface="+mj-lt"/>
                <a:sym typeface="Symbol" pitchFamily="18" charset="2"/>
              </a:rPr>
              <a:t> Q </a:t>
            </a:r>
            <a:r>
              <a:rPr lang="en-US" err="1">
                <a:latin typeface="+mj-lt"/>
                <a:sym typeface="Symbol" pitchFamily="18" charset="2"/>
              </a:rPr>
              <a:t>đồng</a:t>
            </a:r>
            <a:r>
              <a:rPr lang="en-US">
                <a:latin typeface="+mj-lt"/>
                <a:sym typeface="Symbol" pitchFamily="18" charset="2"/>
              </a:rPr>
              <a:t> </a:t>
            </a:r>
            <a:r>
              <a:rPr lang="en-US" err="1">
                <a:latin typeface="+mj-lt"/>
                <a:sym typeface="Symbol" pitchFamily="18" charset="2"/>
              </a:rPr>
              <a:t>thời</a:t>
            </a:r>
            <a:r>
              <a:rPr lang="en-US">
                <a:latin typeface="+mj-lt"/>
                <a:sym typeface="Symbol" pitchFamily="18" charset="2"/>
              </a:rPr>
              <a:t> </a:t>
            </a:r>
            <a:r>
              <a:rPr lang="en-US" err="1">
                <a:latin typeface="+mj-lt"/>
                <a:sym typeface="Symbol" pitchFamily="18" charset="2"/>
              </a:rPr>
              <a:t>sai</a:t>
            </a:r>
            <a:endParaRPr lang="en-US">
              <a:latin typeface="+mj-lt"/>
              <a:sym typeface="Symbol" pitchFamily="18" charset="2"/>
            </a:endParaRPr>
          </a:p>
        </p:txBody>
      </p:sp>
      <p:sp>
        <p:nvSpPr>
          <p:cNvPr id="4" name="Slide Number Placeholder 3"/>
          <p:cNvSpPr>
            <a:spLocks noGrp="1"/>
          </p:cNvSpPr>
          <p:nvPr>
            <p:ph type="sldNum" sz="quarter" idx="12"/>
          </p:nvPr>
        </p:nvSpPr>
        <p:spPr/>
        <p:txBody>
          <a:bodyPr/>
          <a:lstStyle/>
          <a:p>
            <a:pPr>
              <a:defRPr/>
            </a:pPr>
            <a:fld id="{F29F9B87-3799-49F7-9BCB-B39B400DCB51}" type="slidenum">
              <a:rPr lang="en-US" smtClean="0"/>
              <a:pPr>
                <a:defRPr/>
              </a:pPr>
              <a:t>19</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1+#ppt_h/2"/>
                                          </p:val>
                                        </p:tav>
                                        <p:tav tm="100000">
                                          <p:val>
                                            <p:strVal val="#ppt_y"/>
                                          </p:val>
                                        </p:tav>
                                      </p:tavLst>
                                    </p:anim>
                                  </p:childTnLst>
                                </p:cTn>
                              </p:par>
                              <p:par>
                                <p:cTn id="9" presetID="8" presetClass="entr" presetSubtype="16" fill="hold" grpId="0" nodeType="with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animEffect transition="in" filter="diamond(in)">
                                      <p:cBhvr>
                                        <p:cTn id="11" dur="2000"/>
                                        <p:tgtEl>
                                          <p:spTgt spid="119811">
                                            <p:txEl>
                                              <p:pRg st="1" end="1"/>
                                            </p:txEl>
                                          </p:spTgt>
                                        </p:tgtEl>
                                      </p:cBhvr>
                                    </p:animEffect>
                                  </p:childTnLst>
                                </p:cTn>
                              </p:par>
                              <p:par>
                                <p:cTn id="12" presetID="8" presetClass="entr" presetSubtype="16" fill="hold" grpId="0" nodeType="withEffect">
                                  <p:stCondLst>
                                    <p:cond delay="0"/>
                                  </p:stCondLst>
                                  <p:childTnLst>
                                    <p:set>
                                      <p:cBhvr>
                                        <p:cTn id="13" dur="1" fill="hold">
                                          <p:stCondLst>
                                            <p:cond delay="0"/>
                                          </p:stCondLst>
                                        </p:cTn>
                                        <p:tgtEl>
                                          <p:spTgt spid="119811">
                                            <p:txEl>
                                              <p:pRg st="2" end="2"/>
                                            </p:txEl>
                                          </p:spTgt>
                                        </p:tgtEl>
                                        <p:attrNameLst>
                                          <p:attrName>style.visibility</p:attrName>
                                        </p:attrNameLst>
                                      </p:cBhvr>
                                      <p:to>
                                        <p:strVal val="visible"/>
                                      </p:to>
                                    </p:set>
                                    <p:animEffect transition="in" filter="diamond(in)">
                                      <p:cBhvr>
                                        <p:cTn id="14" dur="2000"/>
                                        <p:tgtEl>
                                          <p:spTgt spid="119811">
                                            <p:txEl>
                                              <p:pRg st="2" end="2"/>
                                            </p:txEl>
                                          </p:spTgt>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119811">
                                            <p:txEl>
                                              <p:pRg st="3" end="3"/>
                                            </p:txEl>
                                          </p:spTgt>
                                        </p:tgtEl>
                                        <p:attrNameLst>
                                          <p:attrName>style.visibility</p:attrName>
                                        </p:attrNameLst>
                                      </p:cBhvr>
                                      <p:to>
                                        <p:strVal val="visible"/>
                                      </p:to>
                                    </p:set>
                                    <p:animEffect transition="in" filter="diamond(in)">
                                      <p:cBhvr>
                                        <p:cTn id="17" dur="2000"/>
                                        <p:tgtEl>
                                          <p:spTgt spid="119811">
                                            <p:txEl>
                                              <p:pRg st="3" end="3"/>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19811">
                                            <p:txEl>
                                              <p:pRg st="4" end="4"/>
                                            </p:txEl>
                                          </p:spTgt>
                                        </p:tgtEl>
                                        <p:attrNameLst>
                                          <p:attrName>style.visibility</p:attrName>
                                        </p:attrNameLst>
                                      </p:cBhvr>
                                      <p:to>
                                        <p:strVal val="visible"/>
                                      </p:to>
                                    </p:set>
                                    <p:animEffect transition="in" filter="box(in)">
                                      <p:cBhvr>
                                        <p:cTn id="20" dur="500"/>
                                        <p:tgtEl>
                                          <p:spTgt spid="119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Tài liệu tham khảo</a:t>
            </a:r>
          </a:p>
        </p:txBody>
      </p:sp>
      <p:sp>
        <p:nvSpPr>
          <p:cNvPr id="248835" name="Rectangle 3"/>
          <p:cNvSpPr>
            <a:spLocks noGrp="1" noChangeArrowheads="1"/>
          </p:cNvSpPr>
          <p:nvPr>
            <p:ph type="body" idx="1"/>
          </p:nvPr>
        </p:nvSpPr>
        <p:spPr/>
        <p:txBody>
          <a:bodyPr/>
          <a:lstStyle/>
          <a:p>
            <a:pPr eaLnBrk="1" hangingPunct="1">
              <a:defRPr/>
            </a:pPr>
            <a:r>
              <a:rPr lang="en-US" err="1">
                <a:latin typeface="+mj-lt"/>
              </a:rPr>
              <a:t>Toán</a:t>
            </a:r>
            <a:r>
              <a:rPr lang="en-US">
                <a:latin typeface="+mj-lt"/>
              </a:rPr>
              <a:t> </a:t>
            </a:r>
            <a:r>
              <a:rPr lang="en-US" err="1">
                <a:latin typeface="+mj-lt"/>
              </a:rPr>
              <a:t>rời</a:t>
            </a:r>
            <a:r>
              <a:rPr lang="en-US">
                <a:latin typeface="+mj-lt"/>
              </a:rPr>
              <a:t> </a:t>
            </a:r>
            <a:r>
              <a:rPr lang="en-US" err="1">
                <a:latin typeface="+mj-lt"/>
              </a:rPr>
              <a:t>rạc</a:t>
            </a:r>
            <a:r>
              <a:rPr lang="en-US">
                <a:latin typeface="+mj-lt"/>
              </a:rPr>
              <a:t>, GS.TS. </a:t>
            </a:r>
            <a:r>
              <a:rPr lang="en-US" err="1">
                <a:latin typeface="+mj-lt"/>
              </a:rPr>
              <a:t>Nguyễn</a:t>
            </a:r>
            <a:r>
              <a:rPr lang="en-US">
                <a:latin typeface="+mj-lt"/>
              </a:rPr>
              <a:t> </a:t>
            </a:r>
            <a:r>
              <a:rPr lang="en-US" err="1">
                <a:latin typeface="+mj-lt"/>
              </a:rPr>
              <a:t>Hữu</a:t>
            </a:r>
            <a:r>
              <a:rPr lang="en-US">
                <a:latin typeface="+mj-lt"/>
              </a:rPr>
              <a:t> </a:t>
            </a:r>
            <a:r>
              <a:rPr lang="en-US" err="1">
                <a:latin typeface="+mj-lt"/>
              </a:rPr>
              <a:t>Anh</a:t>
            </a:r>
            <a:endParaRPr lang="en-US">
              <a:latin typeface="+mj-lt"/>
            </a:endParaRPr>
          </a:p>
          <a:p>
            <a:pPr eaLnBrk="1" hangingPunct="1">
              <a:defRPr/>
            </a:pPr>
            <a:r>
              <a:rPr lang="en-US">
                <a:latin typeface="+mj-lt"/>
              </a:rPr>
              <a:t>Michael </a:t>
            </a:r>
            <a:r>
              <a:rPr lang="en-US" err="1">
                <a:latin typeface="+mj-lt"/>
              </a:rPr>
              <a:t>P.Frank</a:t>
            </a:r>
            <a:r>
              <a:rPr lang="en-US">
                <a:latin typeface="+mj-lt"/>
              </a:rPr>
              <a:t> ‘s slides</a:t>
            </a:r>
          </a:p>
          <a:p>
            <a:pPr eaLnBrk="1" hangingPunct="1">
              <a:defRPr/>
            </a:pPr>
            <a:r>
              <a:rPr lang="en-US" err="1">
                <a:latin typeface="+mj-lt"/>
              </a:rPr>
              <a:t>Nguyễn</a:t>
            </a:r>
            <a:r>
              <a:rPr lang="en-US">
                <a:latin typeface="+mj-lt"/>
              </a:rPr>
              <a:t> </a:t>
            </a:r>
            <a:r>
              <a:rPr lang="en-US" err="1">
                <a:latin typeface="+mj-lt"/>
              </a:rPr>
              <a:t>Viết</a:t>
            </a:r>
            <a:r>
              <a:rPr lang="en-US">
                <a:latin typeface="+mj-lt"/>
              </a:rPr>
              <a:t> </a:t>
            </a:r>
            <a:r>
              <a:rPr lang="en-US" err="1">
                <a:latin typeface="+mj-lt"/>
              </a:rPr>
              <a:t>Hưng</a:t>
            </a:r>
            <a:r>
              <a:rPr lang="en-US">
                <a:latin typeface="+mj-lt"/>
              </a:rPr>
              <a:t> ‘s slides</a:t>
            </a:r>
          </a:p>
          <a:p>
            <a:pPr eaLnBrk="1" hangingPunct="1">
              <a:defRPr/>
            </a:pPr>
            <a:r>
              <a:rPr lang="en-US" err="1">
                <a:latin typeface="+mj-lt"/>
              </a:rPr>
              <a:t>Toán</a:t>
            </a:r>
            <a:r>
              <a:rPr lang="en-US">
                <a:latin typeface="+mj-lt"/>
              </a:rPr>
              <a:t> </a:t>
            </a:r>
            <a:r>
              <a:rPr lang="en-US" err="1">
                <a:latin typeface="+mj-lt"/>
              </a:rPr>
              <a:t>rời</a:t>
            </a:r>
            <a:r>
              <a:rPr lang="en-US">
                <a:latin typeface="+mj-lt"/>
              </a:rPr>
              <a:t> </a:t>
            </a:r>
            <a:r>
              <a:rPr lang="en-US" err="1">
                <a:latin typeface="+mj-lt"/>
              </a:rPr>
              <a:t>rạc</a:t>
            </a:r>
            <a:r>
              <a:rPr lang="en-US">
                <a:latin typeface="+mj-lt"/>
              </a:rPr>
              <a:t>, TS. </a:t>
            </a:r>
            <a:r>
              <a:rPr lang="en-US" err="1">
                <a:latin typeface="+mj-lt"/>
              </a:rPr>
              <a:t>Trần</a:t>
            </a:r>
            <a:r>
              <a:rPr lang="en-US">
                <a:latin typeface="+mj-lt"/>
              </a:rPr>
              <a:t> </a:t>
            </a:r>
            <a:r>
              <a:rPr lang="en-US" err="1">
                <a:latin typeface="+mj-lt"/>
              </a:rPr>
              <a:t>Ngọc</a:t>
            </a:r>
            <a:r>
              <a:rPr lang="en-US">
                <a:latin typeface="+mj-lt"/>
              </a:rPr>
              <a:t> </a:t>
            </a:r>
            <a:r>
              <a:rPr lang="en-US" err="1">
                <a:latin typeface="+mj-lt"/>
              </a:rPr>
              <a:t>Hội</a:t>
            </a:r>
            <a:endParaRPr lang="en-US">
              <a:latin typeface="+mj-lt"/>
            </a:endParaRPr>
          </a:p>
          <a:p>
            <a:pPr eaLnBrk="1" hangingPunct="1">
              <a:buFontTx/>
              <a:buNone/>
              <a:defRPr/>
            </a:pPr>
            <a:endParaRPr lang="en-US"/>
          </a:p>
          <a:p>
            <a:pPr eaLnBrk="1" hangingPunct="1">
              <a:buFontTx/>
              <a:buNone/>
              <a:defRPr/>
            </a:pPr>
            <a:endParaRPr lang="en-US"/>
          </a:p>
        </p:txBody>
      </p:sp>
      <p:sp>
        <p:nvSpPr>
          <p:cNvPr id="4" name="Slide Number Placeholder 3"/>
          <p:cNvSpPr>
            <a:spLocks noGrp="1"/>
          </p:cNvSpPr>
          <p:nvPr>
            <p:ph type="sldNum" sz="quarter" idx="12"/>
          </p:nvPr>
        </p:nvSpPr>
        <p:spPr/>
        <p:txBody>
          <a:bodyPr/>
          <a:lstStyle/>
          <a:p>
            <a:pPr>
              <a:defRPr/>
            </a:pPr>
            <a:fld id="{0D3324B8-600E-47FE-8B61-1F5A34C9CC81}"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4800" smtClean="0"/>
              <a:t>Phép tính mệnh đề</a:t>
            </a:r>
          </a:p>
        </p:txBody>
      </p:sp>
      <p:sp>
        <p:nvSpPr>
          <p:cNvPr id="136195" name="Rectangle 3"/>
          <p:cNvSpPr>
            <a:spLocks noGrp="1" noChangeArrowheads="1"/>
          </p:cNvSpPr>
          <p:nvPr>
            <p:ph type="body" idx="1"/>
          </p:nvPr>
        </p:nvSpPr>
        <p:spPr/>
        <p:txBody>
          <a:bodyPr/>
          <a:lstStyle/>
          <a:p>
            <a:pPr eaLnBrk="1" hangingPunct="1">
              <a:defRPr/>
            </a:pPr>
            <a:r>
              <a:rPr lang="en-US" err="1">
                <a:latin typeface="+mj-lt"/>
              </a:rPr>
              <a:t>Ví</a:t>
            </a:r>
            <a:r>
              <a:rPr lang="en-US">
                <a:latin typeface="+mj-lt"/>
              </a:rPr>
              <a:t> </a:t>
            </a:r>
            <a:r>
              <a:rPr lang="en-US" err="1">
                <a:latin typeface="+mj-lt"/>
              </a:rPr>
              <a:t>dụ</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Tôi</a:t>
            </a:r>
            <a:r>
              <a:rPr lang="en-US">
                <a:latin typeface="+mj-lt"/>
              </a:rPr>
              <a:t> </a:t>
            </a:r>
            <a:r>
              <a:rPr lang="en-US" err="1">
                <a:latin typeface="+mj-lt"/>
              </a:rPr>
              <a:t>đang</a:t>
            </a:r>
            <a:r>
              <a:rPr lang="en-US">
                <a:latin typeface="+mj-lt"/>
              </a:rPr>
              <a:t> </a:t>
            </a:r>
            <a:r>
              <a:rPr lang="en-US" err="1">
                <a:latin typeface="+mj-lt"/>
              </a:rPr>
              <a:t>chơi</a:t>
            </a:r>
            <a:r>
              <a:rPr lang="en-US">
                <a:latin typeface="+mj-lt"/>
              </a:rPr>
              <a:t> </a:t>
            </a:r>
            <a:r>
              <a:rPr lang="en-US" err="1">
                <a:latin typeface="+mj-lt"/>
              </a:rPr>
              <a:t>bóng</a:t>
            </a:r>
            <a:r>
              <a:rPr lang="en-US">
                <a:latin typeface="+mj-lt"/>
              </a:rPr>
              <a:t> </a:t>
            </a:r>
            <a:r>
              <a:rPr lang="en-US" err="1">
                <a:latin typeface="+mj-lt"/>
              </a:rPr>
              <a:t>đá</a:t>
            </a:r>
            <a:r>
              <a:rPr lang="en-US">
                <a:latin typeface="+mj-lt"/>
              </a:rPr>
              <a:t> hay </a:t>
            </a:r>
            <a:r>
              <a:rPr lang="en-US" err="1">
                <a:latin typeface="+mj-lt"/>
              </a:rPr>
              <a:t>bóng</a:t>
            </a:r>
            <a:r>
              <a:rPr lang="en-US">
                <a:latin typeface="+mj-lt"/>
              </a:rPr>
              <a:t> </a:t>
            </a:r>
            <a:r>
              <a:rPr lang="en-US" err="1">
                <a:latin typeface="+mj-lt"/>
              </a:rPr>
              <a:t>rổ</a:t>
            </a:r>
            <a:r>
              <a:rPr lang="en-US">
                <a:latin typeface="+mj-lt"/>
              </a:rPr>
              <a:t>”.</a:t>
            </a:r>
          </a:p>
          <a:p>
            <a:pPr lvl="1" eaLnBrk="1" hangingPunct="1">
              <a:buFontTx/>
              <a:buNone/>
              <a:defRPr/>
            </a:pPr>
            <a:r>
              <a:rPr lang="en-US" err="1">
                <a:latin typeface="+mj-lt"/>
              </a:rPr>
              <a:t>Mệnh</a:t>
            </a:r>
            <a:r>
              <a:rPr lang="en-US">
                <a:latin typeface="+mj-lt"/>
              </a:rPr>
              <a:t> </a:t>
            </a:r>
            <a:r>
              <a:rPr lang="en-US" err="1">
                <a:latin typeface="+mj-lt"/>
              </a:rPr>
              <a:t>đề</a:t>
            </a:r>
            <a:r>
              <a:rPr lang="en-US">
                <a:latin typeface="+mj-lt"/>
              </a:rPr>
              <a:t> </a:t>
            </a:r>
            <a:r>
              <a:rPr lang="en-US" err="1">
                <a:latin typeface="+mj-lt"/>
              </a:rPr>
              <a:t>này</a:t>
            </a:r>
            <a:r>
              <a:rPr lang="en-US">
                <a:latin typeface="+mj-lt"/>
              </a:rPr>
              <a:t> </a:t>
            </a:r>
            <a:r>
              <a:rPr lang="en-US" err="1">
                <a:latin typeface="+mj-lt"/>
              </a:rPr>
              <a:t>chỉ</a:t>
            </a:r>
            <a:r>
              <a:rPr lang="en-US">
                <a:latin typeface="+mj-lt"/>
              </a:rPr>
              <a:t> </a:t>
            </a:r>
            <a:r>
              <a:rPr lang="en-US" err="1">
                <a:latin typeface="+mj-lt"/>
              </a:rPr>
              <a:t>sai</a:t>
            </a:r>
            <a:r>
              <a:rPr lang="en-US">
                <a:latin typeface="+mj-lt"/>
              </a:rPr>
              <a:t> </a:t>
            </a:r>
            <a:r>
              <a:rPr lang="en-US" err="1">
                <a:latin typeface="+mj-lt"/>
              </a:rPr>
              <a:t>khi</a:t>
            </a:r>
            <a:r>
              <a:rPr lang="en-US">
                <a:latin typeface="+mj-lt"/>
              </a:rPr>
              <a:t> </a:t>
            </a:r>
            <a:r>
              <a:rPr lang="en-US" err="1">
                <a:latin typeface="+mj-lt"/>
              </a:rPr>
              <a:t>tôi</a:t>
            </a:r>
            <a:r>
              <a:rPr lang="en-US">
                <a:latin typeface="+mj-lt"/>
              </a:rPr>
              <a:t> </a:t>
            </a:r>
            <a:r>
              <a:rPr lang="en-US" err="1">
                <a:latin typeface="+mj-lt"/>
              </a:rPr>
              <a:t>vừa</a:t>
            </a:r>
            <a:r>
              <a:rPr lang="en-US">
                <a:latin typeface="+mj-lt"/>
              </a:rPr>
              <a:t> </a:t>
            </a:r>
            <a:r>
              <a:rPr lang="en-US" err="1">
                <a:latin typeface="+mj-lt"/>
              </a:rPr>
              <a:t>không</a:t>
            </a:r>
            <a:r>
              <a:rPr lang="en-US">
                <a:latin typeface="+mj-lt"/>
              </a:rPr>
              <a:t> </a:t>
            </a:r>
            <a:r>
              <a:rPr lang="en-US" err="1">
                <a:latin typeface="+mj-lt"/>
              </a:rPr>
              <a:t>đang</a:t>
            </a:r>
            <a:r>
              <a:rPr lang="en-US">
                <a:latin typeface="+mj-lt"/>
              </a:rPr>
              <a:t> </a:t>
            </a:r>
            <a:r>
              <a:rPr lang="en-US" err="1" smtClean="0">
                <a:latin typeface="+mj-lt"/>
              </a:rPr>
              <a:t>chơi</a:t>
            </a:r>
            <a:endParaRPr lang="en-US" smtClean="0">
              <a:latin typeface="+mj-lt"/>
            </a:endParaRPr>
          </a:p>
          <a:p>
            <a:pPr lvl="1" eaLnBrk="1" hangingPunct="1">
              <a:buFontTx/>
              <a:buNone/>
              <a:defRPr/>
            </a:pPr>
            <a:r>
              <a:rPr lang="en-US" err="1" smtClean="0">
                <a:latin typeface="+mj-lt"/>
              </a:rPr>
              <a:t>bóng</a:t>
            </a:r>
            <a:r>
              <a:rPr lang="en-US" smtClean="0">
                <a:latin typeface="+mj-lt"/>
              </a:rPr>
              <a:t> </a:t>
            </a:r>
            <a:r>
              <a:rPr lang="en-US" err="1">
                <a:latin typeface="+mj-lt"/>
              </a:rPr>
              <a:t>đá</a:t>
            </a:r>
            <a:r>
              <a:rPr lang="en-US">
                <a:latin typeface="+mj-lt"/>
              </a:rPr>
              <a:t> </a:t>
            </a:r>
            <a:r>
              <a:rPr lang="en-US" err="1">
                <a:latin typeface="+mj-lt"/>
              </a:rPr>
              <a:t>cũng</a:t>
            </a:r>
            <a:r>
              <a:rPr lang="en-US">
                <a:latin typeface="+mj-lt"/>
              </a:rPr>
              <a:t> </a:t>
            </a:r>
            <a:r>
              <a:rPr lang="en-US" err="1">
                <a:latin typeface="+mj-lt"/>
              </a:rPr>
              <a:t>như</a:t>
            </a:r>
            <a:r>
              <a:rPr lang="en-US">
                <a:latin typeface="+mj-lt"/>
              </a:rPr>
              <a:t> </a:t>
            </a:r>
            <a:r>
              <a:rPr lang="en-US" err="1">
                <a:latin typeface="+mj-lt"/>
              </a:rPr>
              <a:t>vừa</a:t>
            </a:r>
            <a:r>
              <a:rPr lang="en-US">
                <a:latin typeface="+mj-lt"/>
              </a:rPr>
              <a:t> </a:t>
            </a:r>
            <a:r>
              <a:rPr lang="en-US" err="1">
                <a:latin typeface="+mj-lt"/>
              </a:rPr>
              <a:t>không</a:t>
            </a:r>
            <a:r>
              <a:rPr lang="en-US">
                <a:latin typeface="+mj-lt"/>
              </a:rPr>
              <a:t> </a:t>
            </a:r>
            <a:r>
              <a:rPr lang="en-US" err="1">
                <a:latin typeface="+mj-lt"/>
              </a:rPr>
              <a:t>đang</a:t>
            </a:r>
            <a:r>
              <a:rPr lang="en-US">
                <a:latin typeface="+mj-lt"/>
              </a:rPr>
              <a:t> </a:t>
            </a:r>
            <a:r>
              <a:rPr lang="en-US" err="1">
                <a:latin typeface="+mj-lt"/>
              </a:rPr>
              <a:t>chơi</a:t>
            </a:r>
            <a:r>
              <a:rPr lang="en-US">
                <a:latin typeface="+mj-lt"/>
              </a:rPr>
              <a:t> </a:t>
            </a:r>
            <a:r>
              <a:rPr lang="en-US" err="1">
                <a:latin typeface="+mj-lt"/>
              </a:rPr>
              <a:t>bóng</a:t>
            </a:r>
            <a:r>
              <a:rPr lang="en-US">
                <a:latin typeface="+mj-lt"/>
              </a:rPr>
              <a:t> </a:t>
            </a:r>
            <a:r>
              <a:rPr lang="en-US" err="1">
                <a:latin typeface="+mj-lt"/>
              </a:rPr>
              <a:t>rổ</a:t>
            </a:r>
            <a:r>
              <a:rPr lang="en-US">
                <a:latin typeface="+mj-lt"/>
              </a:rPr>
              <a:t>.</a:t>
            </a:r>
          </a:p>
          <a:p>
            <a:pPr lvl="1" eaLnBrk="1" hangingPunct="1">
              <a:buFontTx/>
              <a:buNone/>
              <a:defRPr/>
            </a:pPr>
            <a:r>
              <a:rPr lang="en-US" err="1">
                <a:latin typeface="+mj-lt"/>
              </a:rPr>
              <a:t>Ngược</a:t>
            </a:r>
            <a:r>
              <a:rPr lang="en-US">
                <a:latin typeface="+mj-lt"/>
              </a:rPr>
              <a:t> </a:t>
            </a:r>
            <a:r>
              <a:rPr lang="en-US" err="1">
                <a:latin typeface="+mj-lt"/>
              </a:rPr>
              <a:t>lại</a:t>
            </a:r>
            <a:r>
              <a:rPr lang="en-US">
                <a:latin typeface="+mj-lt"/>
              </a:rPr>
              <a:t>, </a:t>
            </a:r>
            <a:r>
              <a:rPr lang="en-US" err="1">
                <a:latin typeface="+mj-lt"/>
              </a:rPr>
              <a:t>tôi</a:t>
            </a:r>
            <a:r>
              <a:rPr lang="en-US">
                <a:latin typeface="+mj-lt"/>
              </a:rPr>
              <a:t> </a:t>
            </a:r>
            <a:r>
              <a:rPr lang="en-US" err="1">
                <a:latin typeface="+mj-lt"/>
              </a:rPr>
              <a:t>chơi</a:t>
            </a:r>
            <a:r>
              <a:rPr lang="en-US">
                <a:latin typeface="+mj-lt"/>
              </a:rPr>
              <a:t> </a:t>
            </a:r>
            <a:r>
              <a:rPr lang="en-US" err="1">
                <a:latin typeface="+mj-lt"/>
              </a:rPr>
              <a:t>bóng</a:t>
            </a:r>
            <a:r>
              <a:rPr lang="en-US">
                <a:latin typeface="+mj-lt"/>
              </a:rPr>
              <a:t> </a:t>
            </a:r>
            <a:r>
              <a:rPr lang="en-US" err="1">
                <a:latin typeface="+mj-lt"/>
              </a:rPr>
              <a:t>đá</a:t>
            </a:r>
            <a:r>
              <a:rPr lang="en-US">
                <a:latin typeface="+mj-lt"/>
              </a:rPr>
              <a:t> hay </a:t>
            </a:r>
            <a:r>
              <a:rPr lang="en-US" err="1">
                <a:latin typeface="+mj-lt"/>
              </a:rPr>
              <a:t>đang</a:t>
            </a:r>
            <a:r>
              <a:rPr lang="en-US">
                <a:latin typeface="+mj-lt"/>
              </a:rPr>
              <a:t> </a:t>
            </a:r>
            <a:r>
              <a:rPr lang="en-US" err="1">
                <a:latin typeface="+mj-lt"/>
              </a:rPr>
              <a:t>chơi</a:t>
            </a:r>
            <a:r>
              <a:rPr lang="en-US">
                <a:latin typeface="+mj-lt"/>
              </a:rPr>
              <a:t> </a:t>
            </a:r>
            <a:r>
              <a:rPr lang="en-US" err="1">
                <a:latin typeface="+mj-lt"/>
              </a:rPr>
              <a:t>bóng</a:t>
            </a:r>
            <a:r>
              <a:rPr lang="en-US">
                <a:latin typeface="+mj-lt"/>
              </a:rPr>
              <a:t> </a:t>
            </a:r>
            <a:r>
              <a:rPr lang="en-US" err="1" smtClean="0">
                <a:latin typeface="+mj-lt"/>
              </a:rPr>
              <a:t>rổ</a:t>
            </a:r>
            <a:endParaRPr lang="en-US" smtClean="0">
              <a:latin typeface="+mj-lt"/>
            </a:endParaRPr>
          </a:p>
          <a:p>
            <a:pPr lvl="1" eaLnBrk="1" hangingPunct="1">
              <a:buFontTx/>
              <a:buNone/>
              <a:defRPr/>
            </a:pPr>
            <a:r>
              <a:rPr lang="en-US" smtClean="0">
                <a:latin typeface="+mj-lt"/>
              </a:rPr>
              <a:t>hay </a:t>
            </a:r>
            <a:r>
              <a:rPr lang="en-US" err="1">
                <a:latin typeface="+mj-lt"/>
              </a:rPr>
              <a:t>đang</a:t>
            </a:r>
            <a:r>
              <a:rPr lang="en-US">
                <a:latin typeface="+mj-lt"/>
              </a:rPr>
              <a:t> </a:t>
            </a:r>
            <a:r>
              <a:rPr lang="en-US" err="1">
                <a:latin typeface="+mj-lt"/>
              </a:rPr>
              <a:t>chơi</a:t>
            </a:r>
            <a:r>
              <a:rPr lang="en-US">
                <a:latin typeface="+mj-lt"/>
              </a:rPr>
              <a:t> </a:t>
            </a:r>
            <a:r>
              <a:rPr lang="en-US" err="1">
                <a:latin typeface="+mj-lt"/>
              </a:rPr>
              <a:t>cả</a:t>
            </a:r>
            <a:r>
              <a:rPr lang="en-US">
                <a:latin typeface="+mj-lt"/>
              </a:rPr>
              <a:t> </a:t>
            </a:r>
            <a:r>
              <a:rPr lang="en-US" err="1">
                <a:latin typeface="+mj-lt"/>
              </a:rPr>
              <a:t>hai</a:t>
            </a:r>
            <a:r>
              <a:rPr lang="en-US">
                <a:latin typeface="+mj-lt"/>
              </a:rPr>
              <a:t> </a:t>
            </a:r>
            <a:r>
              <a:rPr lang="en-US" err="1">
                <a:latin typeface="+mj-lt"/>
              </a:rPr>
              <a:t>thì</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trên</a:t>
            </a:r>
            <a:r>
              <a:rPr lang="en-US">
                <a:latin typeface="+mj-lt"/>
              </a:rPr>
              <a:t> </a:t>
            </a:r>
            <a:r>
              <a:rPr lang="en-US" err="1">
                <a:latin typeface="+mj-lt"/>
              </a:rPr>
              <a:t>đúng</a:t>
            </a:r>
            <a:r>
              <a:rPr lang="en-US">
                <a:latin typeface="+mj-lt"/>
              </a:rPr>
              <a:t>.</a:t>
            </a:r>
          </a:p>
        </p:txBody>
      </p:sp>
      <p:sp>
        <p:nvSpPr>
          <p:cNvPr id="4" name="Slide Number Placeholder 3"/>
          <p:cNvSpPr>
            <a:spLocks noGrp="1"/>
          </p:cNvSpPr>
          <p:nvPr>
            <p:ph type="sldNum" sz="quarter" idx="12"/>
          </p:nvPr>
        </p:nvSpPr>
        <p:spPr/>
        <p:txBody>
          <a:bodyPr/>
          <a:lstStyle/>
          <a:p>
            <a:pPr>
              <a:defRPr/>
            </a:pPr>
            <a:fld id="{A1F370B3-1803-41C2-8CEB-289BEEFA80E4}" type="slidenum">
              <a:rPr lang="en-US" smtClean="0"/>
              <a:pPr>
                <a:defRPr/>
              </a:pPr>
              <a:t>20</a:t>
            </a:fld>
            <a:endParaRPr lang="en-US"/>
          </a:p>
        </p:txBody>
      </p:sp>
    </p:spTree>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ko-KR" smtClean="0">
                <a:ea typeface="굴림" charset="-127"/>
              </a:rPr>
              <a:t>The Disjunction Operator</a:t>
            </a:r>
          </a:p>
        </p:txBody>
      </p:sp>
      <p:sp>
        <p:nvSpPr>
          <p:cNvPr id="130051" name="Rectangle 3"/>
          <p:cNvSpPr>
            <a:spLocks noGrp="1" noChangeArrowheads="1"/>
          </p:cNvSpPr>
          <p:nvPr>
            <p:ph type="body" idx="1"/>
          </p:nvPr>
        </p:nvSpPr>
        <p:spPr/>
        <p:txBody>
          <a:bodyPr/>
          <a:lstStyle/>
          <a:p>
            <a:pPr eaLnBrk="1" hangingPunct="1">
              <a:buFontTx/>
              <a:buNone/>
              <a:defRPr/>
            </a:pPr>
            <a:r>
              <a:rPr lang="en-US" altLang="ko-KR">
                <a:latin typeface="+mj-lt"/>
                <a:ea typeface="굴림" charset="-127"/>
              </a:rPr>
              <a:t>The binary </a:t>
            </a:r>
            <a:r>
              <a:rPr lang="en-US" altLang="ko-KR" i="1">
                <a:latin typeface="+mj-lt"/>
                <a:ea typeface="굴림" charset="-127"/>
              </a:rPr>
              <a:t>disjunction operator</a:t>
            </a:r>
            <a:r>
              <a:rPr lang="en-US" altLang="ko-KR">
                <a:latin typeface="+mj-lt"/>
                <a:ea typeface="굴림" charset="-127"/>
              </a:rPr>
              <a:t> “</a:t>
            </a:r>
            <a:r>
              <a:rPr lang="en-US" altLang="ko-KR">
                <a:latin typeface="+mj-lt"/>
                <a:ea typeface="굴림" charset="-127"/>
                <a:sym typeface="Symbol" pitchFamily="18" charset="2"/>
              </a:rPr>
              <a:t>” (</a:t>
            </a:r>
            <a:r>
              <a:rPr lang="en-US" altLang="ko-KR" i="1">
                <a:latin typeface="+mj-lt"/>
                <a:ea typeface="굴림" charset="-127"/>
                <a:sym typeface="Symbol" pitchFamily="18" charset="2"/>
              </a:rPr>
              <a:t>OR</a:t>
            </a:r>
            <a:r>
              <a:rPr lang="en-US" altLang="ko-KR">
                <a:latin typeface="+mj-lt"/>
                <a:ea typeface="굴림" charset="-127"/>
                <a:sym typeface="Symbol" pitchFamily="18" charset="2"/>
              </a:rPr>
              <a:t>) combines two propositions to form their logical </a:t>
            </a:r>
            <a:r>
              <a:rPr lang="en-US" altLang="ko-KR" i="1">
                <a:latin typeface="+mj-lt"/>
                <a:ea typeface="굴림" charset="-127"/>
                <a:sym typeface="Symbol" pitchFamily="18" charset="2"/>
              </a:rPr>
              <a:t>disjunction</a:t>
            </a:r>
            <a:r>
              <a:rPr lang="en-US" altLang="ko-KR">
                <a:latin typeface="+mj-lt"/>
                <a:ea typeface="굴림" charset="-127"/>
                <a:sym typeface="Symbol" pitchFamily="18" charset="2"/>
              </a:rPr>
              <a:t>.</a:t>
            </a:r>
          </a:p>
          <a:p>
            <a:pPr eaLnBrk="1" hangingPunct="1">
              <a:buFontTx/>
              <a:buNone/>
              <a:defRPr/>
            </a:pPr>
            <a:r>
              <a:rPr lang="en-US" altLang="ko-KR" i="1">
                <a:latin typeface="+mj-lt"/>
                <a:ea typeface="굴림" charset="-127"/>
                <a:sym typeface="Symbol" pitchFamily="18" charset="2"/>
              </a:rPr>
              <a:t>p</a:t>
            </a:r>
            <a:r>
              <a:rPr lang="en-US" altLang="ko-KR">
                <a:latin typeface="+mj-lt"/>
                <a:ea typeface="굴림" charset="-127"/>
                <a:sym typeface="Symbol" pitchFamily="18" charset="2"/>
              </a:rPr>
              <a:t>=“My car has a bad engine.”</a:t>
            </a:r>
          </a:p>
          <a:p>
            <a:pPr eaLnBrk="1" hangingPunct="1">
              <a:buFontTx/>
              <a:buNone/>
              <a:defRPr/>
            </a:pPr>
            <a:r>
              <a:rPr lang="en-US" altLang="ko-KR" i="1">
                <a:latin typeface="+mj-lt"/>
                <a:ea typeface="굴림" charset="-127"/>
                <a:sym typeface="Symbol" pitchFamily="18" charset="2"/>
              </a:rPr>
              <a:t>q=</a:t>
            </a:r>
            <a:r>
              <a:rPr lang="en-US" altLang="ko-KR">
                <a:latin typeface="+mj-lt"/>
                <a:ea typeface="굴림" charset="-127"/>
                <a:sym typeface="Symbol" pitchFamily="18" charset="2"/>
              </a:rPr>
              <a:t>“My car has a bad carburetor.”</a:t>
            </a:r>
          </a:p>
          <a:p>
            <a:pPr eaLnBrk="1" hangingPunct="1">
              <a:buFontTx/>
              <a:buNone/>
              <a:defRPr/>
            </a:pPr>
            <a:r>
              <a:rPr lang="en-US" altLang="ko-KR" i="1" err="1">
                <a:latin typeface="+mj-lt"/>
                <a:ea typeface="굴림" charset="-127"/>
                <a:sym typeface="Symbol" pitchFamily="18" charset="2"/>
              </a:rPr>
              <a:t>p</a:t>
            </a:r>
            <a:r>
              <a:rPr lang="en-US" altLang="ko-KR" err="1">
                <a:latin typeface="+mj-lt"/>
                <a:ea typeface="굴림" charset="-127"/>
                <a:sym typeface="Symbol" pitchFamily="18" charset="2"/>
              </a:rPr>
              <a:t></a:t>
            </a:r>
            <a:r>
              <a:rPr lang="en-US" altLang="ko-KR" i="1" err="1">
                <a:latin typeface="+mj-lt"/>
                <a:ea typeface="굴림" charset="-127"/>
                <a:sym typeface="Symbol" pitchFamily="18" charset="2"/>
              </a:rPr>
              <a:t>q</a:t>
            </a:r>
            <a:r>
              <a:rPr lang="en-US" altLang="ko-KR">
                <a:latin typeface="+mj-lt"/>
                <a:ea typeface="굴림" charset="-127"/>
                <a:sym typeface="Symbol" pitchFamily="18" charset="2"/>
              </a:rPr>
              <a:t>=“Either my car has a bad engine, </a:t>
            </a:r>
            <a:r>
              <a:rPr lang="en-US" altLang="ko-KR" b="1">
                <a:latin typeface="+mj-lt"/>
                <a:ea typeface="굴림" charset="-127"/>
                <a:sym typeface="Symbol" pitchFamily="18" charset="2"/>
              </a:rPr>
              <a:t>or</a:t>
            </a:r>
            <a:r>
              <a:rPr lang="en-US" altLang="ko-KR" b="1" i="1">
                <a:latin typeface="+mj-lt"/>
                <a:ea typeface="굴림" charset="-127"/>
                <a:sym typeface="Symbol" pitchFamily="18" charset="2"/>
              </a:rPr>
              <a:t> </a:t>
            </a:r>
            <a:br>
              <a:rPr lang="en-US" altLang="ko-KR" b="1" i="1">
                <a:latin typeface="+mj-lt"/>
                <a:ea typeface="굴림" charset="-127"/>
                <a:sym typeface="Symbol" pitchFamily="18" charset="2"/>
              </a:rPr>
            </a:br>
            <a:r>
              <a:rPr lang="en-US" altLang="ko-KR" b="1" i="1">
                <a:latin typeface="+mj-lt"/>
                <a:ea typeface="굴림" charset="-127"/>
                <a:sym typeface="Symbol" pitchFamily="18" charset="2"/>
              </a:rPr>
              <a:t>       </a:t>
            </a:r>
            <a:r>
              <a:rPr lang="en-US" altLang="ko-KR">
                <a:latin typeface="+mj-lt"/>
                <a:ea typeface="굴림" charset="-127"/>
                <a:sym typeface="Symbol" pitchFamily="18" charset="2"/>
              </a:rPr>
              <a:t>my car has a bad carburetor</a:t>
            </a:r>
            <a:r>
              <a:rPr lang="en-US" altLang="ko-KR">
                <a:ea typeface="굴림" charset="-127"/>
                <a:sym typeface="Symbol" pitchFamily="18" charset="2"/>
              </a:rPr>
              <a:t>.”</a:t>
            </a:r>
          </a:p>
        </p:txBody>
      </p:sp>
      <p:sp>
        <p:nvSpPr>
          <p:cNvPr id="130052" name="Rectangle 4"/>
          <p:cNvSpPr>
            <a:spLocks noChangeArrowheads="1"/>
          </p:cNvSpPr>
          <p:nvPr/>
        </p:nvSpPr>
        <p:spPr bwMode="auto">
          <a:xfrm>
            <a:off x="6553200" y="3810000"/>
            <a:ext cx="1828800" cy="533400"/>
          </a:xfrm>
          <a:prstGeom prst="rect">
            <a:avLst/>
          </a:prstGeom>
          <a:solidFill>
            <a:srgbClr val="CC9900"/>
          </a:solidFill>
          <a:ln w="9525">
            <a:solidFill>
              <a:schemeClr val="tx1"/>
            </a:solidFill>
            <a:miter lim="800000"/>
            <a:headEnd/>
            <a:tailEnd/>
          </a:ln>
        </p:spPr>
        <p:txBody>
          <a:bodyPr wrap="none" anchor="ctr"/>
          <a:lstStyle/>
          <a:p>
            <a:endParaRPr lang="en-US"/>
          </a:p>
        </p:txBody>
      </p:sp>
      <p:grpSp>
        <p:nvGrpSpPr>
          <p:cNvPr id="2" name="Group 5"/>
          <p:cNvGrpSpPr>
            <a:grpSpLocks/>
          </p:cNvGrpSpPr>
          <p:nvPr/>
        </p:nvGrpSpPr>
        <p:grpSpPr bwMode="auto">
          <a:xfrm>
            <a:off x="6705600" y="3962400"/>
            <a:ext cx="1600200" cy="533400"/>
            <a:chOff x="4224" y="2496"/>
            <a:chExt cx="1008" cy="336"/>
          </a:xfrm>
        </p:grpSpPr>
        <p:sp>
          <p:nvSpPr>
            <p:cNvPr id="51216" name="Freeform 6"/>
            <p:cNvSpPr>
              <a:spLocks/>
            </p:cNvSpPr>
            <p:nvPr/>
          </p:nvSpPr>
          <p:spPr bwMode="auto">
            <a:xfrm rot="1186273">
              <a:off x="4224" y="2496"/>
              <a:ext cx="432" cy="336"/>
            </a:xfrm>
            <a:custGeom>
              <a:avLst/>
              <a:gdLst>
                <a:gd name="T0" fmla="*/ 0 w 432"/>
                <a:gd name="T1" fmla="*/ 336 h 336"/>
                <a:gd name="T2" fmla="*/ 432 w 432"/>
                <a:gd name="T3" fmla="*/ 336 h 336"/>
                <a:gd name="T4" fmla="*/ 336 w 432"/>
                <a:gd name="T5" fmla="*/ 288 h 336"/>
                <a:gd name="T6" fmla="*/ 432 w 432"/>
                <a:gd name="T7" fmla="*/ 240 h 336"/>
                <a:gd name="T8" fmla="*/ 336 w 432"/>
                <a:gd name="T9" fmla="*/ 192 h 336"/>
                <a:gd name="T10" fmla="*/ 432 w 432"/>
                <a:gd name="T11" fmla="*/ 144 h 336"/>
                <a:gd name="T12" fmla="*/ 336 w 432"/>
                <a:gd name="T13" fmla="*/ 96 h 336"/>
                <a:gd name="T14" fmla="*/ 432 w 432"/>
                <a:gd name="T15" fmla="*/ 48 h 336"/>
                <a:gd name="T16" fmla="*/ 336 w 432"/>
                <a:gd name="T17" fmla="*/ 0 h 336"/>
                <a:gd name="T18" fmla="*/ 0 w 432"/>
                <a:gd name="T19" fmla="*/ 0 h 336"/>
                <a:gd name="T20" fmla="*/ 0 w 432"/>
                <a:gd name="T21" fmla="*/ 336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
                <a:gd name="T34" fmla="*/ 0 h 336"/>
                <a:gd name="T35" fmla="*/ 432 w 432"/>
                <a:gd name="T36" fmla="*/ 336 h 3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 h="336">
                  <a:moveTo>
                    <a:pt x="0" y="336"/>
                  </a:moveTo>
                  <a:lnTo>
                    <a:pt x="432" y="336"/>
                  </a:lnTo>
                  <a:lnTo>
                    <a:pt x="336" y="288"/>
                  </a:lnTo>
                  <a:lnTo>
                    <a:pt x="432" y="240"/>
                  </a:lnTo>
                  <a:lnTo>
                    <a:pt x="336" y="192"/>
                  </a:lnTo>
                  <a:lnTo>
                    <a:pt x="432" y="144"/>
                  </a:lnTo>
                  <a:lnTo>
                    <a:pt x="336" y="96"/>
                  </a:lnTo>
                  <a:lnTo>
                    <a:pt x="432" y="48"/>
                  </a:lnTo>
                  <a:lnTo>
                    <a:pt x="336" y="0"/>
                  </a:lnTo>
                  <a:lnTo>
                    <a:pt x="0" y="0"/>
                  </a:lnTo>
                  <a:lnTo>
                    <a:pt x="0" y="336"/>
                  </a:lnTo>
                  <a:close/>
                </a:path>
              </a:pathLst>
            </a:custGeom>
            <a:solidFill>
              <a:srgbClr val="CC9900"/>
            </a:solidFill>
            <a:ln w="9525">
              <a:solidFill>
                <a:schemeClr val="tx1"/>
              </a:solidFill>
              <a:round/>
              <a:headEnd/>
              <a:tailEnd/>
            </a:ln>
          </p:spPr>
          <p:txBody>
            <a:bodyPr/>
            <a:lstStyle/>
            <a:p>
              <a:endParaRPr lang="en-US"/>
            </a:p>
          </p:txBody>
        </p:sp>
        <p:sp>
          <p:nvSpPr>
            <p:cNvPr id="51217" name="Freeform 7"/>
            <p:cNvSpPr>
              <a:spLocks/>
            </p:cNvSpPr>
            <p:nvPr/>
          </p:nvSpPr>
          <p:spPr bwMode="auto">
            <a:xfrm rot="20413727" flipH="1">
              <a:off x="4800" y="2496"/>
              <a:ext cx="432" cy="336"/>
            </a:xfrm>
            <a:custGeom>
              <a:avLst/>
              <a:gdLst>
                <a:gd name="T0" fmla="*/ 0 w 432"/>
                <a:gd name="T1" fmla="*/ 336 h 336"/>
                <a:gd name="T2" fmla="*/ 432 w 432"/>
                <a:gd name="T3" fmla="*/ 336 h 336"/>
                <a:gd name="T4" fmla="*/ 336 w 432"/>
                <a:gd name="T5" fmla="*/ 288 h 336"/>
                <a:gd name="T6" fmla="*/ 432 w 432"/>
                <a:gd name="T7" fmla="*/ 240 h 336"/>
                <a:gd name="T8" fmla="*/ 336 w 432"/>
                <a:gd name="T9" fmla="*/ 192 h 336"/>
                <a:gd name="T10" fmla="*/ 432 w 432"/>
                <a:gd name="T11" fmla="*/ 144 h 336"/>
                <a:gd name="T12" fmla="*/ 336 w 432"/>
                <a:gd name="T13" fmla="*/ 96 h 336"/>
                <a:gd name="T14" fmla="*/ 432 w 432"/>
                <a:gd name="T15" fmla="*/ 48 h 336"/>
                <a:gd name="T16" fmla="*/ 336 w 432"/>
                <a:gd name="T17" fmla="*/ 0 h 336"/>
                <a:gd name="T18" fmla="*/ 0 w 432"/>
                <a:gd name="T19" fmla="*/ 0 h 336"/>
                <a:gd name="T20" fmla="*/ 0 w 432"/>
                <a:gd name="T21" fmla="*/ 336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
                <a:gd name="T34" fmla="*/ 0 h 336"/>
                <a:gd name="T35" fmla="*/ 432 w 432"/>
                <a:gd name="T36" fmla="*/ 336 h 3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 h="336">
                  <a:moveTo>
                    <a:pt x="0" y="336"/>
                  </a:moveTo>
                  <a:lnTo>
                    <a:pt x="432" y="336"/>
                  </a:lnTo>
                  <a:lnTo>
                    <a:pt x="336" y="288"/>
                  </a:lnTo>
                  <a:lnTo>
                    <a:pt x="432" y="240"/>
                  </a:lnTo>
                  <a:lnTo>
                    <a:pt x="336" y="192"/>
                  </a:lnTo>
                  <a:lnTo>
                    <a:pt x="432" y="144"/>
                  </a:lnTo>
                  <a:lnTo>
                    <a:pt x="336" y="96"/>
                  </a:lnTo>
                  <a:lnTo>
                    <a:pt x="432" y="48"/>
                  </a:lnTo>
                  <a:lnTo>
                    <a:pt x="336" y="0"/>
                  </a:lnTo>
                  <a:lnTo>
                    <a:pt x="0" y="0"/>
                  </a:lnTo>
                  <a:lnTo>
                    <a:pt x="0" y="336"/>
                  </a:lnTo>
                  <a:close/>
                </a:path>
              </a:pathLst>
            </a:custGeom>
            <a:solidFill>
              <a:srgbClr val="CC9900"/>
            </a:solidFill>
            <a:ln w="9525">
              <a:solidFill>
                <a:schemeClr val="tx1"/>
              </a:solidFill>
              <a:round/>
              <a:headEnd/>
              <a:tailEnd/>
            </a:ln>
          </p:spPr>
          <p:txBody>
            <a:bodyPr/>
            <a:lstStyle/>
            <a:p>
              <a:endParaRPr lang="en-US"/>
            </a:p>
          </p:txBody>
        </p:sp>
      </p:grpSp>
      <p:sp>
        <p:nvSpPr>
          <p:cNvPr id="130056" name="Text Box 8"/>
          <p:cNvSpPr txBox="1">
            <a:spLocks noChangeArrowheads="1"/>
          </p:cNvSpPr>
          <p:nvPr/>
        </p:nvSpPr>
        <p:spPr bwMode="auto">
          <a:xfrm>
            <a:off x="6934200" y="5289550"/>
            <a:ext cx="2138363" cy="1352550"/>
          </a:xfrm>
          <a:prstGeom prst="rect">
            <a:avLst/>
          </a:prstGeom>
          <a:solidFill>
            <a:srgbClr val="FFFFCC"/>
          </a:solidFill>
          <a:ln w="38100">
            <a:solidFill>
              <a:schemeClr val="accent2"/>
            </a:solidFill>
            <a:miter lim="800000"/>
            <a:headEnd/>
            <a:tailEnd/>
          </a:ln>
          <a:effectLst/>
        </p:spPr>
        <p:txBody>
          <a:bodyPr>
            <a:spAutoFit/>
          </a:bodyPr>
          <a:lstStyle/>
          <a:p>
            <a:pPr eaLnBrk="0" hangingPunct="0">
              <a:defRPr/>
            </a:pPr>
            <a:r>
              <a:rPr lang="en-US" altLang="ko-KR" sz="1600">
                <a:ea typeface="굴림" charset="-127"/>
              </a:rPr>
              <a:t>After the downward-</a:t>
            </a:r>
            <a:br>
              <a:rPr lang="en-US" altLang="ko-KR" sz="1600">
                <a:ea typeface="굴림" charset="-127"/>
              </a:rPr>
            </a:br>
            <a:r>
              <a:rPr lang="en-US" altLang="ko-KR" sz="1600">
                <a:ea typeface="굴림" charset="-127"/>
              </a:rPr>
              <a:t>pointing “axe” of “</a:t>
            </a:r>
            <a:r>
              <a:rPr lang="en-US" altLang="ko-KR" sz="1600">
                <a:effectLst>
                  <a:outerShdw blurRad="38100" dist="38100" dir="2700000" algn="tl">
                    <a:srgbClr val="FFFFFF"/>
                  </a:outerShdw>
                </a:effectLst>
                <a:ea typeface="굴림" charset="-127"/>
                <a:sym typeface="Symbol" pitchFamily="18" charset="2"/>
              </a:rPr>
              <a:t>”</a:t>
            </a:r>
            <a:br>
              <a:rPr lang="en-US" altLang="ko-KR" sz="1600">
                <a:effectLst>
                  <a:outerShdw blurRad="38100" dist="38100" dir="2700000" algn="tl">
                    <a:srgbClr val="FFFFFF"/>
                  </a:outerShdw>
                </a:effectLst>
                <a:ea typeface="굴림" charset="-127"/>
                <a:sym typeface="Symbol" pitchFamily="18" charset="2"/>
              </a:rPr>
            </a:br>
            <a:r>
              <a:rPr lang="en-US" altLang="ko-KR" sz="1600">
                <a:effectLst>
                  <a:outerShdw blurRad="38100" dist="38100" dir="2700000" algn="tl">
                    <a:srgbClr val="FFFFFF"/>
                  </a:outerShdw>
                </a:effectLst>
                <a:ea typeface="굴림" charset="-127"/>
                <a:sym typeface="Symbol" pitchFamily="18" charset="2"/>
              </a:rPr>
              <a:t>splits the wood, you</a:t>
            </a:r>
            <a:br>
              <a:rPr lang="en-US" altLang="ko-KR" sz="1600">
                <a:effectLst>
                  <a:outerShdw blurRad="38100" dist="38100" dir="2700000" algn="tl">
                    <a:srgbClr val="FFFFFF"/>
                  </a:outerShdw>
                </a:effectLst>
                <a:ea typeface="굴림" charset="-127"/>
                <a:sym typeface="Symbol" pitchFamily="18" charset="2"/>
              </a:rPr>
            </a:br>
            <a:r>
              <a:rPr lang="en-US" altLang="ko-KR" sz="1600">
                <a:effectLst>
                  <a:outerShdw blurRad="38100" dist="38100" dir="2700000" algn="tl">
                    <a:srgbClr val="FFFFFF"/>
                  </a:outerShdw>
                </a:effectLst>
                <a:ea typeface="굴림" charset="-127"/>
                <a:sym typeface="Symbol" pitchFamily="18" charset="2"/>
              </a:rPr>
              <a:t>can take 1 piece OR the other, or both.</a:t>
            </a:r>
          </a:p>
        </p:txBody>
      </p:sp>
      <p:grpSp>
        <p:nvGrpSpPr>
          <p:cNvPr id="3" name="Group 9"/>
          <p:cNvGrpSpPr>
            <a:grpSpLocks/>
          </p:cNvGrpSpPr>
          <p:nvPr/>
        </p:nvGrpSpPr>
        <p:grpSpPr bwMode="auto">
          <a:xfrm>
            <a:off x="7226300" y="2438400"/>
            <a:ext cx="1612900" cy="1890713"/>
            <a:chOff x="4552" y="1536"/>
            <a:chExt cx="1016" cy="1191"/>
          </a:xfrm>
        </p:grpSpPr>
        <p:sp>
          <p:nvSpPr>
            <p:cNvPr id="51210" name="AutoShape 10"/>
            <p:cNvSpPr>
              <a:spLocks noChangeArrowheads="1"/>
            </p:cNvSpPr>
            <p:nvPr/>
          </p:nvSpPr>
          <p:spPr bwMode="auto">
            <a:xfrm rot="5400000">
              <a:off x="4464" y="2208"/>
              <a:ext cx="528" cy="240"/>
            </a:xfrm>
            <a:prstGeom prst="homePlate">
              <a:avLst>
                <a:gd name="adj" fmla="val 76256"/>
              </a:avLst>
            </a:prstGeom>
            <a:solidFill>
              <a:schemeClr val="hlink"/>
            </a:solidFill>
            <a:ln w="9525">
              <a:solidFill>
                <a:schemeClr val="tx1"/>
              </a:solidFill>
              <a:miter lim="800000"/>
              <a:headEnd/>
              <a:tailEnd/>
            </a:ln>
          </p:spPr>
          <p:txBody>
            <a:bodyPr wrap="none" anchor="ctr"/>
            <a:lstStyle/>
            <a:p>
              <a:endParaRPr lang="en-US"/>
            </a:p>
          </p:txBody>
        </p:sp>
        <p:sp>
          <p:nvSpPr>
            <p:cNvPr id="51211" name="Rectangle 11"/>
            <p:cNvSpPr>
              <a:spLocks noChangeArrowheads="1"/>
            </p:cNvSpPr>
            <p:nvPr/>
          </p:nvSpPr>
          <p:spPr bwMode="auto">
            <a:xfrm>
              <a:off x="4848" y="2208"/>
              <a:ext cx="528" cy="96"/>
            </a:xfrm>
            <a:prstGeom prst="rect">
              <a:avLst/>
            </a:prstGeom>
            <a:solidFill>
              <a:srgbClr val="996600"/>
            </a:solidFill>
            <a:ln w="9525">
              <a:solidFill>
                <a:schemeClr val="tx1"/>
              </a:solidFill>
              <a:miter lim="800000"/>
              <a:headEnd/>
              <a:tailEnd/>
            </a:ln>
          </p:spPr>
          <p:txBody>
            <a:bodyPr wrap="none" anchor="ctr"/>
            <a:lstStyle/>
            <a:p>
              <a:endParaRPr lang="en-US"/>
            </a:p>
          </p:txBody>
        </p:sp>
        <p:sp>
          <p:nvSpPr>
            <p:cNvPr id="51212" name="Arc 12"/>
            <p:cNvSpPr>
              <a:spLocks/>
            </p:cNvSpPr>
            <p:nvPr/>
          </p:nvSpPr>
          <p:spPr bwMode="auto">
            <a:xfrm flipH="1">
              <a:off x="5088" y="1728"/>
              <a:ext cx="480" cy="43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a:ln>
          </p:spPr>
          <p:txBody>
            <a:bodyPr wrap="none" anchor="ctr"/>
            <a:lstStyle/>
            <a:p>
              <a:endParaRPr lang="en-US"/>
            </a:p>
          </p:txBody>
        </p:sp>
        <p:sp>
          <p:nvSpPr>
            <p:cNvPr id="51213" name="Arc 13"/>
            <p:cNvSpPr>
              <a:spLocks/>
            </p:cNvSpPr>
            <p:nvPr/>
          </p:nvSpPr>
          <p:spPr bwMode="auto">
            <a:xfrm flipH="1">
              <a:off x="4992" y="1632"/>
              <a:ext cx="576"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a:ln>
          </p:spPr>
          <p:txBody>
            <a:bodyPr wrap="none" anchor="ctr"/>
            <a:lstStyle/>
            <a:p>
              <a:endParaRPr lang="en-US"/>
            </a:p>
          </p:txBody>
        </p:sp>
        <p:sp>
          <p:nvSpPr>
            <p:cNvPr id="51214" name="Arc 14"/>
            <p:cNvSpPr>
              <a:spLocks/>
            </p:cNvSpPr>
            <p:nvPr/>
          </p:nvSpPr>
          <p:spPr bwMode="auto">
            <a:xfrm flipH="1">
              <a:off x="4896" y="1536"/>
              <a:ext cx="672"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FF0000"/>
              </a:solidFill>
              <a:round/>
              <a:headEnd/>
              <a:tailEnd/>
            </a:ln>
          </p:spPr>
          <p:txBody>
            <a:bodyPr wrap="none" anchor="ctr"/>
            <a:lstStyle/>
            <a:p>
              <a:endParaRPr lang="en-US"/>
            </a:p>
          </p:txBody>
        </p:sp>
        <p:sp>
          <p:nvSpPr>
            <p:cNvPr id="130063" name="Text Box 15"/>
            <p:cNvSpPr txBox="1">
              <a:spLocks noChangeArrowheads="1"/>
            </p:cNvSpPr>
            <p:nvPr/>
          </p:nvSpPr>
          <p:spPr bwMode="auto">
            <a:xfrm>
              <a:off x="4552" y="2208"/>
              <a:ext cx="348" cy="519"/>
            </a:xfrm>
            <a:prstGeom prst="rect">
              <a:avLst/>
            </a:prstGeom>
            <a:noFill/>
            <a:ln w="9525">
              <a:noFill/>
              <a:miter lim="800000"/>
              <a:headEnd/>
              <a:tailEnd/>
            </a:ln>
            <a:effectLst/>
          </p:spPr>
          <p:txBody>
            <a:bodyPr wrap="none">
              <a:spAutoFit/>
            </a:bodyPr>
            <a:lstStyle/>
            <a:p>
              <a:pPr eaLnBrk="0" hangingPunct="0">
                <a:defRPr/>
              </a:pPr>
              <a:r>
                <a:rPr lang="ko-KR" altLang="en-US" sz="4800" b="1">
                  <a:effectLst>
                    <a:outerShdw blurRad="38100" dist="38100" dir="2700000" algn="tl">
                      <a:srgbClr val="C0C0C0"/>
                    </a:outerShdw>
                  </a:effectLst>
                  <a:ea typeface="굴림" charset="-127"/>
                  <a:sym typeface="Symbol" pitchFamily="18" charset="2"/>
                </a:rPr>
                <a:t></a:t>
              </a:r>
            </a:p>
          </p:txBody>
        </p:sp>
      </p:grpSp>
      <p:sp>
        <p:nvSpPr>
          <p:cNvPr id="51208" name="Text Box 17"/>
          <p:cNvSpPr txBox="1">
            <a:spLocks noChangeArrowheads="1"/>
          </p:cNvSpPr>
          <p:nvPr/>
        </p:nvSpPr>
        <p:spPr bwMode="auto">
          <a:xfrm>
            <a:off x="1279525" y="5867400"/>
            <a:ext cx="4635500" cy="495300"/>
          </a:xfrm>
          <a:prstGeom prst="rect">
            <a:avLst/>
          </a:prstGeom>
          <a:solidFill>
            <a:srgbClr val="FFFF00"/>
          </a:solidFill>
          <a:ln w="38100">
            <a:solidFill>
              <a:srgbClr val="FF0000"/>
            </a:solidFill>
            <a:miter lim="800000"/>
            <a:headEnd/>
            <a:tailEnd/>
          </a:ln>
        </p:spPr>
        <p:txBody>
          <a:bodyPr wrap="none">
            <a:spAutoFit/>
          </a:bodyPr>
          <a:lstStyle/>
          <a:p>
            <a:pPr eaLnBrk="0" hangingPunct="0"/>
            <a:r>
              <a:rPr lang="en-US" altLang="ko-KR">
                <a:ea typeface="굴림" charset="-127"/>
              </a:rPr>
              <a:t>Meaning is like “and/or” in English.</a:t>
            </a:r>
          </a:p>
        </p:txBody>
      </p:sp>
      <p:sp>
        <p:nvSpPr>
          <p:cNvPr id="17" name="Slide Number Placeholder 16"/>
          <p:cNvSpPr>
            <a:spLocks noGrp="1"/>
          </p:cNvSpPr>
          <p:nvPr>
            <p:ph type="sldNum" sz="quarter" idx="12"/>
          </p:nvPr>
        </p:nvSpPr>
        <p:spPr/>
        <p:txBody>
          <a:bodyPr/>
          <a:lstStyle/>
          <a:p>
            <a:pPr>
              <a:defRPr/>
            </a:pPr>
            <a:fld id="{5AE47DFE-020F-400E-9F61-7D98014EBD2A}"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subTnLst>
                                    <p:audio>
                                      <p:cMediaNode>
                                        <p:cTn display="0" masterRel="sameClick">
                                          <p:stCondLst>
                                            <p:cond evt="begin" delay="0">
                                              <p:tn val="5"/>
                                            </p:cond>
                                          </p:stCondLst>
                                          <p:endCondLst>
                                            <p:cond evt="onStopAudio" delay="0">
                                              <p:tgtEl>
                                                <p:sldTgt/>
                                              </p:tgtEl>
                                            </p:cond>
                                          </p:endCondLst>
                                        </p:cTn>
                                        <p:tgtEl>
                                          <p:sndTgt r:embed="rId3" name="wind.wav" builtIn="1"/>
                                        </p:tgtEl>
                                      </p:cMediaNode>
                                    </p:audio>
                                  </p:subTnLst>
                                </p:cTn>
                              </p:par>
                            </p:childTnLst>
                          </p:cTn>
                        </p:par>
                        <p:par>
                          <p:cTn id="11" fill="hold">
                            <p:stCondLst>
                              <p:cond delay="1000"/>
                            </p:stCondLst>
                            <p:childTnLst>
                              <p:par>
                                <p:cTn id="12" presetID="1" presetClass="exit" presetSubtype="0" fill="hold" grpId="0" nodeType="afterEffect">
                                  <p:stCondLst>
                                    <p:cond delay="0"/>
                                  </p:stCondLst>
                                  <p:childTnLst>
                                    <p:set>
                                      <p:cBhvr>
                                        <p:cTn id="13" dur="1" fill="hold">
                                          <p:stCondLst>
                                            <p:cond delay="0"/>
                                          </p:stCondLst>
                                        </p:cTn>
                                        <p:tgtEl>
                                          <p:spTgt spid="130052"/>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4" name="explod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xfrm>
            <a:off x="685800" y="1981200"/>
            <a:ext cx="7620000" cy="4267200"/>
          </a:xfrm>
        </p:spPr>
        <p:txBody>
          <a:bodyPr/>
          <a:lstStyle/>
          <a:p>
            <a:pPr eaLnBrk="1" hangingPunct="1">
              <a:defRPr/>
            </a:pPr>
            <a:r>
              <a:rPr lang="en-US" altLang="ko-KR">
                <a:latin typeface="+mj-lt"/>
                <a:ea typeface="굴림" charset="-127"/>
              </a:rPr>
              <a:t>Note that </a:t>
            </a:r>
            <a:r>
              <a:rPr lang="en-US" altLang="ko-KR" i="1" err="1">
                <a:latin typeface="+mj-lt"/>
                <a:ea typeface="굴림" charset="-127"/>
              </a:rPr>
              <a:t>p</a:t>
            </a:r>
            <a:r>
              <a:rPr lang="en-US" altLang="ko-KR" err="1">
                <a:latin typeface="+mj-lt"/>
                <a:ea typeface="굴림" charset="-127"/>
                <a:sym typeface="Symbol" pitchFamily="18" charset="2"/>
              </a:rPr>
              <a:t></a:t>
            </a:r>
            <a:r>
              <a:rPr lang="en-US" altLang="ko-KR" i="1" err="1">
                <a:latin typeface="+mj-lt"/>
                <a:ea typeface="굴림" charset="-127"/>
                <a:sym typeface="Symbol" pitchFamily="18" charset="2"/>
              </a:rPr>
              <a:t>q</a:t>
            </a:r>
            <a:r>
              <a:rPr lang="en-US" altLang="ko-KR" i="1">
                <a:latin typeface="+mj-lt"/>
                <a:ea typeface="굴림" charset="-127"/>
                <a:sym typeface="Symbol" pitchFamily="18" charset="2"/>
              </a:rPr>
              <a:t> </a:t>
            </a:r>
            <a:r>
              <a:rPr lang="en-US" altLang="ko-KR">
                <a:latin typeface="+mj-lt"/>
                <a:ea typeface="굴림" charset="-127"/>
                <a:sym typeface="Symbol" pitchFamily="18" charset="2"/>
              </a:rPr>
              <a:t>means</a:t>
            </a:r>
            <a:br>
              <a:rPr lang="en-US" altLang="ko-KR">
                <a:latin typeface="+mj-lt"/>
                <a:ea typeface="굴림" charset="-127"/>
                <a:sym typeface="Symbol" pitchFamily="18" charset="2"/>
              </a:rPr>
            </a:br>
            <a:r>
              <a:rPr lang="en-US" altLang="ko-KR">
                <a:latin typeface="+mj-lt"/>
                <a:ea typeface="굴림" charset="-127"/>
                <a:sym typeface="Symbol" pitchFamily="18" charset="2"/>
              </a:rPr>
              <a:t>that </a:t>
            </a:r>
            <a:r>
              <a:rPr lang="en-US" altLang="ko-KR" i="1">
                <a:latin typeface="+mj-lt"/>
                <a:ea typeface="굴림" charset="-127"/>
                <a:sym typeface="Symbol" pitchFamily="18" charset="2"/>
              </a:rPr>
              <a:t>p</a:t>
            </a:r>
            <a:r>
              <a:rPr lang="en-US" altLang="ko-KR">
                <a:latin typeface="+mj-lt"/>
                <a:ea typeface="굴림" charset="-127"/>
                <a:sym typeface="Symbol" pitchFamily="18" charset="2"/>
              </a:rPr>
              <a:t> is true, or </a:t>
            </a:r>
            <a:r>
              <a:rPr lang="en-US" altLang="ko-KR" i="1">
                <a:latin typeface="+mj-lt"/>
                <a:ea typeface="굴림" charset="-127"/>
                <a:sym typeface="Symbol" pitchFamily="18" charset="2"/>
              </a:rPr>
              <a:t>q</a:t>
            </a:r>
            <a:r>
              <a:rPr lang="en-US" altLang="ko-KR">
                <a:latin typeface="+mj-lt"/>
                <a:ea typeface="굴림" charset="-127"/>
                <a:sym typeface="Symbol" pitchFamily="18" charset="2"/>
              </a:rPr>
              <a:t> is</a:t>
            </a:r>
            <a:br>
              <a:rPr lang="en-US" altLang="ko-KR">
                <a:latin typeface="+mj-lt"/>
                <a:ea typeface="굴림" charset="-127"/>
                <a:sym typeface="Symbol" pitchFamily="18" charset="2"/>
              </a:rPr>
            </a:br>
            <a:r>
              <a:rPr lang="en-US" altLang="ko-KR">
                <a:latin typeface="+mj-lt"/>
                <a:ea typeface="굴림" charset="-127"/>
                <a:sym typeface="Symbol" pitchFamily="18" charset="2"/>
              </a:rPr>
              <a:t>true, </a:t>
            </a:r>
            <a:r>
              <a:rPr lang="en-US" altLang="ko-KR" b="1">
                <a:latin typeface="+mj-lt"/>
                <a:ea typeface="굴림" charset="-127"/>
                <a:sym typeface="Symbol" pitchFamily="18" charset="2"/>
              </a:rPr>
              <a:t>or both</a:t>
            </a:r>
            <a:r>
              <a:rPr lang="en-US" altLang="ko-KR">
                <a:latin typeface="+mj-lt"/>
                <a:ea typeface="굴림" charset="-127"/>
                <a:sym typeface="Symbol" pitchFamily="18" charset="2"/>
              </a:rPr>
              <a:t> are true!</a:t>
            </a:r>
          </a:p>
          <a:p>
            <a:pPr eaLnBrk="1" hangingPunct="1">
              <a:defRPr/>
            </a:pPr>
            <a:r>
              <a:rPr lang="en-US" altLang="ko-KR">
                <a:latin typeface="+mj-lt"/>
                <a:ea typeface="굴림" charset="-127"/>
                <a:sym typeface="Symbol" pitchFamily="18" charset="2"/>
              </a:rPr>
              <a:t>So, this operation is</a:t>
            </a:r>
            <a:br>
              <a:rPr lang="en-US" altLang="ko-KR">
                <a:latin typeface="+mj-lt"/>
                <a:ea typeface="굴림" charset="-127"/>
                <a:sym typeface="Symbol" pitchFamily="18" charset="2"/>
              </a:rPr>
            </a:br>
            <a:r>
              <a:rPr lang="en-US" altLang="ko-KR">
                <a:latin typeface="+mj-lt"/>
                <a:ea typeface="굴림" charset="-127"/>
                <a:sym typeface="Symbol" pitchFamily="18" charset="2"/>
              </a:rPr>
              <a:t>also called </a:t>
            </a:r>
            <a:r>
              <a:rPr lang="en-US" altLang="ko-KR" i="1">
                <a:latin typeface="+mj-lt"/>
                <a:ea typeface="굴림" charset="-127"/>
                <a:sym typeface="Symbol" pitchFamily="18" charset="2"/>
              </a:rPr>
              <a:t>inclusive or,</a:t>
            </a:r>
            <a:r>
              <a:rPr lang="en-US" altLang="ko-KR">
                <a:latin typeface="+mj-lt"/>
                <a:ea typeface="굴림" charset="-127"/>
                <a:sym typeface="Symbol" pitchFamily="18" charset="2"/>
              </a:rPr>
              <a:t/>
            </a:r>
            <a:br>
              <a:rPr lang="en-US" altLang="ko-KR">
                <a:latin typeface="+mj-lt"/>
                <a:ea typeface="굴림" charset="-127"/>
                <a:sym typeface="Symbol" pitchFamily="18" charset="2"/>
              </a:rPr>
            </a:br>
            <a:r>
              <a:rPr lang="en-US" altLang="ko-KR">
                <a:latin typeface="+mj-lt"/>
                <a:ea typeface="굴림" charset="-127"/>
                <a:sym typeface="Symbol" pitchFamily="18" charset="2"/>
              </a:rPr>
              <a:t>because it </a:t>
            </a:r>
            <a:r>
              <a:rPr lang="en-US" altLang="ko-KR" b="1">
                <a:latin typeface="+mj-lt"/>
                <a:ea typeface="굴림" charset="-127"/>
                <a:sym typeface="Symbol" pitchFamily="18" charset="2"/>
              </a:rPr>
              <a:t>includes</a:t>
            </a:r>
            <a:r>
              <a:rPr lang="en-US" altLang="ko-KR">
                <a:latin typeface="+mj-lt"/>
                <a:ea typeface="굴림" charset="-127"/>
                <a:sym typeface="Symbol" pitchFamily="18" charset="2"/>
              </a:rPr>
              <a:t> the</a:t>
            </a:r>
            <a:br>
              <a:rPr lang="en-US" altLang="ko-KR">
                <a:latin typeface="+mj-lt"/>
                <a:ea typeface="굴림" charset="-127"/>
                <a:sym typeface="Symbol" pitchFamily="18" charset="2"/>
              </a:rPr>
            </a:br>
            <a:r>
              <a:rPr lang="en-US" altLang="ko-KR">
                <a:latin typeface="+mj-lt"/>
                <a:ea typeface="굴림" charset="-127"/>
                <a:sym typeface="Symbol" pitchFamily="18" charset="2"/>
              </a:rPr>
              <a:t>possibility that both </a:t>
            </a:r>
            <a:r>
              <a:rPr lang="en-US" altLang="ko-KR" i="1">
                <a:latin typeface="+mj-lt"/>
                <a:ea typeface="굴림" charset="-127"/>
                <a:sym typeface="Symbol" pitchFamily="18" charset="2"/>
              </a:rPr>
              <a:t>p</a:t>
            </a:r>
            <a:r>
              <a:rPr lang="en-US" altLang="ko-KR">
                <a:latin typeface="+mj-lt"/>
                <a:ea typeface="굴림" charset="-127"/>
                <a:sym typeface="Symbol" pitchFamily="18" charset="2"/>
              </a:rPr>
              <a:t> and </a:t>
            </a:r>
            <a:r>
              <a:rPr lang="en-US" altLang="ko-KR" i="1">
                <a:latin typeface="+mj-lt"/>
                <a:ea typeface="굴림" charset="-127"/>
                <a:sym typeface="Symbol" pitchFamily="18" charset="2"/>
              </a:rPr>
              <a:t>q</a:t>
            </a:r>
            <a:r>
              <a:rPr lang="en-US" altLang="ko-KR">
                <a:latin typeface="+mj-lt"/>
                <a:ea typeface="굴림" charset="-127"/>
                <a:sym typeface="Symbol" pitchFamily="18" charset="2"/>
              </a:rPr>
              <a:t> are true.</a:t>
            </a:r>
          </a:p>
          <a:p>
            <a:pPr eaLnBrk="1" hangingPunct="1">
              <a:defRPr/>
            </a:pPr>
            <a:r>
              <a:rPr lang="en-US" altLang="ko-KR">
                <a:latin typeface="+mj-lt"/>
                <a:ea typeface="굴림" charset="-127"/>
                <a:sym typeface="Symbol" pitchFamily="18" charset="2"/>
              </a:rPr>
              <a:t>“</a:t>
            </a:r>
            <a:r>
              <a:rPr lang="en-US" altLang="ko-KR">
                <a:latin typeface="+mj-lt"/>
                <a:ea typeface="굴림" charset="-127"/>
              </a:rPr>
              <a:t>¬</a:t>
            </a:r>
            <a:r>
              <a:rPr lang="en-US" altLang="ko-KR">
                <a:latin typeface="+mj-lt"/>
                <a:ea typeface="굴림" charset="-127"/>
                <a:sym typeface="Symbol" pitchFamily="18" charset="2"/>
              </a:rPr>
              <a:t>” and “” together are also universal</a:t>
            </a:r>
            <a:r>
              <a:rPr lang="en-US" altLang="ko-KR">
                <a:ea typeface="굴림" charset="-127"/>
                <a:sym typeface="Symbol" pitchFamily="18" charset="2"/>
              </a:rPr>
              <a:t>.</a:t>
            </a:r>
          </a:p>
        </p:txBody>
      </p:sp>
      <p:sp>
        <p:nvSpPr>
          <p:cNvPr id="3076" name="Rectangle 3"/>
          <p:cNvSpPr>
            <a:spLocks noGrp="1" noChangeArrowheads="1"/>
          </p:cNvSpPr>
          <p:nvPr>
            <p:ph type="title"/>
          </p:nvPr>
        </p:nvSpPr>
        <p:spPr/>
        <p:txBody>
          <a:bodyPr/>
          <a:lstStyle/>
          <a:p>
            <a:pPr eaLnBrk="1" hangingPunct="1"/>
            <a:r>
              <a:rPr lang="en-US" altLang="ko-KR" smtClean="0">
                <a:ea typeface="굴림" charset="-127"/>
              </a:rPr>
              <a:t>Disjunction Truth Table</a:t>
            </a:r>
          </a:p>
        </p:txBody>
      </p:sp>
      <p:graphicFrame>
        <p:nvGraphicFramePr>
          <p:cNvPr id="3074" name="Object 2"/>
          <p:cNvGraphicFramePr>
            <a:graphicFrameLocks noChangeAspect="1"/>
          </p:cNvGraphicFramePr>
          <p:nvPr/>
        </p:nvGraphicFramePr>
        <p:xfrm>
          <a:off x="5181600" y="2057400"/>
          <a:ext cx="2908300" cy="2830513"/>
        </p:xfrm>
        <a:graphic>
          <a:graphicData uri="http://schemas.openxmlformats.org/presentationml/2006/ole">
            <p:oleObj spid="_x0000_s3074" name="Document" r:id="rId3" imgW="2912040" imgH="2842920" progId="Word.Document.8">
              <p:embed/>
            </p:oleObj>
          </a:graphicData>
        </a:graphic>
      </p:graphicFrame>
      <p:sp>
        <p:nvSpPr>
          <p:cNvPr id="3077" name="AutoShape 5"/>
          <p:cNvSpPr>
            <a:spLocks/>
          </p:cNvSpPr>
          <p:nvPr/>
        </p:nvSpPr>
        <p:spPr bwMode="auto">
          <a:xfrm>
            <a:off x="7086600" y="3352800"/>
            <a:ext cx="304800" cy="990600"/>
          </a:xfrm>
          <a:prstGeom prst="rightBrace">
            <a:avLst>
              <a:gd name="adj1" fmla="val 27083"/>
              <a:gd name="adj2" fmla="val 50000"/>
            </a:avLst>
          </a:prstGeom>
          <a:noFill/>
          <a:ln w="9525">
            <a:solidFill>
              <a:schemeClr val="tx1"/>
            </a:solidFill>
            <a:round/>
            <a:headEnd/>
            <a:tailEnd/>
          </a:ln>
        </p:spPr>
        <p:txBody>
          <a:bodyPr wrap="none" anchor="ctr"/>
          <a:lstStyle/>
          <a:p>
            <a:endParaRPr lang="en-US"/>
          </a:p>
        </p:txBody>
      </p:sp>
      <p:sp>
        <p:nvSpPr>
          <p:cNvPr id="3078" name="Text Box 6"/>
          <p:cNvSpPr txBox="1">
            <a:spLocks noChangeArrowheads="1"/>
          </p:cNvSpPr>
          <p:nvPr/>
        </p:nvSpPr>
        <p:spPr bwMode="auto">
          <a:xfrm>
            <a:off x="7537450" y="3244850"/>
            <a:ext cx="1514475" cy="1187450"/>
          </a:xfrm>
          <a:prstGeom prst="rect">
            <a:avLst/>
          </a:prstGeom>
          <a:solidFill>
            <a:srgbClr val="FFFFCC"/>
          </a:solidFill>
          <a:ln w="9525">
            <a:noFill/>
            <a:miter lim="800000"/>
            <a:headEnd/>
            <a:tailEnd/>
          </a:ln>
        </p:spPr>
        <p:txBody>
          <a:bodyPr wrap="none">
            <a:spAutoFit/>
          </a:bodyPr>
          <a:lstStyle/>
          <a:p>
            <a:pPr eaLnBrk="0" hangingPunct="0"/>
            <a:r>
              <a:rPr lang="en-US" altLang="ko-KR">
                <a:ea typeface="굴림" charset="-127"/>
              </a:rPr>
              <a:t>Note</a:t>
            </a:r>
            <a:br>
              <a:rPr lang="en-US" altLang="ko-KR">
                <a:ea typeface="굴림" charset="-127"/>
              </a:rPr>
            </a:br>
            <a:r>
              <a:rPr lang="en-US" altLang="ko-KR">
                <a:ea typeface="굴림" charset="-127"/>
              </a:rPr>
              <a:t>difference</a:t>
            </a:r>
            <a:br>
              <a:rPr lang="en-US" altLang="ko-KR">
                <a:ea typeface="굴림" charset="-127"/>
              </a:rPr>
            </a:br>
            <a:r>
              <a:rPr lang="en-US" altLang="ko-KR">
                <a:ea typeface="굴림" charset="-127"/>
              </a:rPr>
              <a:t>from AND</a:t>
            </a:r>
          </a:p>
        </p:txBody>
      </p:sp>
      <p:sp>
        <p:nvSpPr>
          <p:cNvPr id="7" name="Slide Number Placeholder 6"/>
          <p:cNvSpPr>
            <a:spLocks noGrp="1"/>
          </p:cNvSpPr>
          <p:nvPr>
            <p:ph type="sldNum" sz="quarter" idx="12"/>
          </p:nvPr>
        </p:nvSpPr>
        <p:spPr/>
        <p:txBody>
          <a:bodyPr/>
          <a:lstStyle/>
          <a:p>
            <a:pPr>
              <a:defRPr/>
            </a:pPr>
            <a:fld id="{E5DD24E1-099C-4D07-8D18-2257D55A4072}"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4800" smtClean="0"/>
              <a:t>Phép tính mệnh đề</a:t>
            </a:r>
          </a:p>
        </p:txBody>
      </p:sp>
      <p:pic>
        <p:nvPicPr>
          <p:cNvPr id="133123" name="Picture 3"/>
          <p:cNvPicPr>
            <a:picLocks noChangeAspect="1" noChangeArrowheads="1"/>
          </p:cNvPicPr>
          <p:nvPr/>
        </p:nvPicPr>
        <p:blipFill>
          <a:blip r:embed="rId2"/>
          <a:srcRect/>
          <a:stretch>
            <a:fillRect/>
          </a:stretch>
        </p:blipFill>
        <p:spPr bwMode="auto">
          <a:xfrm>
            <a:off x="2209800" y="1905000"/>
            <a:ext cx="5029200" cy="42386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07792CD4-5D6A-4925-B8AC-E696A823F869}" type="slidenum">
              <a:rPr lang="en-US" smtClean="0"/>
              <a:pPr>
                <a:defRPr/>
              </a:pPr>
              <a:t>23</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gtEl>
                                        <p:attrNameLst>
                                          <p:attrName>style.visibility</p:attrName>
                                        </p:attrNameLst>
                                      </p:cBhvr>
                                      <p:to>
                                        <p:strVal val="visible"/>
                                      </p:to>
                                    </p:set>
                                    <p:anim calcmode="lin" valueType="num">
                                      <p:cBhvr additive="base">
                                        <p:cTn id="7" dur="3000" fill="hold"/>
                                        <p:tgtEl>
                                          <p:spTgt spid="133123"/>
                                        </p:tgtEl>
                                        <p:attrNameLst>
                                          <p:attrName>ppt_x</p:attrName>
                                        </p:attrNameLst>
                                      </p:cBhvr>
                                      <p:tavLst>
                                        <p:tav tm="0">
                                          <p:val>
                                            <p:strVal val="#ppt_x"/>
                                          </p:val>
                                        </p:tav>
                                        <p:tav tm="100000">
                                          <p:val>
                                            <p:strVal val="#ppt_x"/>
                                          </p:val>
                                        </p:tav>
                                      </p:tavLst>
                                    </p:anim>
                                    <p:anim calcmode="lin" valueType="num">
                                      <p:cBhvr additive="base">
                                        <p:cTn id="8" dur="3000" fill="hold"/>
                                        <p:tgtEl>
                                          <p:spTgt spid="133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sz="4800" smtClean="0"/>
              <a:t>Phép tính mệnh đề</a:t>
            </a:r>
          </a:p>
        </p:txBody>
      </p:sp>
      <p:sp>
        <p:nvSpPr>
          <p:cNvPr id="139267" name="Rectangle 3"/>
          <p:cNvSpPr>
            <a:spLocks noGrp="1" noChangeArrowheads="1"/>
          </p:cNvSpPr>
          <p:nvPr>
            <p:ph type="body" sz="half" idx="1"/>
          </p:nvPr>
        </p:nvSpPr>
        <p:spPr>
          <a:xfrm>
            <a:off x="685800" y="1981200"/>
            <a:ext cx="7010400" cy="4114800"/>
          </a:xfrm>
        </p:spPr>
        <p:txBody>
          <a:bodyPr/>
          <a:lstStyle/>
          <a:p>
            <a:pPr eaLnBrk="1" hangingPunct="1">
              <a:defRPr/>
            </a:pPr>
            <a:r>
              <a:rPr lang="en-US" err="1">
                <a:latin typeface="+mj-lt"/>
              </a:rPr>
              <a:t>Chú</a:t>
            </a:r>
            <a:r>
              <a:rPr lang="en-US">
                <a:latin typeface="+mj-lt"/>
              </a:rPr>
              <a:t> ý : </a:t>
            </a:r>
          </a:p>
          <a:p>
            <a:pPr lvl="1" eaLnBrk="1" hangingPunct="1">
              <a:buFontTx/>
              <a:buNone/>
              <a:defRPr/>
            </a:pPr>
            <a:r>
              <a:rPr lang="en-US" sz="3200">
                <a:latin typeface="+mj-lt"/>
              </a:rPr>
              <a:t> </a:t>
            </a:r>
            <a:r>
              <a:rPr lang="en-US" sz="3200" err="1">
                <a:latin typeface="+mj-lt"/>
              </a:rPr>
              <a:t>Cần</a:t>
            </a:r>
            <a:r>
              <a:rPr lang="en-US" sz="3200">
                <a:latin typeface="+mj-lt"/>
              </a:rPr>
              <a:t>  </a:t>
            </a:r>
            <a:r>
              <a:rPr lang="en-US" sz="3200" err="1">
                <a:latin typeface="+mj-lt"/>
              </a:rPr>
              <a:t>phân</a:t>
            </a:r>
            <a:r>
              <a:rPr lang="en-US" sz="3200">
                <a:latin typeface="+mj-lt"/>
              </a:rPr>
              <a:t> </a:t>
            </a:r>
            <a:r>
              <a:rPr lang="en-US" sz="3200" err="1">
                <a:latin typeface="+mj-lt"/>
              </a:rPr>
              <a:t>biệt</a:t>
            </a:r>
            <a:r>
              <a:rPr lang="en-US" sz="3200">
                <a:latin typeface="+mj-lt"/>
              </a:rPr>
              <a:t> “hay” </a:t>
            </a:r>
            <a:r>
              <a:rPr lang="en-US" sz="3200" err="1">
                <a:latin typeface="+mj-lt"/>
              </a:rPr>
              <a:t>và</a:t>
            </a:r>
            <a:r>
              <a:rPr lang="en-US" sz="3200">
                <a:latin typeface="+mj-lt"/>
              </a:rPr>
              <a:t> “</a:t>
            </a:r>
            <a:r>
              <a:rPr lang="en-US" sz="3200" err="1">
                <a:latin typeface="+mj-lt"/>
              </a:rPr>
              <a:t>hoặc</a:t>
            </a:r>
            <a:r>
              <a:rPr lang="en-US" sz="3200">
                <a:latin typeface="+mj-lt"/>
              </a:rPr>
              <a:t>”.</a:t>
            </a:r>
          </a:p>
          <a:p>
            <a:pPr lvl="1" eaLnBrk="1" hangingPunct="1">
              <a:buFontTx/>
              <a:buNone/>
              <a:defRPr/>
            </a:pPr>
            <a:r>
              <a:rPr lang="en-US" sz="3200">
                <a:latin typeface="+mj-lt"/>
              </a:rPr>
              <a:t> </a:t>
            </a:r>
            <a:r>
              <a:rPr lang="en-US" sz="3200" err="1">
                <a:latin typeface="+mj-lt"/>
              </a:rPr>
              <a:t>Đưa</a:t>
            </a:r>
            <a:r>
              <a:rPr lang="en-US" sz="3200">
                <a:latin typeface="+mj-lt"/>
              </a:rPr>
              <a:t> </a:t>
            </a:r>
            <a:r>
              <a:rPr lang="en-US" sz="3200" err="1">
                <a:latin typeface="+mj-lt"/>
              </a:rPr>
              <a:t>ra</a:t>
            </a:r>
            <a:r>
              <a:rPr lang="en-US" sz="3200">
                <a:latin typeface="+mj-lt"/>
              </a:rPr>
              <a:t> </a:t>
            </a:r>
            <a:r>
              <a:rPr lang="en-US" sz="3200" err="1">
                <a:latin typeface="+mj-lt"/>
              </a:rPr>
              <a:t>phép</a:t>
            </a:r>
            <a:r>
              <a:rPr lang="en-US" sz="3200">
                <a:latin typeface="+mj-lt"/>
              </a:rPr>
              <a:t> </a:t>
            </a:r>
            <a:r>
              <a:rPr lang="en-US" sz="3200" err="1">
                <a:latin typeface="+mj-lt"/>
              </a:rPr>
              <a:t>toán</a:t>
            </a:r>
            <a:r>
              <a:rPr lang="en-US" sz="3200">
                <a:latin typeface="+mj-lt"/>
              </a:rPr>
              <a:t> </a:t>
            </a:r>
            <a:r>
              <a:rPr lang="en-US" sz="3200" err="1">
                <a:latin typeface="+mj-lt"/>
              </a:rPr>
              <a:t>để</a:t>
            </a:r>
            <a:r>
              <a:rPr lang="en-US" sz="3200">
                <a:latin typeface="+mj-lt"/>
              </a:rPr>
              <a:t> </a:t>
            </a:r>
            <a:r>
              <a:rPr lang="en-US" sz="3200" err="1">
                <a:latin typeface="+mj-lt"/>
              </a:rPr>
              <a:t>thể</a:t>
            </a:r>
            <a:r>
              <a:rPr lang="en-US" sz="3200">
                <a:latin typeface="+mj-lt"/>
              </a:rPr>
              <a:t> </a:t>
            </a:r>
            <a:r>
              <a:rPr lang="en-US" sz="3200" err="1">
                <a:latin typeface="+mj-lt"/>
              </a:rPr>
              <a:t>hiện</a:t>
            </a:r>
            <a:r>
              <a:rPr lang="en-US" sz="3200">
                <a:latin typeface="+mj-lt"/>
              </a:rPr>
              <a:t> </a:t>
            </a:r>
            <a:r>
              <a:rPr lang="en-US" sz="3200" err="1" smtClean="0">
                <a:latin typeface="+mj-lt"/>
              </a:rPr>
              <a:t>trường</a:t>
            </a:r>
            <a:endParaRPr lang="en-US" sz="3200" smtClean="0">
              <a:latin typeface="+mj-lt"/>
            </a:endParaRPr>
          </a:p>
          <a:p>
            <a:pPr lvl="1" eaLnBrk="1" hangingPunct="1">
              <a:buFontTx/>
              <a:buNone/>
              <a:defRPr/>
            </a:pPr>
            <a:r>
              <a:rPr lang="en-US" sz="3200" err="1" smtClean="0">
                <a:latin typeface="+mj-lt"/>
              </a:rPr>
              <a:t>hợp</a:t>
            </a:r>
            <a:r>
              <a:rPr lang="en-US" sz="3200" smtClean="0">
                <a:latin typeface="+mj-lt"/>
              </a:rPr>
              <a:t> </a:t>
            </a:r>
            <a:r>
              <a:rPr lang="en-US" sz="3200" err="1">
                <a:latin typeface="+mj-lt"/>
              </a:rPr>
              <a:t>loại</a:t>
            </a:r>
            <a:r>
              <a:rPr lang="en-US" sz="3200">
                <a:latin typeface="+mj-lt"/>
              </a:rPr>
              <a:t> </a:t>
            </a:r>
            <a:r>
              <a:rPr lang="en-US" sz="3200" err="1">
                <a:latin typeface="+mj-lt"/>
              </a:rPr>
              <a:t>trừ</a:t>
            </a:r>
            <a:r>
              <a:rPr lang="en-US" sz="3200">
                <a:latin typeface="+mj-lt"/>
              </a:rPr>
              <a:t> </a:t>
            </a:r>
          </a:p>
          <a:p>
            <a:pPr lvl="1" eaLnBrk="1" hangingPunct="1">
              <a:buFontTx/>
              <a:buNone/>
              <a:defRPr/>
            </a:pPr>
            <a:r>
              <a:rPr lang="en-US" sz="3200">
                <a:latin typeface="+mj-lt"/>
              </a:rPr>
              <a:t> </a:t>
            </a:r>
            <a:r>
              <a:rPr lang="en-US" sz="3200" err="1">
                <a:latin typeface="+mj-lt"/>
              </a:rPr>
              <a:t>Ký</a:t>
            </a:r>
            <a:r>
              <a:rPr lang="en-US" sz="3200">
                <a:latin typeface="+mj-lt"/>
              </a:rPr>
              <a:t> </a:t>
            </a:r>
            <a:r>
              <a:rPr lang="en-US" sz="3200" err="1">
                <a:latin typeface="+mj-lt"/>
              </a:rPr>
              <a:t>hiệu</a:t>
            </a:r>
            <a:r>
              <a:rPr lang="en-US" sz="3200">
                <a:latin typeface="+mj-lt"/>
              </a:rPr>
              <a:t> </a:t>
            </a:r>
            <a:r>
              <a:rPr lang="en-US" sz="3200" smtClean="0">
                <a:latin typeface="+mj-lt"/>
              </a:rPr>
              <a:t>:     , </a:t>
            </a:r>
            <a:r>
              <a:rPr lang="en-US" sz="3200" smtClean="0">
                <a:latin typeface="+mj-lt"/>
                <a:sym typeface="Symbol"/>
              </a:rPr>
              <a:t></a:t>
            </a:r>
            <a:r>
              <a:rPr lang="en-US" sz="3200" smtClean="0">
                <a:latin typeface="+mj-lt"/>
              </a:rPr>
              <a:t> </a:t>
            </a:r>
            <a:endParaRPr lang="en-US" sz="3200">
              <a:latin typeface="+mj-lt"/>
            </a:endParaRPr>
          </a:p>
          <a:p>
            <a:pPr lvl="1" eaLnBrk="1" hangingPunct="1">
              <a:buFontTx/>
              <a:buNone/>
              <a:defRPr/>
            </a:pPr>
            <a:r>
              <a:rPr lang="en-US" sz="3200">
                <a:latin typeface="+mj-lt"/>
              </a:rPr>
              <a:t>P </a:t>
            </a:r>
            <a:r>
              <a:rPr lang="en-US" altLang="ko-KR" sz="3200">
                <a:latin typeface="+mj-lt"/>
                <a:ea typeface="굴림" charset="-127"/>
                <a:sym typeface="Symbol" pitchFamily="18" charset="2"/>
              </a:rPr>
              <a:t> </a:t>
            </a:r>
            <a:r>
              <a:rPr lang="en-US" altLang="ko-KR" sz="3200" smtClean="0">
                <a:latin typeface="+mj-lt"/>
                <a:ea typeface="굴림" charset="-127"/>
                <a:sym typeface="Symbol" pitchFamily="18" charset="2"/>
              </a:rPr>
              <a:t>  Q  </a:t>
            </a:r>
            <a:r>
              <a:rPr lang="en-US" altLang="ko-KR" sz="3200" err="1" smtClean="0">
                <a:latin typeface="+mj-lt"/>
                <a:ea typeface="굴림" charset="-127"/>
                <a:sym typeface="Symbol" pitchFamily="18" charset="2"/>
              </a:rPr>
              <a:t>sai</a:t>
            </a:r>
            <a:r>
              <a:rPr lang="en-US" altLang="ko-KR" sz="3200" smtClean="0">
                <a:latin typeface="+mj-lt"/>
                <a:ea typeface="굴림" charset="-127"/>
                <a:sym typeface="Symbol" pitchFamily="18" charset="2"/>
              </a:rPr>
              <a:t> </a:t>
            </a:r>
            <a:r>
              <a:rPr lang="en-US" sz="3200">
                <a:latin typeface="+mj-lt"/>
                <a:sym typeface="Symbol" pitchFamily="18" charset="2"/>
              </a:rPr>
              <a:t> P </a:t>
            </a:r>
            <a:r>
              <a:rPr lang="en-US" sz="3200" err="1">
                <a:latin typeface="+mj-lt"/>
                <a:sym typeface="Symbol" pitchFamily="18" charset="2"/>
              </a:rPr>
              <a:t>và</a:t>
            </a:r>
            <a:r>
              <a:rPr lang="en-US" sz="3200">
                <a:latin typeface="+mj-lt"/>
                <a:sym typeface="Symbol" pitchFamily="18" charset="2"/>
              </a:rPr>
              <a:t> Q </a:t>
            </a:r>
            <a:r>
              <a:rPr lang="en-US" sz="3200" err="1">
                <a:latin typeface="+mj-lt"/>
                <a:sym typeface="Symbol" pitchFamily="18" charset="2"/>
              </a:rPr>
              <a:t>đồng</a:t>
            </a:r>
            <a:r>
              <a:rPr lang="en-US" sz="3200">
                <a:latin typeface="+mj-lt"/>
                <a:sym typeface="Symbol" pitchFamily="18" charset="2"/>
              </a:rPr>
              <a:t> </a:t>
            </a:r>
            <a:r>
              <a:rPr lang="en-US" sz="3200" err="1">
                <a:latin typeface="+mj-lt"/>
                <a:sym typeface="Symbol" pitchFamily="18" charset="2"/>
              </a:rPr>
              <a:t>thời</a:t>
            </a:r>
            <a:r>
              <a:rPr lang="en-US" sz="3200">
                <a:latin typeface="+mj-lt"/>
                <a:sym typeface="Symbol" pitchFamily="18" charset="2"/>
              </a:rPr>
              <a:t> </a:t>
            </a:r>
            <a:r>
              <a:rPr lang="en-US" sz="3200" err="1" smtClean="0">
                <a:latin typeface="+mj-lt"/>
                <a:sym typeface="Symbol" pitchFamily="18" charset="2"/>
              </a:rPr>
              <a:t>cùng</a:t>
            </a:r>
            <a:endParaRPr lang="en-US" sz="3200" smtClean="0">
              <a:latin typeface="+mj-lt"/>
              <a:sym typeface="Symbol" pitchFamily="18" charset="2"/>
            </a:endParaRPr>
          </a:p>
          <a:p>
            <a:pPr lvl="1" eaLnBrk="1" hangingPunct="1">
              <a:buFontTx/>
              <a:buNone/>
              <a:defRPr/>
            </a:pPr>
            <a:r>
              <a:rPr lang="en-US" sz="3200" err="1" smtClean="0">
                <a:latin typeface="+mj-lt"/>
                <a:sym typeface="Symbol" pitchFamily="18" charset="2"/>
              </a:rPr>
              <a:t>đúng</a:t>
            </a:r>
            <a:r>
              <a:rPr lang="en-US" sz="3200" smtClean="0">
                <a:latin typeface="+mj-lt"/>
                <a:sym typeface="Symbol" pitchFamily="18" charset="2"/>
              </a:rPr>
              <a:t> </a:t>
            </a:r>
            <a:r>
              <a:rPr lang="en-US" sz="3200" err="1">
                <a:latin typeface="+mj-lt"/>
                <a:sym typeface="Symbol" pitchFamily="18" charset="2"/>
              </a:rPr>
              <a:t>hoặc</a:t>
            </a:r>
            <a:r>
              <a:rPr lang="en-US" sz="3200">
                <a:latin typeface="+mj-lt"/>
                <a:sym typeface="Symbol" pitchFamily="18" charset="2"/>
              </a:rPr>
              <a:t> </a:t>
            </a:r>
            <a:r>
              <a:rPr lang="en-US" sz="3200" err="1">
                <a:latin typeface="+mj-lt"/>
                <a:sym typeface="Symbol" pitchFamily="18" charset="2"/>
              </a:rPr>
              <a:t>cùng</a:t>
            </a:r>
            <a:r>
              <a:rPr lang="en-US" sz="3200">
                <a:latin typeface="+mj-lt"/>
                <a:sym typeface="Symbol" pitchFamily="18" charset="2"/>
              </a:rPr>
              <a:t> </a:t>
            </a:r>
            <a:r>
              <a:rPr lang="en-US" sz="3200" err="1">
                <a:latin typeface="+mj-lt"/>
                <a:sym typeface="Symbol" pitchFamily="18" charset="2"/>
              </a:rPr>
              <a:t>sai</a:t>
            </a:r>
            <a:r>
              <a:rPr lang="en-US" sz="3200">
                <a:latin typeface="+mj-lt"/>
                <a:sym typeface="Symbol" pitchFamily="18" charset="2"/>
              </a:rPr>
              <a:t>.</a:t>
            </a:r>
          </a:p>
        </p:txBody>
      </p:sp>
      <p:graphicFrame>
        <p:nvGraphicFramePr>
          <p:cNvPr id="4098" name="Object 2"/>
          <p:cNvGraphicFramePr>
            <a:graphicFrameLocks noChangeAspect="1"/>
          </p:cNvGraphicFramePr>
          <p:nvPr>
            <p:ph sz="quarter" idx="2"/>
          </p:nvPr>
        </p:nvGraphicFramePr>
        <p:xfrm>
          <a:off x="1524000" y="4876800"/>
          <a:ext cx="246063" cy="381000"/>
        </p:xfrm>
        <a:graphic>
          <a:graphicData uri="http://schemas.openxmlformats.org/presentationml/2006/ole">
            <p:oleObj spid="_x0000_s4098" name="Equation" r:id="rId3" imgW="139680" imgH="215640" progId="Equation.DSMT4">
              <p:embed/>
            </p:oleObj>
          </a:graphicData>
        </a:graphic>
      </p:graphicFrame>
      <p:graphicFrame>
        <p:nvGraphicFramePr>
          <p:cNvPr id="4099" name="Object 3"/>
          <p:cNvGraphicFramePr>
            <a:graphicFrameLocks noChangeAspect="1"/>
          </p:cNvGraphicFramePr>
          <p:nvPr>
            <p:ph sz="quarter" idx="3"/>
          </p:nvPr>
        </p:nvGraphicFramePr>
        <p:xfrm>
          <a:off x="2971800" y="4343400"/>
          <a:ext cx="252413" cy="390525"/>
        </p:xfrm>
        <a:graphic>
          <a:graphicData uri="http://schemas.openxmlformats.org/presentationml/2006/ole">
            <p:oleObj spid="_x0000_s4099" name="Equation" r:id="rId4" imgW="139680" imgH="215640" progId="Equation.DSMT4">
              <p:embed/>
            </p:oleObj>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267">
                                            <p:txEl>
                                              <p:pRg st="5" end="5"/>
                                            </p:txEl>
                                          </p:spTgt>
                                        </p:tgtEl>
                                        <p:attrNameLst>
                                          <p:attrName>style.visibility</p:attrName>
                                        </p:attrNameLst>
                                      </p:cBhvr>
                                      <p:to>
                                        <p:strVal val="visible"/>
                                      </p:to>
                                    </p:set>
                                    <p:anim calcmode="lin" valueType="num">
                                      <p:cBhvr additive="base">
                                        <p:cTn id="7" dur="500" fill="hold"/>
                                        <p:tgtEl>
                                          <p:spTgt spid="13926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267">
                                            <p:txEl>
                                              <p:pRg st="6" end="6"/>
                                            </p:txEl>
                                          </p:spTgt>
                                        </p:tgtEl>
                                        <p:attrNameLst>
                                          <p:attrName>style.visibility</p:attrName>
                                        </p:attrNameLst>
                                      </p:cBhvr>
                                      <p:to>
                                        <p:strVal val="visible"/>
                                      </p:to>
                                    </p:set>
                                    <p:anim calcmode="lin" valueType="num">
                                      <p:cBhvr additive="base">
                                        <p:cTn id="13" dur="500" fill="hold"/>
                                        <p:tgtEl>
                                          <p:spTgt spid="13926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28600"/>
            <a:ext cx="8229600" cy="1143000"/>
          </a:xfrm>
        </p:spPr>
        <p:txBody>
          <a:bodyPr/>
          <a:lstStyle/>
          <a:p>
            <a:pPr eaLnBrk="1" hangingPunct="1"/>
            <a:r>
              <a:rPr lang="en-US" altLang="ko-KR" smtClean="0">
                <a:ea typeface="굴림" charset="-127"/>
              </a:rPr>
              <a:t>The </a:t>
            </a:r>
            <a:r>
              <a:rPr lang="en-US" altLang="ko-KR" i="1" smtClean="0">
                <a:ea typeface="굴림" charset="-127"/>
              </a:rPr>
              <a:t>Exclusive Or</a:t>
            </a:r>
            <a:r>
              <a:rPr lang="en-US" altLang="ko-KR" smtClean="0">
                <a:ea typeface="굴림" charset="-127"/>
              </a:rPr>
              <a:t> Operator</a:t>
            </a:r>
          </a:p>
        </p:txBody>
      </p:sp>
      <p:sp>
        <p:nvSpPr>
          <p:cNvPr id="146435" name="Rectangle 3"/>
          <p:cNvSpPr>
            <a:spLocks noGrp="1" noChangeArrowheads="1"/>
          </p:cNvSpPr>
          <p:nvPr>
            <p:ph type="body" idx="1"/>
          </p:nvPr>
        </p:nvSpPr>
        <p:spPr/>
        <p:txBody>
          <a:bodyPr/>
          <a:lstStyle/>
          <a:p>
            <a:pPr eaLnBrk="1" hangingPunct="1">
              <a:buFontTx/>
              <a:buNone/>
              <a:defRPr/>
            </a:pPr>
            <a:r>
              <a:rPr lang="en-US" altLang="ko-KR">
                <a:latin typeface="+mj-lt"/>
                <a:ea typeface="굴림" charset="-127"/>
              </a:rPr>
              <a:t>The binary </a:t>
            </a:r>
            <a:r>
              <a:rPr lang="en-US" altLang="ko-KR" i="1">
                <a:latin typeface="+mj-lt"/>
                <a:ea typeface="굴림" charset="-127"/>
              </a:rPr>
              <a:t>exclusive-or operator</a:t>
            </a:r>
            <a:r>
              <a:rPr lang="en-US" altLang="ko-KR">
                <a:latin typeface="+mj-lt"/>
                <a:ea typeface="굴림" charset="-127"/>
              </a:rPr>
              <a:t> “</a:t>
            </a:r>
            <a:r>
              <a:rPr lang="en-US" altLang="ko-KR">
                <a:latin typeface="+mj-lt"/>
                <a:ea typeface="굴림" charset="-127"/>
                <a:sym typeface="Symbol" pitchFamily="18" charset="2"/>
              </a:rPr>
              <a:t>” (</a:t>
            </a:r>
            <a:r>
              <a:rPr lang="en-US" altLang="ko-KR" i="1">
                <a:latin typeface="+mj-lt"/>
                <a:ea typeface="굴림" charset="-127"/>
                <a:sym typeface="Symbol" pitchFamily="18" charset="2"/>
              </a:rPr>
              <a:t>XOR</a:t>
            </a:r>
            <a:r>
              <a:rPr lang="en-US" altLang="ko-KR">
                <a:latin typeface="+mj-lt"/>
                <a:ea typeface="굴림" charset="-127"/>
                <a:sym typeface="Symbol" pitchFamily="18" charset="2"/>
              </a:rPr>
              <a:t>) combines two propositions to form their logical “exclusive or” (</a:t>
            </a:r>
            <a:r>
              <a:rPr lang="en-US" altLang="ko-KR" err="1">
                <a:latin typeface="+mj-lt"/>
                <a:ea typeface="굴림" charset="-127"/>
                <a:sym typeface="Symbol" pitchFamily="18" charset="2"/>
              </a:rPr>
              <a:t>exjunction</a:t>
            </a:r>
            <a:r>
              <a:rPr lang="en-US" altLang="ko-KR">
                <a:latin typeface="+mj-lt"/>
                <a:ea typeface="굴림" charset="-127"/>
                <a:sym typeface="Symbol" pitchFamily="18" charset="2"/>
              </a:rPr>
              <a:t>?).</a:t>
            </a:r>
            <a:endParaRPr lang="en-US" altLang="ko-KR" i="1">
              <a:latin typeface="+mj-lt"/>
              <a:ea typeface="굴림" charset="-127"/>
            </a:endParaRPr>
          </a:p>
          <a:p>
            <a:pPr eaLnBrk="1" hangingPunct="1">
              <a:buFontTx/>
              <a:buNone/>
              <a:defRPr/>
            </a:pPr>
            <a:r>
              <a:rPr lang="en-US" altLang="ko-KR" i="1">
                <a:latin typeface="+mj-lt"/>
                <a:ea typeface="굴림" charset="-127"/>
              </a:rPr>
              <a:t>p</a:t>
            </a:r>
            <a:r>
              <a:rPr lang="en-US" altLang="ko-KR">
                <a:latin typeface="+mj-lt"/>
                <a:ea typeface="굴림" charset="-127"/>
              </a:rPr>
              <a:t> = “I will earn an A in this course,”</a:t>
            </a:r>
          </a:p>
          <a:p>
            <a:pPr eaLnBrk="1" hangingPunct="1">
              <a:buFontTx/>
              <a:buNone/>
              <a:defRPr/>
            </a:pPr>
            <a:r>
              <a:rPr lang="en-US" altLang="ko-KR" i="1">
                <a:latin typeface="+mj-lt"/>
                <a:ea typeface="굴림" charset="-127"/>
              </a:rPr>
              <a:t>q</a:t>
            </a:r>
            <a:r>
              <a:rPr lang="en-US" altLang="ko-KR">
                <a:latin typeface="+mj-lt"/>
                <a:ea typeface="굴림" charset="-127"/>
              </a:rPr>
              <a:t> =</a:t>
            </a:r>
            <a:r>
              <a:rPr lang="en-US" altLang="ko-KR" i="1">
                <a:latin typeface="+mj-lt"/>
                <a:ea typeface="굴림" charset="-127"/>
              </a:rPr>
              <a:t> </a:t>
            </a:r>
            <a:r>
              <a:rPr lang="en-US" altLang="ko-KR">
                <a:latin typeface="+mj-lt"/>
                <a:ea typeface="굴림" charset="-127"/>
              </a:rPr>
              <a:t>“I will drop this course,”</a:t>
            </a:r>
            <a:endParaRPr lang="en-US" altLang="ko-KR" i="1">
              <a:latin typeface="+mj-lt"/>
              <a:ea typeface="굴림" charset="-127"/>
            </a:endParaRPr>
          </a:p>
          <a:p>
            <a:pPr eaLnBrk="1" hangingPunct="1">
              <a:buFontTx/>
              <a:buNone/>
              <a:defRPr/>
            </a:pPr>
            <a:r>
              <a:rPr lang="en-US" altLang="ko-KR" i="1">
                <a:latin typeface="+mj-lt"/>
                <a:ea typeface="굴림" charset="-127"/>
              </a:rPr>
              <a:t>p</a:t>
            </a:r>
            <a:r>
              <a:rPr lang="en-US" altLang="ko-KR">
                <a:latin typeface="+mj-lt"/>
                <a:ea typeface="굴림" charset="-127"/>
              </a:rPr>
              <a:t> </a:t>
            </a:r>
            <a:r>
              <a:rPr lang="en-US" altLang="ko-KR">
                <a:latin typeface="+mj-lt"/>
                <a:ea typeface="굴림" charset="-127"/>
                <a:sym typeface="Symbol" pitchFamily="18" charset="2"/>
              </a:rPr>
              <a:t> </a:t>
            </a:r>
            <a:r>
              <a:rPr lang="en-US" altLang="ko-KR" i="1">
                <a:latin typeface="+mj-lt"/>
                <a:ea typeface="굴림" charset="-127"/>
                <a:sym typeface="Symbol" pitchFamily="18" charset="2"/>
              </a:rPr>
              <a:t>q </a:t>
            </a:r>
            <a:r>
              <a:rPr lang="en-US" altLang="ko-KR">
                <a:latin typeface="+mj-lt"/>
                <a:ea typeface="굴림" charset="-127"/>
              </a:rPr>
              <a:t>= “I will either earn an A for this course, or I will drop it (but not both!)”</a:t>
            </a:r>
          </a:p>
        </p:txBody>
      </p:sp>
      <p:sp>
        <p:nvSpPr>
          <p:cNvPr id="4" name="Slide Number Placeholder 3"/>
          <p:cNvSpPr>
            <a:spLocks noGrp="1"/>
          </p:cNvSpPr>
          <p:nvPr>
            <p:ph type="sldNum" sz="quarter" idx="12"/>
          </p:nvPr>
        </p:nvSpPr>
        <p:spPr/>
        <p:txBody>
          <a:bodyPr/>
          <a:lstStyle/>
          <a:p>
            <a:pPr>
              <a:defRPr/>
            </a:pPr>
            <a:fld id="{1D55E643-8111-4B9C-9927-7BE536BCFD6E}"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xfrm>
            <a:off x="685800" y="1981200"/>
            <a:ext cx="7772400" cy="4267200"/>
          </a:xfrm>
        </p:spPr>
        <p:txBody>
          <a:bodyPr/>
          <a:lstStyle/>
          <a:p>
            <a:pPr eaLnBrk="1" hangingPunct="1">
              <a:defRPr/>
            </a:pPr>
            <a:r>
              <a:rPr lang="en-US" altLang="ko-KR">
                <a:latin typeface="+mj-lt"/>
                <a:ea typeface="굴림" charset="-127"/>
              </a:rPr>
              <a:t>Note that </a:t>
            </a:r>
            <a:r>
              <a:rPr lang="en-US" altLang="ko-KR" i="1" err="1">
                <a:latin typeface="+mj-lt"/>
                <a:ea typeface="굴림" charset="-127"/>
              </a:rPr>
              <a:t>p</a:t>
            </a:r>
            <a:r>
              <a:rPr lang="en-US" altLang="ko-KR" err="1">
                <a:latin typeface="+mj-lt"/>
                <a:ea typeface="굴림" charset="-127"/>
                <a:sym typeface="Symbol" pitchFamily="18" charset="2"/>
              </a:rPr>
              <a:t></a:t>
            </a:r>
            <a:r>
              <a:rPr lang="en-US" altLang="ko-KR" i="1" err="1">
                <a:latin typeface="+mj-lt"/>
                <a:ea typeface="굴림" charset="-127"/>
                <a:sym typeface="Symbol" pitchFamily="18" charset="2"/>
              </a:rPr>
              <a:t>q</a:t>
            </a:r>
            <a:r>
              <a:rPr lang="en-US" altLang="ko-KR" i="1">
                <a:latin typeface="+mj-lt"/>
                <a:ea typeface="굴림" charset="-127"/>
                <a:sym typeface="Symbol" pitchFamily="18" charset="2"/>
              </a:rPr>
              <a:t> </a:t>
            </a:r>
            <a:r>
              <a:rPr lang="en-US" altLang="ko-KR">
                <a:latin typeface="+mj-lt"/>
                <a:ea typeface="굴림" charset="-127"/>
                <a:sym typeface="Symbol" pitchFamily="18" charset="2"/>
              </a:rPr>
              <a:t>means</a:t>
            </a:r>
            <a:br>
              <a:rPr lang="en-US" altLang="ko-KR">
                <a:latin typeface="+mj-lt"/>
                <a:ea typeface="굴림" charset="-127"/>
                <a:sym typeface="Symbol" pitchFamily="18" charset="2"/>
              </a:rPr>
            </a:br>
            <a:r>
              <a:rPr lang="en-US" altLang="ko-KR">
                <a:latin typeface="+mj-lt"/>
                <a:ea typeface="굴림" charset="-127"/>
                <a:sym typeface="Symbol" pitchFamily="18" charset="2"/>
              </a:rPr>
              <a:t>that </a:t>
            </a:r>
            <a:r>
              <a:rPr lang="en-US" altLang="ko-KR" i="1">
                <a:latin typeface="+mj-lt"/>
                <a:ea typeface="굴림" charset="-127"/>
                <a:sym typeface="Symbol" pitchFamily="18" charset="2"/>
              </a:rPr>
              <a:t>p</a:t>
            </a:r>
            <a:r>
              <a:rPr lang="en-US" altLang="ko-KR">
                <a:latin typeface="+mj-lt"/>
                <a:ea typeface="굴림" charset="-127"/>
                <a:sym typeface="Symbol" pitchFamily="18" charset="2"/>
              </a:rPr>
              <a:t> is true, or </a:t>
            </a:r>
            <a:r>
              <a:rPr lang="en-US" altLang="ko-KR" i="1">
                <a:latin typeface="+mj-lt"/>
                <a:ea typeface="굴림" charset="-127"/>
                <a:sym typeface="Symbol" pitchFamily="18" charset="2"/>
              </a:rPr>
              <a:t>q</a:t>
            </a:r>
            <a:r>
              <a:rPr lang="en-US" altLang="ko-KR">
                <a:latin typeface="+mj-lt"/>
                <a:ea typeface="굴림" charset="-127"/>
                <a:sym typeface="Symbol" pitchFamily="18" charset="2"/>
              </a:rPr>
              <a:t> is</a:t>
            </a:r>
            <a:br>
              <a:rPr lang="en-US" altLang="ko-KR">
                <a:latin typeface="+mj-lt"/>
                <a:ea typeface="굴림" charset="-127"/>
                <a:sym typeface="Symbol" pitchFamily="18" charset="2"/>
              </a:rPr>
            </a:br>
            <a:r>
              <a:rPr lang="en-US" altLang="ko-KR">
                <a:latin typeface="+mj-lt"/>
                <a:ea typeface="굴림" charset="-127"/>
                <a:sym typeface="Symbol" pitchFamily="18" charset="2"/>
              </a:rPr>
              <a:t>true, but </a:t>
            </a:r>
            <a:r>
              <a:rPr lang="en-US" altLang="ko-KR" b="1">
                <a:latin typeface="+mj-lt"/>
                <a:ea typeface="굴림" charset="-127"/>
                <a:sym typeface="Symbol" pitchFamily="18" charset="2"/>
              </a:rPr>
              <a:t>not both</a:t>
            </a:r>
            <a:r>
              <a:rPr lang="en-US" altLang="ko-KR">
                <a:latin typeface="+mj-lt"/>
                <a:ea typeface="굴림" charset="-127"/>
                <a:sym typeface="Symbol" pitchFamily="18" charset="2"/>
              </a:rPr>
              <a:t>!</a:t>
            </a:r>
          </a:p>
          <a:p>
            <a:pPr eaLnBrk="1" hangingPunct="1">
              <a:defRPr/>
            </a:pPr>
            <a:r>
              <a:rPr lang="en-US" altLang="ko-KR">
                <a:latin typeface="+mj-lt"/>
                <a:ea typeface="굴림" charset="-127"/>
                <a:sym typeface="Symbol" pitchFamily="18" charset="2"/>
              </a:rPr>
              <a:t>This operation is</a:t>
            </a:r>
            <a:br>
              <a:rPr lang="en-US" altLang="ko-KR">
                <a:latin typeface="+mj-lt"/>
                <a:ea typeface="굴림" charset="-127"/>
                <a:sym typeface="Symbol" pitchFamily="18" charset="2"/>
              </a:rPr>
            </a:br>
            <a:r>
              <a:rPr lang="en-US" altLang="ko-KR">
                <a:latin typeface="+mj-lt"/>
                <a:ea typeface="굴림" charset="-127"/>
                <a:sym typeface="Symbol" pitchFamily="18" charset="2"/>
              </a:rPr>
              <a:t>called </a:t>
            </a:r>
            <a:r>
              <a:rPr lang="en-US" altLang="ko-KR" i="1">
                <a:latin typeface="+mj-lt"/>
                <a:ea typeface="굴림" charset="-127"/>
                <a:sym typeface="Symbol" pitchFamily="18" charset="2"/>
              </a:rPr>
              <a:t>exclusive or,</a:t>
            </a:r>
            <a:r>
              <a:rPr lang="en-US" altLang="ko-KR">
                <a:latin typeface="+mj-lt"/>
                <a:ea typeface="굴림" charset="-127"/>
                <a:sym typeface="Symbol" pitchFamily="18" charset="2"/>
              </a:rPr>
              <a:t/>
            </a:r>
            <a:br>
              <a:rPr lang="en-US" altLang="ko-KR">
                <a:latin typeface="+mj-lt"/>
                <a:ea typeface="굴림" charset="-127"/>
                <a:sym typeface="Symbol" pitchFamily="18" charset="2"/>
              </a:rPr>
            </a:br>
            <a:r>
              <a:rPr lang="en-US" altLang="ko-KR">
                <a:latin typeface="+mj-lt"/>
                <a:ea typeface="굴림" charset="-127"/>
                <a:sym typeface="Symbol" pitchFamily="18" charset="2"/>
              </a:rPr>
              <a:t>because it </a:t>
            </a:r>
            <a:r>
              <a:rPr lang="en-US" altLang="ko-KR" b="1">
                <a:latin typeface="+mj-lt"/>
                <a:ea typeface="굴림" charset="-127"/>
                <a:sym typeface="Symbol" pitchFamily="18" charset="2"/>
              </a:rPr>
              <a:t>excludes</a:t>
            </a:r>
            <a:r>
              <a:rPr lang="en-US" altLang="ko-KR">
                <a:latin typeface="+mj-lt"/>
                <a:ea typeface="굴림" charset="-127"/>
                <a:sym typeface="Symbol" pitchFamily="18" charset="2"/>
              </a:rPr>
              <a:t> the</a:t>
            </a:r>
            <a:br>
              <a:rPr lang="en-US" altLang="ko-KR">
                <a:latin typeface="+mj-lt"/>
                <a:ea typeface="굴림" charset="-127"/>
                <a:sym typeface="Symbol" pitchFamily="18" charset="2"/>
              </a:rPr>
            </a:br>
            <a:r>
              <a:rPr lang="en-US" altLang="ko-KR">
                <a:latin typeface="+mj-lt"/>
                <a:ea typeface="굴림" charset="-127"/>
                <a:sym typeface="Symbol" pitchFamily="18" charset="2"/>
              </a:rPr>
              <a:t>possibility that both </a:t>
            </a:r>
            <a:r>
              <a:rPr lang="en-US" altLang="ko-KR" i="1">
                <a:latin typeface="+mj-lt"/>
                <a:ea typeface="굴림" charset="-127"/>
                <a:sym typeface="Symbol" pitchFamily="18" charset="2"/>
              </a:rPr>
              <a:t>p</a:t>
            </a:r>
            <a:r>
              <a:rPr lang="en-US" altLang="ko-KR">
                <a:latin typeface="+mj-lt"/>
                <a:ea typeface="굴림" charset="-127"/>
                <a:sym typeface="Symbol" pitchFamily="18" charset="2"/>
              </a:rPr>
              <a:t> and </a:t>
            </a:r>
            <a:r>
              <a:rPr lang="en-US" altLang="ko-KR" i="1">
                <a:latin typeface="+mj-lt"/>
                <a:ea typeface="굴림" charset="-127"/>
                <a:sym typeface="Symbol" pitchFamily="18" charset="2"/>
              </a:rPr>
              <a:t>q</a:t>
            </a:r>
            <a:r>
              <a:rPr lang="en-US" altLang="ko-KR">
                <a:latin typeface="+mj-lt"/>
                <a:ea typeface="굴림" charset="-127"/>
                <a:sym typeface="Symbol" pitchFamily="18" charset="2"/>
              </a:rPr>
              <a:t> are true.</a:t>
            </a:r>
          </a:p>
          <a:p>
            <a:pPr eaLnBrk="1" hangingPunct="1">
              <a:defRPr/>
            </a:pPr>
            <a:r>
              <a:rPr lang="en-US" altLang="ko-KR">
                <a:latin typeface="+mj-lt"/>
                <a:ea typeface="굴림" charset="-127"/>
                <a:sym typeface="Symbol" pitchFamily="18" charset="2"/>
              </a:rPr>
              <a:t>“</a:t>
            </a:r>
            <a:r>
              <a:rPr lang="en-US" altLang="ko-KR">
                <a:latin typeface="+mj-lt"/>
                <a:ea typeface="굴림" charset="-127"/>
              </a:rPr>
              <a:t>¬</a:t>
            </a:r>
            <a:r>
              <a:rPr lang="en-US" altLang="ko-KR">
                <a:latin typeface="+mj-lt"/>
                <a:ea typeface="굴림" charset="-127"/>
                <a:sym typeface="Symbol" pitchFamily="18" charset="2"/>
              </a:rPr>
              <a:t>” and “” together are </a:t>
            </a:r>
            <a:r>
              <a:rPr lang="en-US" altLang="ko-KR" b="1">
                <a:latin typeface="+mj-lt"/>
                <a:ea typeface="굴림" charset="-127"/>
                <a:sym typeface="Symbol" pitchFamily="18" charset="2"/>
              </a:rPr>
              <a:t>not</a:t>
            </a:r>
            <a:r>
              <a:rPr lang="en-US" altLang="ko-KR">
                <a:latin typeface="+mj-lt"/>
                <a:ea typeface="굴림" charset="-127"/>
                <a:sym typeface="Symbol" pitchFamily="18" charset="2"/>
              </a:rPr>
              <a:t> universal</a:t>
            </a:r>
            <a:r>
              <a:rPr lang="en-US" altLang="ko-KR">
                <a:ea typeface="굴림" charset="-127"/>
                <a:sym typeface="Symbol" pitchFamily="18" charset="2"/>
              </a:rPr>
              <a:t>.</a:t>
            </a:r>
          </a:p>
        </p:txBody>
      </p:sp>
      <p:sp>
        <p:nvSpPr>
          <p:cNvPr id="5124" name="Rectangle 3"/>
          <p:cNvSpPr>
            <a:spLocks noGrp="1" noChangeArrowheads="1"/>
          </p:cNvSpPr>
          <p:nvPr>
            <p:ph type="title"/>
          </p:nvPr>
        </p:nvSpPr>
        <p:spPr/>
        <p:txBody>
          <a:bodyPr/>
          <a:lstStyle/>
          <a:p>
            <a:pPr eaLnBrk="1" hangingPunct="1"/>
            <a:r>
              <a:rPr lang="en-US" altLang="ko-KR" smtClean="0">
                <a:ea typeface="굴림" charset="-127"/>
              </a:rPr>
              <a:t>Exclusive-Or Truth Table</a:t>
            </a:r>
          </a:p>
        </p:txBody>
      </p:sp>
      <p:graphicFrame>
        <p:nvGraphicFramePr>
          <p:cNvPr id="5122" name="Object 2"/>
          <p:cNvGraphicFramePr>
            <a:graphicFrameLocks noChangeAspect="1"/>
          </p:cNvGraphicFramePr>
          <p:nvPr/>
        </p:nvGraphicFramePr>
        <p:xfrm>
          <a:off x="5637213" y="2214563"/>
          <a:ext cx="2317750" cy="2830512"/>
        </p:xfrm>
        <a:graphic>
          <a:graphicData uri="http://schemas.openxmlformats.org/presentationml/2006/ole">
            <p:oleObj spid="_x0000_s5122" name="Document" r:id="rId4" imgW="2325960" imgH="2843280" progId="Word.Document.8">
              <p:embed/>
            </p:oleObj>
          </a:graphicData>
        </a:graphic>
      </p:graphicFrame>
      <p:sp>
        <p:nvSpPr>
          <p:cNvPr id="5125" name="AutoShape 5"/>
          <p:cNvSpPr>
            <a:spLocks/>
          </p:cNvSpPr>
          <p:nvPr/>
        </p:nvSpPr>
        <p:spPr bwMode="auto">
          <a:xfrm>
            <a:off x="7696200" y="4343400"/>
            <a:ext cx="228600" cy="609600"/>
          </a:xfrm>
          <a:prstGeom prst="rightBrace">
            <a:avLst>
              <a:gd name="adj1" fmla="val 22222"/>
              <a:gd name="adj2" fmla="val 50000"/>
            </a:avLst>
          </a:prstGeom>
          <a:noFill/>
          <a:ln w="9525">
            <a:solidFill>
              <a:schemeClr val="tx1"/>
            </a:solidFill>
            <a:round/>
            <a:headEnd/>
            <a:tailEnd/>
          </a:ln>
        </p:spPr>
        <p:txBody>
          <a:bodyPr wrap="none" anchor="ctr"/>
          <a:lstStyle/>
          <a:p>
            <a:endParaRPr lang="en-US"/>
          </a:p>
        </p:txBody>
      </p:sp>
      <p:sp>
        <p:nvSpPr>
          <p:cNvPr id="5126" name="Text Box 6"/>
          <p:cNvSpPr txBox="1">
            <a:spLocks noChangeArrowheads="1"/>
          </p:cNvSpPr>
          <p:nvPr/>
        </p:nvSpPr>
        <p:spPr bwMode="auto">
          <a:xfrm>
            <a:off x="7985125" y="4457700"/>
            <a:ext cx="1120775" cy="925513"/>
          </a:xfrm>
          <a:prstGeom prst="rect">
            <a:avLst/>
          </a:prstGeom>
          <a:solidFill>
            <a:srgbClr val="FFFFCC"/>
          </a:solidFill>
          <a:ln w="9525">
            <a:solidFill>
              <a:schemeClr val="accent2"/>
            </a:solidFill>
            <a:miter lim="800000"/>
            <a:headEnd/>
            <a:tailEnd/>
          </a:ln>
        </p:spPr>
        <p:txBody>
          <a:bodyPr wrap="none">
            <a:spAutoFit/>
          </a:bodyPr>
          <a:lstStyle/>
          <a:p>
            <a:pPr eaLnBrk="0" hangingPunct="0"/>
            <a:r>
              <a:rPr lang="en-US" altLang="ko-KR">
                <a:ea typeface="굴림" charset="-127"/>
              </a:rPr>
              <a:t>Note</a:t>
            </a:r>
            <a:br>
              <a:rPr lang="en-US" altLang="ko-KR">
                <a:ea typeface="굴림" charset="-127"/>
              </a:rPr>
            </a:br>
            <a:r>
              <a:rPr lang="en-US" altLang="ko-KR">
                <a:ea typeface="굴림" charset="-127"/>
              </a:rPr>
              <a:t>difference</a:t>
            </a:r>
            <a:br>
              <a:rPr lang="en-US" altLang="ko-KR">
                <a:ea typeface="굴림" charset="-127"/>
              </a:rPr>
            </a:br>
            <a:r>
              <a:rPr lang="en-US" altLang="ko-KR">
                <a:ea typeface="굴림" charset="-127"/>
              </a:rPr>
              <a:t>from OR.</a:t>
            </a:r>
          </a:p>
        </p:txBody>
      </p:sp>
      <p:sp>
        <p:nvSpPr>
          <p:cNvPr id="7" name="Slide Number Placeholder 6"/>
          <p:cNvSpPr>
            <a:spLocks noGrp="1"/>
          </p:cNvSpPr>
          <p:nvPr>
            <p:ph type="sldNum" sz="quarter" idx="12"/>
          </p:nvPr>
        </p:nvSpPr>
        <p:spPr/>
        <p:txBody>
          <a:bodyPr/>
          <a:lstStyle/>
          <a:p>
            <a:pPr>
              <a:defRPr/>
            </a:pPr>
            <a:fld id="{DB0C3AC5-6C9C-4DF9-BD2A-8CBB53E5DBB3}"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4800" smtClean="0"/>
              <a:t>Phép tính mệnh đề</a:t>
            </a:r>
          </a:p>
        </p:txBody>
      </p:sp>
      <p:sp>
        <p:nvSpPr>
          <p:cNvPr id="144387" name="Rectangle 3"/>
          <p:cNvSpPr>
            <a:spLocks noGrp="1" noChangeArrowheads="1"/>
          </p:cNvSpPr>
          <p:nvPr>
            <p:ph type="body" idx="1"/>
          </p:nvPr>
        </p:nvSpPr>
        <p:spPr/>
        <p:txBody>
          <a:bodyPr/>
          <a:lstStyle/>
          <a:p>
            <a:pPr eaLnBrk="1" hangingPunct="1">
              <a:defRPr/>
            </a:pPr>
            <a:r>
              <a:rPr lang="en-US" err="1">
                <a:latin typeface="+mj-lt"/>
              </a:rPr>
              <a:t>Phép</a:t>
            </a:r>
            <a:r>
              <a:rPr lang="en-US">
                <a:latin typeface="+mj-lt"/>
              </a:rPr>
              <a:t> </a:t>
            </a:r>
            <a:r>
              <a:rPr lang="en-US" err="1">
                <a:latin typeface="+mj-lt"/>
              </a:rPr>
              <a:t>kéo</a:t>
            </a:r>
            <a:r>
              <a:rPr lang="en-US">
                <a:latin typeface="+mj-lt"/>
              </a:rPr>
              <a:t> </a:t>
            </a:r>
            <a:r>
              <a:rPr lang="en-US" err="1">
                <a:latin typeface="+mj-lt"/>
              </a:rPr>
              <a:t>theo</a:t>
            </a:r>
            <a:r>
              <a:rPr lang="en-US">
                <a:latin typeface="+mj-lt"/>
              </a:rPr>
              <a:t>:</a:t>
            </a:r>
          </a:p>
          <a:p>
            <a:pPr lvl="1" eaLnBrk="1" hangingPunct="1">
              <a:buFontTx/>
              <a:buNone/>
              <a:defRPr/>
            </a:pPr>
            <a:r>
              <a:rPr lang="en-US" i="1" err="1">
                <a:latin typeface="+mj-lt"/>
              </a:rPr>
              <a:t>Mệnh</a:t>
            </a:r>
            <a:r>
              <a:rPr lang="en-US" i="1">
                <a:latin typeface="+mj-lt"/>
              </a:rPr>
              <a:t> </a:t>
            </a:r>
            <a:r>
              <a:rPr lang="en-US" i="1" err="1">
                <a:latin typeface="+mj-lt"/>
              </a:rPr>
              <a:t>đề</a:t>
            </a:r>
            <a:r>
              <a:rPr lang="en-US" i="1">
                <a:latin typeface="+mj-lt"/>
              </a:rPr>
              <a:t> P </a:t>
            </a:r>
            <a:r>
              <a:rPr lang="en-US" i="1" err="1">
                <a:latin typeface="+mj-lt"/>
              </a:rPr>
              <a:t>kéo</a:t>
            </a:r>
            <a:r>
              <a:rPr lang="en-US" i="1">
                <a:latin typeface="+mj-lt"/>
              </a:rPr>
              <a:t> </a:t>
            </a:r>
            <a:r>
              <a:rPr lang="en-US" i="1" err="1">
                <a:latin typeface="+mj-lt"/>
              </a:rPr>
              <a:t>theo</a:t>
            </a:r>
            <a:r>
              <a:rPr lang="en-US" i="1">
                <a:latin typeface="+mj-lt"/>
              </a:rPr>
              <a:t> Q </a:t>
            </a:r>
            <a:r>
              <a:rPr lang="en-US" err="1">
                <a:latin typeface="+mj-lt"/>
              </a:rPr>
              <a:t>của</a:t>
            </a:r>
            <a:r>
              <a:rPr lang="en-US">
                <a:latin typeface="+mj-lt"/>
              </a:rPr>
              <a:t> </a:t>
            </a:r>
            <a:r>
              <a:rPr lang="en-US" err="1">
                <a:latin typeface="+mj-lt"/>
              </a:rPr>
              <a:t>hai</a:t>
            </a:r>
            <a:r>
              <a:rPr lang="en-US">
                <a:latin typeface="+mj-lt"/>
              </a:rPr>
              <a:t> </a:t>
            </a:r>
            <a:r>
              <a:rPr lang="en-US" err="1">
                <a:latin typeface="+mj-lt"/>
              </a:rPr>
              <a:t>mệnh</a:t>
            </a:r>
            <a:r>
              <a:rPr lang="en-US">
                <a:latin typeface="+mj-lt"/>
              </a:rPr>
              <a:t> </a:t>
            </a:r>
            <a:r>
              <a:rPr lang="en-US" err="1">
                <a:latin typeface="+mj-lt"/>
              </a:rPr>
              <a:t>đề</a:t>
            </a:r>
            <a:r>
              <a:rPr lang="en-US">
                <a:latin typeface="+mj-lt"/>
              </a:rPr>
              <a:t> P </a:t>
            </a:r>
            <a:r>
              <a:rPr lang="en-US" err="1">
                <a:latin typeface="+mj-lt"/>
              </a:rPr>
              <a:t>và</a:t>
            </a:r>
            <a:r>
              <a:rPr lang="en-US">
                <a:latin typeface="+mj-lt"/>
              </a:rPr>
              <a:t> Q, </a:t>
            </a:r>
            <a:r>
              <a:rPr lang="en-US" err="1" smtClean="0">
                <a:latin typeface="+mj-lt"/>
              </a:rPr>
              <a:t>kí</a:t>
            </a:r>
            <a:endParaRPr lang="en-US" smtClean="0">
              <a:latin typeface="+mj-lt"/>
            </a:endParaRPr>
          </a:p>
          <a:p>
            <a:pPr lvl="1" eaLnBrk="1" hangingPunct="1">
              <a:buFontTx/>
              <a:buNone/>
              <a:defRPr/>
            </a:pPr>
            <a:r>
              <a:rPr lang="en-US" err="1" smtClean="0">
                <a:latin typeface="+mj-lt"/>
              </a:rPr>
              <a:t>hiệu</a:t>
            </a:r>
            <a:r>
              <a:rPr lang="en-US" smtClean="0">
                <a:latin typeface="+mj-lt"/>
              </a:rPr>
              <a:t> </a:t>
            </a:r>
            <a:r>
              <a:rPr lang="en-US" err="1">
                <a:latin typeface="+mj-lt"/>
              </a:rPr>
              <a:t>bởi</a:t>
            </a:r>
            <a:r>
              <a:rPr lang="en-US">
                <a:latin typeface="+mj-lt"/>
              </a:rPr>
              <a:t> P </a:t>
            </a:r>
            <a:r>
              <a:rPr lang="en-US">
                <a:latin typeface="+mj-lt"/>
                <a:sym typeface="Symbol" pitchFamily="18" charset="2"/>
              </a:rPr>
              <a:t></a:t>
            </a:r>
            <a:r>
              <a:rPr lang="en-US">
                <a:latin typeface="+mj-lt"/>
              </a:rPr>
              <a:t> Q(</a:t>
            </a:r>
            <a:r>
              <a:rPr lang="en-US" err="1">
                <a:latin typeface="+mj-lt"/>
              </a:rPr>
              <a:t>đọc</a:t>
            </a:r>
            <a:r>
              <a:rPr lang="en-US">
                <a:latin typeface="+mj-lt"/>
              </a:rPr>
              <a:t> </a:t>
            </a:r>
            <a:r>
              <a:rPr lang="en-US" err="1">
                <a:latin typeface="+mj-lt"/>
              </a:rPr>
              <a:t>là</a:t>
            </a:r>
            <a:r>
              <a:rPr lang="en-US">
                <a:latin typeface="+mj-lt"/>
              </a:rPr>
              <a:t>  “P </a:t>
            </a:r>
            <a:r>
              <a:rPr lang="en-US" err="1">
                <a:latin typeface="+mj-lt"/>
              </a:rPr>
              <a:t>kéo</a:t>
            </a:r>
            <a:r>
              <a:rPr lang="en-US">
                <a:latin typeface="+mj-lt"/>
              </a:rPr>
              <a:t> </a:t>
            </a:r>
            <a:r>
              <a:rPr lang="en-US" err="1">
                <a:latin typeface="+mj-lt"/>
              </a:rPr>
              <a:t>theo</a:t>
            </a:r>
            <a:r>
              <a:rPr lang="en-US">
                <a:latin typeface="+mj-lt"/>
              </a:rPr>
              <a:t> Q” hay “</a:t>
            </a:r>
            <a:r>
              <a:rPr lang="en-US" err="1">
                <a:latin typeface="+mj-lt"/>
              </a:rPr>
              <a:t>Nếu</a:t>
            </a:r>
            <a:r>
              <a:rPr lang="en-US">
                <a:latin typeface="+mj-lt"/>
              </a:rPr>
              <a:t> </a:t>
            </a:r>
            <a:r>
              <a:rPr lang="en-US" smtClean="0">
                <a:latin typeface="+mj-lt"/>
              </a:rPr>
              <a:t>P</a:t>
            </a:r>
          </a:p>
          <a:p>
            <a:pPr lvl="1" eaLnBrk="1" hangingPunct="1">
              <a:buFontTx/>
              <a:buNone/>
              <a:defRPr/>
            </a:pPr>
            <a:r>
              <a:rPr lang="en-US" err="1" smtClean="0">
                <a:latin typeface="+mj-lt"/>
              </a:rPr>
              <a:t>thì</a:t>
            </a:r>
            <a:r>
              <a:rPr lang="en-US" smtClean="0">
                <a:latin typeface="+mj-lt"/>
              </a:rPr>
              <a:t> </a:t>
            </a:r>
            <a:r>
              <a:rPr lang="en-US">
                <a:latin typeface="+mj-lt"/>
              </a:rPr>
              <a:t>Q” hay “P </a:t>
            </a:r>
            <a:r>
              <a:rPr lang="en-US" err="1">
                <a:latin typeface="+mj-lt"/>
              </a:rPr>
              <a:t>là</a:t>
            </a:r>
            <a:r>
              <a:rPr lang="en-US">
                <a:latin typeface="+mj-lt"/>
              </a:rPr>
              <a:t> </a:t>
            </a:r>
            <a:r>
              <a:rPr lang="en-US" err="1">
                <a:latin typeface="+mj-lt"/>
              </a:rPr>
              <a:t>điều</a:t>
            </a:r>
            <a:r>
              <a:rPr lang="en-US">
                <a:latin typeface="+mj-lt"/>
              </a:rPr>
              <a:t> </a:t>
            </a:r>
            <a:r>
              <a:rPr lang="en-US" err="1">
                <a:latin typeface="+mj-lt"/>
              </a:rPr>
              <a:t>kiện</a:t>
            </a:r>
            <a:r>
              <a:rPr lang="en-US">
                <a:latin typeface="+mj-lt"/>
              </a:rPr>
              <a:t> </a:t>
            </a:r>
            <a:r>
              <a:rPr lang="en-US" err="1">
                <a:latin typeface="+mj-lt"/>
              </a:rPr>
              <a:t>đủ</a:t>
            </a:r>
            <a:r>
              <a:rPr lang="en-US">
                <a:latin typeface="+mj-lt"/>
              </a:rPr>
              <a:t> </a:t>
            </a:r>
            <a:r>
              <a:rPr lang="en-US" err="1">
                <a:latin typeface="+mj-lt"/>
              </a:rPr>
              <a:t>của</a:t>
            </a:r>
            <a:r>
              <a:rPr lang="en-US">
                <a:latin typeface="+mj-lt"/>
              </a:rPr>
              <a:t> Q” hay “Q </a:t>
            </a:r>
            <a:r>
              <a:rPr lang="en-US" err="1">
                <a:latin typeface="+mj-lt"/>
              </a:rPr>
              <a:t>là</a:t>
            </a:r>
            <a:r>
              <a:rPr lang="en-US">
                <a:latin typeface="+mj-lt"/>
              </a:rPr>
              <a:t> </a:t>
            </a:r>
            <a:r>
              <a:rPr lang="en-US" err="1" smtClean="0">
                <a:latin typeface="+mj-lt"/>
              </a:rPr>
              <a:t>điều</a:t>
            </a:r>
            <a:endParaRPr lang="en-US" smtClean="0">
              <a:latin typeface="+mj-lt"/>
            </a:endParaRPr>
          </a:p>
          <a:p>
            <a:pPr lvl="1" eaLnBrk="1" hangingPunct="1">
              <a:buFontTx/>
              <a:buNone/>
              <a:defRPr/>
            </a:pPr>
            <a:r>
              <a:rPr lang="en-US" err="1" smtClean="0">
                <a:latin typeface="+mj-lt"/>
              </a:rPr>
              <a:t>kiện</a:t>
            </a:r>
            <a:r>
              <a:rPr lang="en-US" smtClean="0">
                <a:latin typeface="+mj-lt"/>
              </a:rPr>
              <a:t> </a:t>
            </a:r>
            <a:r>
              <a:rPr lang="en-US" err="1">
                <a:latin typeface="+mj-lt"/>
              </a:rPr>
              <a:t>cần</a:t>
            </a:r>
            <a:r>
              <a:rPr lang="en-US">
                <a:latin typeface="+mj-lt"/>
              </a:rPr>
              <a:t> </a:t>
            </a:r>
            <a:r>
              <a:rPr lang="en-US" err="1">
                <a:latin typeface="+mj-lt"/>
              </a:rPr>
              <a:t>của</a:t>
            </a:r>
            <a:r>
              <a:rPr lang="en-US">
                <a:latin typeface="+mj-lt"/>
              </a:rPr>
              <a:t> P”) </a:t>
            </a:r>
            <a:r>
              <a:rPr lang="en-US" err="1">
                <a:latin typeface="+mj-lt"/>
              </a:rPr>
              <a:t>là</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được</a:t>
            </a:r>
            <a:r>
              <a:rPr lang="en-US">
                <a:latin typeface="+mj-lt"/>
              </a:rPr>
              <a:t> </a:t>
            </a:r>
            <a:r>
              <a:rPr lang="en-US" err="1">
                <a:latin typeface="+mj-lt"/>
              </a:rPr>
              <a:t>định</a:t>
            </a:r>
            <a:r>
              <a:rPr lang="en-US">
                <a:latin typeface="+mj-lt"/>
              </a:rPr>
              <a:t> </a:t>
            </a:r>
            <a:r>
              <a:rPr lang="en-US" err="1">
                <a:latin typeface="+mj-lt"/>
              </a:rPr>
              <a:t>bởi</a:t>
            </a:r>
            <a:r>
              <a:rPr lang="en-US">
                <a:latin typeface="+mj-lt"/>
              </a:rPr>
              <a:t>: </a:t>
            </a:r>
          </a:p>
          <a:p>
            <a:pPr lvl="1" eaLnBrk="1" hangingPunct="1">
              <a:buFontTx/>
              <a:buNone/>
              <a:defRPr/>
            </a:pPr>
            <a:r>
              <a:rPr lang="en-US">
                <a:latin typeface="+mj-lt"/>
              </a:rPr>
              <a:t>P </a:t>
            </a:r>
            <a:r>
              <a:rPr lang="en-US">
                <a:latin typeface="+mj-lt"/>
                <a:sym typeface="Symbol" pitchFamily="18" charset="2"/>
              </a:rPr>
              <a:t></a:t>
            </a:r>
            <a:r>
              <a:rPr lang="en-US">
                <a:latin typeface="+mj-lt"/>
              </a:rPr>
              <a:t> Q </a:t>
            </a:r>
            <a:r>
              <a:rPr lang="en-US" err="1">
                <a:latin typeface="+mj-lt"/>
              </a:rPr>
              <a:t>sai</a:t>
            </a:r>
            <a:r>
              <a:rPr lang="en-US">
                <a:latin typeface="+mj-lt"/>
              </a:rPr>
              <a:t> </a:t>
            </a:r>
            <a:r>
              <a:rPr lang="en-US" err="1" smtClean="0">
                <a:latin typeface="+mj-lt"/>
              </a:rPr>
              <a:t>khi</a:t>
            </a:r>
            <a:r>
              <a:rPr lang="en-US" smtClean="0">
                <a:latin typeface="+mj-lt"/>
              </a:rPr>
              <a:t> </a:t>
            </a:r>
            <a:r>
              <a:rPr lang="en-US" err="1" smtClean="0">
                <a:latin typeface="+mj-lt"/>
              </a:rPr>
              <a:t>và</a:t>
            </a:r>
            <a:r>
              <a:rPr lang="en-US" smtClean="0">
                <a:latin typeface="+mj-lt"/>
              </a:rPr>
              <a:t> </a:t>
            </a:r>
            <a:r>
              <a:rPr lang="en-US" err="1" smtClean="0">
                <a:latin typeface="+mj-lt"/>
              </a:rPr>
              <a:t>chỉ</a:t>
            </a:r>
            <a:r>
              <a:rPr lang="en-US" smtClean="0">
                <a:latin typeface="+mj-lt"/>
              </a:rPr>
              <a:t> </a:t>
            </a:r>
            <a:r>
              <a:rPr lang="en-US" err="1" smtClean="0">
                <a:latin typeface="+mj-lt"/>
              </a:rPr>
              <a:t>khi</a:t>
            </a:r>
            <a:r>
              <a:rPr lang="en-US" smtClean="0">
                <a:latin typeface="+mj-lt"/>
              </a:rPr>
              <a:t> </a:t>
            </a:r>
            <a:r>
              <a:rPr lang="en-US">
                <a:latin typeface="+mj-lt"/>
              </a:rPr>
              <a:t>P </a:t>
            </a:r>
            <a:r>
              <a:rPr lang="en-US" err="1">
                <a:latin typeface="+mj-lt"/>
              </a:rPr>
              <a:t>đúng</a:t>
            </a:r>
            <a:r>
              <a:rPr lang="en-US">
                <a:latin typeface="+mj-lt"/>
              </a:rPr>
              <a:t> </a:t>
            </a:r>
            <a:r>
              <a:rPr lang="en-US" err="1" smtClean="0">
                <a:latin typeface="+mj-lt"/>
              </a:rPr>
              <a:t>mà</a:t>
            </a:r>
            <a:r>
              <a:rPr lang="en-US" smtClean="0">
                <a:latin typeface="+mj-lt"/>
              </a:rPr>
              <a:t> </a:t>
            </a:r>
            <a:r>
              <a:rPr lang="en-US">
                <a:latin typeface="+mj-lt"/>
              </a:rPr>
              <a:t>Q </a:t>
            </a:r>
            <a:r>
              <a:rPr lang="en-US" err="1">
                <a:latin typeface="+mj-lt"/>
              </a:rPr>
              <a:t>sai</a:t>
            </a:r>
            <a:r>
              <a:rPr lang="en-US">
                <a:latin typeface="+mj-lt"/>
              </a:rPr>
              <a:t> </a:t>
            </a:r>
            <a:r>
              <a:rPr lang="en-US" smtClean="0">
                <a:latin typeface="+mj-lt"/>
              </a:rPr>
              <a:t>.</a:t>
            </a:r>
            <a:endParaRPr lang="en-US">
              <a:latin typeface="+mj-lt"/>
            </a:endParaRPr>
          </a:p>
        </p:txBody>
      </p:sp>
      <p:sp>
        <p:nvSpPr>
          <p:cNvPr id="4" name="Slide Number Placeholder 3"/>
          <p:cNvSpPr>
            <a:spLocks noGrp="1"/>
          </p:cNvSpPr>
          <p:nvPr>
            <p:ph type="sldNum" sz="quarter" idx="12"/>
          </p:nvPr>
        </p:nvSpPr>
        <p:spPr/>
        <p:txBody>
          <a:bodyPr/>
          <a:lstStyle/>
          <a:p>
            <a:pPr>
              <a:defRPr/>
            </a:pPr>
            <a:fld id="{3277C01D-B898-4CE1-9ED0-82F506CD92C1}" type="slidenum">
              <a:rPr lang="en-US" smtClean="0"/>
              <a:pPr>
                <a:defRPr/>
              </a:pPr>
              <a:t>27</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fade">
                                      <p:cBhvr>
                                        <p:cTn id="7" dur="1000"/>
                                        <p:tgtEl>
                                          <p:spTgt spid="144387">
                                            <p:txEl>
                                              <p:pRg st="0" end="0"/>
                                            </p:txEl>
                                          </p:spTgt>
                                        </p:tgtEl>
                                      </p:cBhvr>
                                    </p:animEffect>
                                    <p:anim calcmode="lin" valueType="num">
                                      <p:cBhvr>
                                        <p:cTn id="8" dur="1000" fill="hold"/>
                                        <p:tgtEl>
                                          <p:spTgt spid="144387">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144387">
                                            <p:txEl>
                                              <p:pRg st="0" end="0"/>
                                            </p:txEl>
                                          </p:spTgt>
                                        </p:tgtEl>
                                        <p:attrNameLst>
                                          <p:attrName>ppt_y</p:attrName>
                                        </p:attrNameLst>
                                      </p:cBhvr>
                                      <p:tavLst>
                                        <p:tav tm="0">
                                          <p:val>
                                            <p:strVal val="#ppt_y"/>
                                          </p:val>
                                        </p:tav>
                                        <p:tav tm="100000">
                                          <p:val>
                                            <p:strVal val="#ppt_y"/>
                                          </p:val>
                                        </p:tav>
                                      </p:tavLst>
                                    </p:anim>
                                  </p:childTnLst>
                                </p:cTn>
                              </p:par>
                              <p:par>
                                <p:cTn id="10" presetID="40" presetClass="entr" presetSubtype="0" fill="hold" grpId="0" nodeType="withEffect">
                                  <p:stCondLst>
                                    <p:cond delay="0"/>
                                  </p:stCondLst>
                                  <p:iterate type="lt">
                                    <p:tmPct val="10000"/>
                                  </p:iterate>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fade">
                                      <p:cBhvr>
                                        <p:cTn id="12" dur="1000"/>
                                        <p:tgtEl>
                                          <p:spTgt spid="144387">
                                            <p:txEl>
                                              <p:pRg st="1" end="1"/>
                                            </p:txEl>
                                          </p:spTgt>
                                        </p:tgtEl>
                                      </p:cBhvr>
                                    </p:animEffect>
                                    <p:anim calcmode="lin" valueType="num">
                                      <p:cBhvr>
                                        <p:cTn id="13" dur="1000" fill="hold"/>
                                        <p:tgtEl>
                                          <p:spTgt spid="144387">
                                            <p:txEl>
                                              <p:pRg st="1" end="1"/>
                                            </p:txEl>
                                          </p:spTgt>
                                        </p:tgtEl>
                                        <p:attrNameLst>
                                          <p:attrName>ppt_x</p:attrName>
                                        </p:attrNameLst>
                                      </p:cBhvr>
                                      <p:tavLst>
                                        <p:tav tm="0">
                                          <p:val>
                                            <p:strVal val="#ppt_x-.1"/>
                                          </p:val>
                                        </p:tav>
                                        <p:tav tm="100000">
                                          <p:val>
                                            <p:strVal val="#ppt_x"/>
                                          </p:val>
                                        </p:tav>
                                      </p:tavLst>
                                    </p:anim>
                                    <p:anim calcmode="lin" valueType="num">
                                      <p:cBhvr>
                                        <p:cTn id="14" dur="1000" fill="hold"/>
                                        <p:tgtEl>
                                          <p:spTgt spid="144387">
                                            <p:txEl>
                                              <p:pRg st="1" end="1"/>
                                            </p:txEl>
                                          </p:spTgt>
                                        </p:tgtEl>
                                        <p:attrNameLst>
                                          <p:attrName>ppt_y</p:attrName>
                                        </p:attrNameLst>
                                      </p:cBhvr>
                                      <p:tavLst>
                                        <p:tav tm="0">
                                          <p:val>
                                            <p:strVal val="#ppt_y"/>
                                          </p:val>
                                        </p:tav>
                                        <p:tav tm="100000">
                                          <p:val>
                                            <p:strVal val="#ppt_y"/>
                                          </p:val>
                                        </p:tav>
                                      </p:tavLst>
                                    </p:anim>
                                  </p:childTnLst>
                                </p:cTn>
                              </p:par>
                              <p:par>
                                <p:cTn id="15" presetID="40" presetClass="entr" presetSubtype="0" fill="hold" grpId="0" nodeType="withEffect">
                                  <p:stCondLst>
                                    <p:cond delay="0"/>
                                  </p:stCondLst>
                                  <p:iterate type="lt">
                                    <p:tmPct val="10000"/>
                                  </p:iterate>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fade">
                                      <p:cBhvr>
                                        <p:cTn id="17" dur="1000"/>
                                        <p:tgtEl>
                                          <p:spTgt spid="144387">
                                            <p:txEl>
                                              <p:pRg st="2" end="2"/>
                                            </p:txEl>
                                          </p:spTgt>
                                        </p:tgtEl>
                                      </p:cBhvr>
                                    </p:animEffect>
                                    <p:anim calcmode="lin" valueType="num">
                                      <p:cBhvr>
                                        <p:cTn id="18" dur="1000" fill="hold"/>
                                        <p:tgtEl>
                                          <p:spTgt spid="144387">
                                            <p:txEl>
                                              <p:pRg st="2" end="2"/>
                                            </p:txEl>
                                          </p:spTgt>
                                        </p:tgtEl>
                                        <p:attrNameLst>
                                          <p:attrName>ppt_x</p:attrName>
                                        </p:attrNameLst>
                                      </p:cBhvr>
                                      <p:tavLst>
                                        <p:tav tm="0">
                                          <p:val>
                                            <p:strVal val="#ppt_x-.1"/>
                                          </p:val>
                                        </p:tav>
                                        <p:tav tm="100000">
                                          <p:val>
                                            <p:strVal val="#ppt_x"/>
                                          </p:val>
                                        </p:tav>
                                      </p:tavLst>
                                    </p:anim>
                                    <p:anim calcmode="lin" valueType="num">
                                      <p:cBhvr>
                                        <p:cTn id="19" dur="1000" fill="hold"/>
                                        <p:tgtEl>
                                          <p:spTgt spid="144387">
                                            <p:txEl>
                                              <p:pRg st="2" end="2"/>
                                            </p:txEl>
                                          </p:spTgt>
                                        </p:tgtEl>
                                        <p:attrNameLst>
                                          <p:attrName>ppt_y</p:attrName>
                                        </p:attrNameLst>
                                      </p:cBhvr>
                                      <p:tavLst>
                                        <p:tav tm="0">
                                          <p:val>
                                            <p:strVal val="#ppt_y"/>
                                          </p:val>
                                        </p:tav>
                                        <p:tav tm="100000">
                                          <p:val>
                                            <p:strVal val="#ppt_y"/>
                                          </p:val>
                                        </p:tav>
                                      </p:tavLst>
                                    </p:anim>
                                  </p:childTnLst>
                                </p:cTn>
                              </p:par>
                              <p:par>
                                <p:cTn id="20" presetID="40" presetClass="entr" presetSubtype="0" fill="hold" grpId="0" nodeType="withEffect">
                                  <p:stCondLst>
                                    <p:cond delay="0"/>
                                  </p:stCondLst>
                                  <p:iterate type="lt">
                                    <p:tmPct val="10000"/>
                                  </p:iterate>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fade">
                                      <p:cBhvr>
                                        <p:cTn id="22" dur="1000"/>
                                        <p:tgtEl>
                                          <p:spTgt spid="144387">
                                            <p:txEl>
                                              <p:pRg st="3" end="3"/>
                                            </p:txEl>
                                          </p:spTgt>
                                        </p:tgtEl>
                                      </p:cBhvr>
                                    </p:animEffect>
                                    <p:anim calcmode="lin" valueType="num">
                                      <p:cBhvr>
                                        <p:cTn id="23" dur="1000" fill="hold"/>
                                        <p:tgtEl>
                                          <p:spTgt spid="144387">
                                            <p:txEl>
                                              <p:pRg st="3" end="3"/>
                                            </p:txEl>
                                          </p:spTgt>
                                        </p:tgtEl>
                                        <p:attrNameLst>
                                          <p:attrName>ppt_x</p:attrName>
                                        </p:attrNameLst>
                                      </p:cBhvr>
                                      <p:tavLst>
                                        <p:tav tm="0">
                                          <p:val>
                                            <p:strVal val="#ppt_x-.1"/>
                                          </p:val>
                                        </p:tav>
                                        <p:tav tm="100000">
                                          <p:val>
                                            <p:strVal val="#ppt_x"/>
                                          </p:val>
                                        </p:tav>
                                      </p:tavLst>
                                    </p:anim>
                                    <p:anim calcmode="lin" valueType="num">
                                      <p:cBhvr>
                                        <p:cTn id="24" dur="1000" fill="hold"/>
                                        <p:tgtEl>
                                          <p:spTgt spid="144387">
                                            <p:txEl>
                                              <p:pRg st="3" end="3"/>
                                            </p:txEl>
                                          </p:spTgt>
                                        </p:tgtEl>
                                        <p:attrNameLst>
                                          <p:attrName>ppt_y</p:attrName>
                                        </p:attrNameLst>
                                      </p:cBhvr>
                                      <p:tavLst>
                                        <p:tav tm="0">
                                          <p:val>
                                            <p:strVal val="#ppt_y"/>
                                          </p:val>
                                        </p:tav>
                                        <p:tav tm="100000">
                                          <p:val>
                                            <p:strVal val="#ppt_y"/>
                                          </p:val>
                                        </p:tav>
                                      </p:tavLst>
                                    </p:anim>
                                  </p:childTnLst>
                                </p:cTn>
                              </p:par>
                              <p:par>
                                <p:cTn id="25" presetID="40" presetClass="entr" presetSubtype="0" fill="hold" grpId="0" nodeType="withEffect">
                                  <p:stCondLst>
                                    <p:cond delay="0"/>
                                  </p:stCondLst>
                                  <p:iterate type="lt">
                                    <p:tmPct val="10000"/>
                                  </p:iterate>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fade">
                                      <p:cBhvr>
                                        <p:cTn id="27" dur="1000"/>
                                        <p:tgtEl>
                                          <p:spTgt spid="144387">
                                            <p:txEl>
                                              <p:pRg st="4" end="4"/>
                                            </p:txEl>
                                          </p:spTgt>
                                        </p:tgtEl>
                                      </p:cBhvr>
                                    </p:animEffect>
                                    <p:anim calcmode="lin" valueType="num">
                                      <p:cBhvr>
                                        <p:cTn id="28" dur="1000" fill="hold"/>
                                        <p:tgtEl>
                                          <p:spTgt spid="144387">
                                            <p:txEl>
                                              <p:pRg st="4" end="4"/>
                                            </p:txEl>
                                          </p:spTgt>
                                        </p:tgtEl>
                                        <p:attrNameLst>
                                          <p:attrName>ppt_x</p:attrName>
                                        </p:attrNameLst>
                                      </p:cBhvr>
                                      <p:tavLst>
                                        <p:tav tm="0">
                                          <p:val>
                                            <p:strVal val="#ppt_x-.1"/>
                                          </p:val>
                                        </p:tav>
                                        <p:tav tm="100000">
                                          <p:val>
                                            <p:strVal val="#ppt_x"/>
                                          </p:val>
                                        </p:tav>
                                      </p:tavLst>
                                    </p:anim>
                                    <p:anim calcmode="lin" valueType="num">
                                      <p:cBhvr>
                                        <p:cTn id="29" dur="1000" fill="hold"/>
                                        <p:tgtEl>
                                          <p:spTgt spid="144387">
                                            <p:txEl>
                                              <p:pRg st="4" end="4"/>
                                            </p:txEl>
                                          </p:spTgt>
                                        </p:tgtEl>
                                        <p:attrNameLst>
                                          <p:attrName>ppt_y</p:attrName>
                                        </p:attrNameLst>
                                      </p:cBhvr>
                                      <p:tavLst>
                                        <p:tav tm="0">
                                          <p:val>
                                            <p:strVal val="#ppt_y"/>
                                          </p:val>
                                        </p:tav>
                                        <p:tav tm="100000">
                                          <p:val>
                                            <p:strVal val="#ppt_y"/>
                                          </p:val>
                                        </p:tav>
                                      </p:tavLst>
                                    </p:anim>
                                  </p:childTnLst>
                                </p:cTn>
                              </p:par>
                              <p:par>
                                <p:cTn id="30" presetID="40" presetClass="entr" presetSubtype="0" fill="hold" grpId="0" nodeType="withEffect">
                                  <p:stCondLst>
                                    <p:cond delay="0"/>
                                  </p:stCondLst>
                                  <p:iterate type="lt">
                                    <p:tmPct val="10000"/>
                                  </p:iterate>
                                  <p:childTnLst>
                                    <p:set>
                                      <p:cBhvr>
                                        <p:cTn id="31" dur="1" fill="hold">
                                          <p:stCondLst>
                                            <p:cond delay="0"/>
                                          </p:stCondLst>
                                        </p:cTn>
                                        <p:tgtEl>
                                          <p:spTgt spid="144387">
                                            <p:txEl>
                                              <p:pRg st="5" end="5"/>
                                            </p:txEl>
                                          </p:spTgt>
                                        </p:tgtEl>
                                        <p:attrNameLst>
                                          <p:attrName>style.visibility</p:attrName>
                                        </p:attrNameLst>
                                      </p:cBhvr>
                                      <p:to>
                                        <p:strVal val="visible"/>
                                      </p:to>
                                    </p:set>
                                    <p:animEffect transition="in" filter="fade">
                                      <p:cBhvr>
                                        <p:cTn id="32" dur="1000"/>
                                        <p:tgtEl>
                                          <p:spTgt spid="144387">
                                            <p:txEl>
                                              <p:pRg st="5" end="5"/>
                                            </p:txEl>
                                          </p:spTgt>
                                        </p:tgtEl>
                                      </p:cBhvr>
                                    </p:animEffect>
                                    <p:anim calcmode="lin" valueType="num">
                                      <p:cBhvr>
                                        <p:cTn id="33" dur="1000" fill="hold"/>
                                        <p:tgtEl>
                                          <p:spTgt spid="144387">
                                            <p:txEl>
                                              <p:pRg st="5" end="5"/>
                                            </p:txEl>
                                          </p:spTgt>
                                        </p:tgtEl>
                                        <p:attrNameLst>
                                          <p:attrName>ppt_x</p:attrName>
                                        </p:attrNameLst>
                                      </p:cBhvr>
                                      <p:tavLst>
                                        <p:tav tm="0">
                                          <p:val>
                                            <p:strVal val="#ppt_x-.1"/>
                                          </p:val>
                                        </p:tav>
                                        <p:tav tm="100000">
                                          <p:val>
                                            <p:strVal val="#ppt_x"/>
                                          </p:val>
                                        </p:tav>
                                      </p:tavLst>
                                    </p:anim>
                                    <p:anim calcmode="lin" valueType="num">
                                      <p:cBhvr>
                                        <p:cTn id="34" dur="1000" fill="hold"/>
                                        <p:tgtEl>
                                          <p:spTgt spid="1443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z="4800" smtClean="0"/>
              <a:t>Phép tính mệnh đề</a:t>
            </a:r>
          </a:p>
        </p:txBody>
      </p:sp>
      <p:sp>
        <p:nvSpPr>
          <p:cNvPr id="145411" name="Rectangle 3"/>
          <p:cNvSpPr>
            <a:spLocks noGrp="1" noChangeArrowheads="1"/>
          </p:cNvSpPr>
          <p:nvPr>
            <p:ph type="body" idx="1"/>
          </p:nvPr>
        </p:nvSpPr>
        <p:spPr/>
        <p:txBody>
          <a:bodyPr/>
          <a:lstStyle/>
          <a:p>
            <a:pPr eaLnBrk="1" hangingPunct="1">
              <a:defRPr/>
            </a:pPr>
            <a:r>
              <a:rPr lang="en-US" sz="2800" err="1">
                <a:latin typeface="+mj-lt"/>
              </a:rPr>
              <a:t>Ví</a:t>
            </a:r>
            <a:r>
              <a:rPr lang="en-US" sz="2800">
                <a:latin typeface="+mj-lt"/>
              </a:rPr>
              <a:t> </a:t>
            </a:r>
            <a:r>
              <a:rPr lang="en-US" sz="2800" err="1">
                <a:latin typeface="+mj-lt"/>
              </a:rPr>
              <a:t>dụ</a:t>
            </a:r>
            <a:r>
              <a:rPr lang="en-US" sz="2800">
                <a:latin typeface="+mj-lt"/>
              </a:rPr>
              <a:t>: </a:t>
            </a:r>
            <a:r>
              <a:rPr lang="en-US" sz="2800" err="1">
                <a:latin typeface="+mj-lt"/>
              </a:rPr>
              <a:t>Xét</a:t>
            </a:r>
            <a:r>
              <a:rPr lang="en-US" sz="2800">
                <a:latin typeface="+mj-lt"/>
              </a:rPr>
              <a:t> </a:t>
            </a:r>
            <a:r>
              <a:rPr lang="en-US" sz="2800" err="1">
                <a:latin typeface="+mj-lt"/>
              </a:rPr>
              <a:t>mệnh</a:t>
            </a:r>
            <a:r>
              <a:rPr lang="en-US" sz="2800">
                <a:latin typeface="+mj-lt"/>
              </a:rPr>
              <a:t> </a:t>
            </a:r>
            <a:r>
              <a:rPr lang="en-US" sz="2800" err="1">
                <a:latin typeface="+mj-lt"/>
              </a:rPr>
              <a:t>đề</a:t>
            </a:r>
            <a:r>
              <a:rPr lang="en-US" sz="2800">
                <a:latin typeface="+mj-lt"/>
              </a:rPr>
              <a:t> </a:t>
            </a:r>
            <a:r>
              <a:rPr lang="en-US" sz="2800" err="1">
                <a:latin typeface="+mj-lt"/>
              </a:rPr>
              <a:t>sau</a:t>
            </a:r>
            <a:r>
              <a:rPr lang="en-US" sz="2800">
                <a:latin typeface="+mj-lt"/>
              </a:rPr>
              <a:t> : </a:t>
            </a:r>
          </a:p>
          <a:p>
            <a:pPr lvl="1" eaLnBrk="1" hangingPunct="1">
              <a:buFontTx/>
              <a:buNone/>
              <a:defRPr/>
            </a:pPr>
            <a:r>
              <a:rPr lang="en-US" sz="2400">
                <a:latin typeface="+mj-lt"/>
              </a:rPr>
              <a:t>“</a:t>
            </a:r>
            <a:r>
              <a:rPr lang="en-US" sz="2400" err="1">
                <a:latin typeface="+mj-lt"/>
              </a:rPr>
              <a:t>Nếu</a:t>
            </a:r>
            <a:r>
              <a:rPr lang="en-US" sz="2400">
                <a:latin typeface="+mj-lt"/>
              </a:rPr>
              <a:t> </a:t>
            </a:r>
            <a:r>
              <a:rPr lang="en-US" sz="2400" err="1">
                <a:latin typeface="+mj-lt"/>
              </a:rPr>
              <a:t>tôi</a:t>
            </a:r>
            <a:r>
              <a:rPr lang="en-US" sz="2400">
                <a:latin typeface="+mj-lt"/>
              </a:rPr>
              <a:t> </a:t>
            </a:r>
            <a:r>
              <a:rPr lang="en-US" sz="2400" err="1">
                <a:latin typeface="+mj-lt"/>
              </a:rPr>
              <a:t>đẹp</a:t>
            </a:r>
            <a:r>
              <a:rPr lang="en-US" sz="2400">
                <a:latin typeface="+mj-lt"/>
              </a:rPr>
              <a:t> </a:t>
            </a:r>
            <a:r>
              <a:rPr lang="en-US" sz="2400" err="1">
                <a:latin typeface="+mj-lt"/>
              </a:rPr>
              <a:t>trai</a:t>
            </a:r>
            <a:r>
              <a:rPr lang="en-US" sz="2400">
                <a:latin typeface="+mj-lt"/>
              </a:rPr>
              <a:t> </a:t>
            </a:r>
            <a:r>
              <a:rPr lang="en-US" sz="2400" err="1">
                <a:latin typeface="+mj-lt"/>
              </a:rPr>
              <a:t>thì</a:t>
            </a:r>
            <a:r>
              <a:rPr lang="en-US" sz="2400">
                <a:latin typeface="+mj-lt"/>
              </a:rPr>
              <a:t> </a:t>
            </a:r>
            <a:r>
              <a:rPr lang="en-US" sz="2400" err="1">
                <a:latin typeface="+mj-lt"/>
              </a:rPr>
              <a:t>tôi</a:t>
            </a:r>
            <a:r>
              <a:rPr lang="en-US" sz="2400">
                <a:latin typeface="+mj-lt"/>
              </a:rPr>
              <a:t> </a:t>
            </a:r>
            <a:r>
              <a:rPr lang="en-US" sz="2400" err="1">
                <a:latin typeface="+mj-lt"/>
              </a:rPr>
              <a:t>có</a:t>
            </a:r>
            <a:r>
              <a:rPr lang="en-US" sz="2400">
                <a:latin typeface="+mj-lt"/>
              </a:rPr>
              <a:t> </a:t>
            </a:r>
            <a:r>
              <a:rPr lang="en-US" sz="2400" err="1">
                <a:latin typeface="+mj-lt"/>
              </a:rPr>
              <a:t>nhiều</a:t>
            </a:r>
            <a:r>
              <a:rPr lang="en-US" sz="2400">
                <a:latin typeface="+mj-lt"/>
              </a:rPr>
              <a:t> </a:t>
            </a:r>
            <a:r>
              <a:rPr lang="en-US" sz="2400" err="1">
                <a:latin typeface="+mj-lt"/>
              </a:rPr>
              <a:t>bạn</a:t>
            </a:r>
            <a:r>
              <a:rPr lang="en-US" sz="2400">
                <a:latin typeface="+mj-lt"/>
              </a:rPr>
              <a:t> </a:t>
            </a:r>
            <a:r>
              <a:rPr lang="en-US" sz="2400" err="1">
                <a:latin typeface="+mj-lt"/>
              </a:rPr>
              <a:t>gái</a:t>
            </a:r>
            <a:r>
              <a:rPr lang="en-US" sz="2400">
                <a:latin typeface="+mj-lt"/>
              </a:rPr>
              <a:t>”</a:t>
            </a:r>
          </a:p>
          <a:p>
            <a:pPr lvl="1" eaLnBrk="1" hangingPunct="1">
              <a:buFontTx/>
              <a:buNone/>
              <a:defRPr/>
            </a:pPr>
            <a:r>
              <a:rPr lang="en-US" sz="2400">
                <a:latin typeface="+mj-lt"/>
              </a:rPr>
              <a:t>Ta </a:t>
            </a:r>
            <a:r>
              <a:rPr lang="en-US" sz="2400" err="1">
                <a:latin typeface="+mj-lt"/>
              </a:rPr>
              <a:t>có</a:t>
            </a:r>
            <a:r>
              <a:rPr lang="en-US" sz="2400">
                <a:latin typeface="+mj-lt"/>
              </a:rPr>
              <a:t> </a:t>
            </a:r>
            <a:r>
              <a:rPr lang="en-US" sz="2400" err="1">
                <a:latin typeface="+mj-lt"/>
              </a:rPr>
              <a:t>các</a:t>
            </a:r>
            <a:r>
              <a:rPr lang="en-US" sz="2400">
                <a:latin typeface="+mj-lt"/>
              </a:rPr>
              <a:t> </a:t>
            </a:r>
            <a:r>
              <a:rPr lang="en-US" sz="2400" err="1">
                <a:latin typeface="+mj-lt"/>
              </a:rPr>
              <a:t>trường</a:t>
            </a:r>
            <a:r>
              <a:rPr lang="en-US" sz="2400">
                <a:latin typeface="+mj-lt"/>
              </a:rPr>
              <a:t> </a:t>
            </a:r>
            <a:r>
              <a:rPr lang="en-US" sz="2400" err="1">
                <a:latin typeface="+mj-lt"/>
              </a:rPr>
              <a:t>hợp</a:t>
            </a:r>
            <a:r>
              <a:rPr lang="en-US" sz="2400">
                <a:latin typeface="+mj-lt"/>
              </a:rPr>
              <a:t> </a:t>
            </a:r>
            <a:r>
              <a:rPr lang="en-US" sz="2400" err="1">
                <a:latin typeface="+mj-lt"/>
              </a:rPr>
              <a:t>sau</a:t>
            </a:r>
            <a:r>
              <a:rPr lang="en-US" sz="2400">
                <a:latin typeface="+mj-lt"/>
              </a:rPr>
              <a:t>:</a:t>
            </a:r>
          </a:p>
          <a:p>
            <a:pPr lvl="2" eaLnBrk="1" hangingPunct="1">
              <a:defRPr/>
            </a:pPr>
            <a:r>
              <a:rPr lang="en-US" err="1">
                <a:latin typeface="+mj-lt"/>
              </a:rPr>
              <a:t>Tôi</a:t>
            </a:r>
            <a:r>
              <a:rPr lang="en-US">
                <a:latin typeface="+mj-lt"/>
              </a:rPr>
              <a:t> </a:t>
            </a:r>
            <a:r>
              <a:rPr lang="en-US" err="1">
                <a:latin typeface="+mj-lt"/>
              </a:rPr>
              <a:t>đẹp</a:t>
            </a:r>
            <a:r>
              <a:rPr lang="en-US">
                <a:latin typeface="+mj-lt"/>
              </a:rPr>
              <a:t> </a:t>
            </a:r>
            <a:r>
              <a:rPr lang="en-US" err="1">
                <a:latin typeface="+mj-lt"/>
              </a:rPr>
              <a:t>trai</a:t>
            </a:r>
            <a:r>
              <a:rPr lang="en-US">
                <a:latin typeface="+mj-lt"/>
              </a:rPr>
              <a:t> </a:t>
            </a:r>
            <a:r>
              <a:rPr lang="en-US" err="1">
                <a:latin typeface="+mj-lt"/>
              </a:rPr>
              <a:t>và</a:t>
            </a:r>
            <a:r>
              <a:rPr lang="en-US">
                <a:latin typeface="+mj-lt"/>
              </a:rPr>
              <a:t> </a:t>
            </a:r>
            <a:r>
              <a:rPr lang="en-US" err="1">
                <a:latin typeface="+mj-lt"/>
              </a:rPr>
              <a:t>có</a:t>
            </a:r>
            <a:r>
              <a:rPr lang="en-US">
                <a:latin typeface="+mj-lt"/>
              </a:rPr>
              <a:t> </a:t>
            </a:r>
            <a:r>
              <a:rPr lang="en-US" err="1">
                <a:latin typeface="+mj-lt"/>
              </a:rPr>
              <a:t>nhiều</a:t>
            </a:r>
            <a:r>
              <a:rPr lang="en-US">
                <a:latin typeface="+mj-lt"/>
              </a:rPr>
              <a:t> </a:t>
            </a:r>
            <a:r>
              <a:rPr lang="en-US" err="1">
                <a:latin typeface="+mj-lt"/>
              </a:rPr>
              <a:t>bạn</a:t>
            </a:r>
            <a:r>
              <a:rPr lang="en-US">
                <a:latin typeface="+mj-lt"/>
              </a:rPr>
              <a:t> </a:t>
            </a:r>
            <a:r>
              <a:rPr lang="en-US" err="1">
                <a:latin typeface="+mj-lt"/>
              </a:rPr>
              <a:t>gái</a:t>
            </a:r>
            <a:r>
              <a:rPr lang="en-US">
                <a:latin typeface="+mj-lt"/>
              </a:rPr>
              <a:t> : </a:t>
            </a:r>
            <a:r>
              <a:rPr lang="en-US" err="1">
                <a:latin typeface="+mj-lt"/>
              </a:rPr>
              <a:t>Mệnh</a:t>
            </a:r>
            <a:r>
              <a:rPr lang="en-US">
                <a:latin typeface="+mj-lt"/>
              </a:rPr>
              <a:t> </a:t>
            </a:r>
            <a:r>
              <a:rPr lang="en-US" err="1">
                <a:latin typeface="+mj-lt"/>
              </a:rPr>
              <a:t>đề</a:t>
            </a:r>
            <a:r>
              <a:rPr lang="en-US">
                <a:latin typeface="+mj-lt"/>
              </a:rPr>
              <a:t> </a:t>
            </a:r>
            <a:r>
              <a:rPr lang="en-US" err="1">
                <a:latin typeface="+mj-lt"/>
              </a:rPr>
              <a:t>rõ</a:t>
            </a:r>
            <a:r>
              <a:rPr lang="en-US">
                <a:latin typeface="+mj-lt"/>
              </a:rPr>
              <a:t> </a:t>
            </a:r>
            <a:r>
              <a:rPr lang="en-US" err="1">
                <a:latin typeface="+mj-lt"/>
              </a:rPr>
              <a:t>ràng</a:t>
            </a:r>
            <a:r>
              <a:rPr lang="en-US">
                <a:latin typeface="+mj-lt"/>
              </a:rPr>
              <a:t> </a:t>
            </a:r>
            <a:r>
              <a:rPr lang="en-US" err="1">
                <a:latin typeface="+mj-lt"/>
              </a:rPr>
              <a:t>đúng</a:t>
            </a:r>
            <a:endParaRPr lang="en-US">
              <a:latin typeface="+mj-lt"/>
            </a:endParaRPr>
          </a:p>
          <a:p>
            <a:pPr lvl="2" eaLnBrk="1" hangingPunct="1">
              <a:defRPr/>
            </a:pPr>
            <a:r>
              <a:rPr lang="en-US" err="1">
                <a:latin typeface="+mj-lt"/>
              </a:rPr>
              <a:t>Tôi</a:t>
            </a:r>
            <a:r>
              <a:rPr lang="en-US">
                <a:latin typeface="+mj-lt"/>
              </a:rPr>
              <a:t> </a:t>
            </a:r>
            <a:r>
              <a:rPr lang="en-US" err="1">
                <a:latin typeface="+mj-lt"/>
              </a:rPr>
              <a:t>đẹp</a:t>
            </a:r>
            <a:r>
              <a:rPr lang="en-US">
                <a:latin typeface="+mj-lt"/>
              </a:rPr>
              <a:t> </a:t>
            </a:r>
            <a:r>
              <a:rPr lang="en-US" err="1">
                <a:latin typeface="+mj-lt"/>
              </a:rPr>
              <a:t>trai</a:t>
            </a:r>
            <a:r>
              <a:rPr lang="en-US">
                <a:latin typeface="+mj-lt"/>
              </a:rPr>
              <a:t> </a:t>
            </a:r>
            <a:r>
              <a:rPr lang="en-US" err="1">
                <a:latin typeface="+mj-lt"/>
              </a:rPr>
              <a:t>và</a:t>
            </a:r>
            <a:r>
              <a:rPr lang="en-US">
                <a:latin typeface="+mj-lt"/>
              </a:rPr>
              <a:t> </a:t>
            </a:r>
            <a:r>
              <a:rPr lang="en-US" err="1">
                <a:latin typeface="+mj-lt"/>
              </a:rPr>
              <a:t>không</a:t>
            </a:r>
            <a:r>
              <a:rPr lang="en-US">
                <a:latin typeface="+mj-lt"/>
              </a:rPr>
              <a:t> </a:t>
            </a:r>
            <a:r>
              <a:rPr lang="en-US" err="1">
                <a:latin typeface="+mj-lt"/>
              </a:rPr>
              <a:t>có</a:t>
            </a:r>
            <a:r>
              <a:rPr lang="en-US">
                <a:latin typeface="+mj-lt"/>
              </a:rPr>
              <a:t> </a:t>
            </a:r>
            <a:r>
              <a:rPr lang="en-US" err="1">
                <a:latin typeface="+mj-lt"/>
              </a:rPr>
              <a:t>nhiều</a:t>
            </a:r>
            <a:r>
              <a:rPr lang="en-US">
                <a:latin typeface="+mj-lt"/>
              </a:rPr>
              <a:t> </a:t>
            </a:r>
            <a:r>
              <a:rPr lang="en-US" err="1">
                <a:latin typeface="+mj-lt"/>
              </a:rPr>
              <a:t>bạn</a:t>
            </a:r>
            <a:r>
              <a:rPr lang="en-US">
                <a:latin typeface="+mj-lt"/>
              </a:rPr>
              <a:t> </a:t>
            </a:r>
            <a:r>
              <a:rPr lang="en-US" err="1">
                <a:latin typeface="+mj-lt"/>
              </a:rPr>
              <a:t>gái</a:t>
            </a:r>
            <a:r>
              <a:rPr lang="en-US">
                <a:latin typeface="+mj-lt"/>
              </a:rPr>
              <a:t> : </a:t>
            </a:r>
            <a:r>
              <a:rPr lang="en-US" err="1">
                <a:latin typeface="+mj-lt"/>
              </a:rPr>
              <a:t>Mệnh</a:t>
            </a:r>
            <a:r>
              <a:rPr lang="en-US">
                <a:latin typeface="+mj-lt"/>
              </a:rPr>
              <a:t> </a:t>
            </a:r>
            <a:r>
              <a:rPr lang="en-US" err="1">
                <a:latin typeface="+mj-lt"/>
              </a:rPr>
              <a:t>đề</a:t>
            </a:r>
            <a:r>
              <a:rPr lang="en-US">
                <a:latin typeface="+mj-lt"/>
              </a:rPr>
              <a:t> </a:t>
            </a:r>
            <a:r>
              <a:rPr lang="en-US" err="1">
                <a:latin typeface="+mj-lt"/>
              </a:rPr>
              <a:t>rõ</a:t>
            </a:r>
            <a:r>
              <a:rPr lang="en-US">
                <a:latin typeface="+mj-lt"/>
              </a:rPr>
              <a:t> </a:t>
            </a:r>
            <a:r>
              <a:rPr lang="en-US" err="1">
                <a:latin typeface="+mj-lt"/>
              </a:rPr>
              <a:t>ràng</a:t>
            </a:r>
            <a:r>
              <a:rPr lang="en-US">
                <a:latin typeface="+mj-lt"/>
              </a:rPr>
              <a:t> </a:t>
            </a:r>
            <a:r>
              <a:rPr lang="en-US" err="1">
                <a:latin typeface="+mj-lt"/>
              </a:rPr>
              <a:t>sai</a:t>
            </a:r>
            <a:endParaRPr lang="en-US">
              <a:latin typeface="+mj-lt"/>
            </a:endParaRPr>
          </a:p>
          <a:p>
            <a:pPr lvl="2" eaLnBrk="1" hangingPunct="1">
              <a:defRPr/>
            </a:pPr>
            <a:r>
              <a:rPr lang="en-US" err="1">
                <a:latin typeface="+mj-lt"/>
              </a:rPr>
              <a:t>Tôi</a:t>
            </a:r>
            <a:r>
              <a:rPr lang="en-US">
                <a:latin typeface="+mj-lt"/>
              </a:rPr>
              <a:t> </a:t>
            </a:r>
            <a:r>
              <a:rPr lang="en-US" err="1">
                <a:latin typeface="+mj-lt"/>
              </a:rPr>
              <a:t>không</a:t>
            </a:r>
            <a:r>
              <a:rPr lang="en-US">
                <a:latin typeface="+mj-lt"/>
              </a:rPr>
              <a:t> </a:t>
            </a:r>
            <a:r>
              <a:rPr lang="en-US" err="1">
                <a:latin typeface="+mj-lt"/>
              </a:rPr>
              <a:t>đẹp</a:t>
            </a:r>
            <a:r>
              <a:rPr lang="en-US">
                <a:latin typeface="+mj-lt"/>
              </a:rPr>
              <a:t> </a:t>
            </a:r>
            <a:r>
              <a:rPr lang="en-US" err="1">
                <a:latin typeface="+mj-lt"/>
              </a:rPr>
              <a:t>trai</a:t>
            </a:r>
            <a:r>
              <a:rPr lang="en-US">
                <a:latin typeface="+mj-lt"/>
              </a:rPr>
              <a:t> </a:t>
            </a:r>
            <a:r>
              <a:rPr lang="en-US" err="1">
                <a:latin typeface="+mj-lt"/>
              </a:rPr>
              <a:t>mà</a:t>
            </a:r>
            <a:r>
              <a:rPr lang="en-US">
                <a:latin typeface="+mj-lt"/>
              </a:rPr>
              <a:t> </a:t>
            </a:r>
            <a:r>
              <a:rPr lang="en-US" err="1">
                <a:latin typeface="+mj-lt"/>
              </a:rPr>
              <a:t>vẫn</a:t>
            </a:r>
            <a:r>
              <a:rPr lang="en-US">
                <a:latin typeface="+mj-lt"/>
              </a:rPr>
              <a:t> </a:t>
            </a:r>
            <a:r>
              <a:rPr lang="en-US" err="1">
                <a:latin typeface="+mj-lt"/>
              </a:rPr>
              <a:t>có</a:t>
            </a:r>
            <a:r>
              <a:rPr lang="en-US">
                <a:latin typeface="+mj-lt"/>
              </a:rPr>
              <a:t> </a:t>
            </a:r>
            <a:r>
              <a:rPr lang="en-US" err="1">
                <a:latin typeface="+mj-lt"/>
              </a:rPr>
              <a:t>nhiều</a:t>
            </a:r>
            <a:r>
              <a:rPr lang="en-US">
                <a:latin typeface="+mj-lt"/>
              </a:rPr>
              <a:t> </a:t>
            </a:r>
            <a:r>
              <a:rPr lang="en-US" err="1">
                <a:latin typeface="+mj-lt"/>
              </a:rPr>
              <a:t>bạn</a:t>
            </a:r>
            <a:r>
              <a:rPr lang="en-US">
                <a:latin typeface="+mj-lt"/>
              </a:rPr>
              <a:t> </a:t>
            </a:r>
            <a:r>
              <a:rPr lang="en-US" err="1">
                <a:latin typeface="+mj-lt"/>
              </a:rPr>
              <a:t>gái</a:t>
            </a:r>
            <a:r>
              <a:rPr lang="en-US">
                <a:latin typeface="+mj-lt"/>
              </a:rPr>
              <a:t> : </a:t>
            </a:r>
            <a:r>
              <a:rPr lang="en-US" err="1">
                <a:latin typeface="+mj-lt"/>
              </a:rPr>
              <a:t>Mệnh</a:t>
            </a:r>
            <a:r>
              <a:rPr lang="en-US">
                <a:latin typeface="+mj-lt"/>
              </a:rPr>
              <a:t> </a:t>
            </a:r>
            <a:r>
              <a:rPr lang="en-US" err="1">
                <a:latin typeface="+mj-lt"/>
              </a:rPr>
              <a:t>đề</a:t>
            </a:r>
            <a:r>
              <a:rPr lang="en-US">
                <a:latin typeface="+mj-lt"/>
              </a:rPr>
              <a:t> </a:t>
            </a:r>
            <a:r>
              <a:rPr lang="en-US" err="1">
                <a:latin typeface="+mj-lt"/>
              </a:rPr>
              <a:t>vẫn</a:t>
            </a:r>
            <a:r>
              <a:rPr lang="en-US">
                <a:latin typeface="+mj-lt"/>
              </a:rPr>
              <a:t> </a:t>
            </a:r>
            <a:r>
              <a:rPr lang="en-US" err="1">
                <a:latin typeface="+mj-lt"/>
              </a:rPr>
              <a:t>đúng</a:t>
            </a:r>
            <a:endParaRPr lang="en-US">
              <a:latin typeface="+mj-lt"/>
            </a:endParaRPr>
          </a:p>
          <a:p>
            <a:pPr lvl="2" eaLnBrk="1" hangingPunct="1">
              <a:defRPr/>
            </a:pPr>
            <a:r>
              <a:rPr lang="en-US" err="1">
                <a:latin typeface="+mj-lt"/>
              </a:rPr>
              <a:t>Tôi</a:t>
            </a:r>
            <a:r>
              <a:rPr lang="en-US">
                <a:latin typeface="+mj-lt"/>
              </a:rPr>
              <a:t> </a:t>
            </a:r>
            <a:r>
              <a:rPr lang="en-US" err="1">
                <a:latin typeface="+mj-lt"/>
              </a:rPr>
              <a:t>không</a:t>
            </a:r>
            <a:r>
              <a:rPr lang="en-US">
                <a:latin typeface="+mj-lt"/>
              </a:rPr>
              <a:t> </a:t>
            </a:r>
            <a:r>
              <a:rPr lang="en-US" err="1">
                <a:latin typeface="+mj-lt"/>
              </a:rPr>
              <a:t>đẹp</a:t>
            </a:r>
            <a:r>
              <a:rPr lang="en-US">
                <a:latin typeface="+mj-lt"/>
              </a:rPr>
              <a:t> </a:t>
            </a:r>
            <a:r>
              <a:rPr lang="en-US" err="1">
                <a:latin typeface="+mj-lt"/>
              </a:rPr>
              <a:t>trai</a:t>
            </a:r>
            <a:r>
              <a:rPr lang="en-US">
                <a:latin typeface="+mj-lt"/>
              </a:rPr>
              <a:t> </a:t>
            </a:r>
            <a:r>
              <a:rPr lang="en-US" err="1">
                <a:latin typeface="+mj-lt"/>
              </a:rPr>
              <a:t>và</a:t>
            </a:r>
            <a:r>
              <a:rPr lang="en-US">
                <a:latin typeface="+mj-lt"/>
              </a:rPr>
              <a:t> </a:t>
            </a:r>
            <a:r>
              <a:rPr lang="en-US" err="1">
                <a:latin typeface="+mj-lt"/>
              </a:rPr>
              <a:t>không</a:t>
            </a:r>
            <a:r>
              <a:rPr lang="en-US">
                <a:latin typeface="+mj-lt"/>
              </a:rPr>
              <a:t> </a:t>
            </a:r>
            <a:r>
              <a:rPr lang="en-US" err="1">
                <a:latin typeface="+mj-lt"/>
              </a:rPr>
              <a:t>có</a:t>
            </a:r>
            <a:r>
              <a:rPr lang="en-US">
                <a:latin typeface="+mj-lt"/>
              </a:rPr>
              <a:t> </a:t>
            </a:r>
            <a:r>
              <a:rPr lang="en-US" err="1">
                <a:latin typeface="+mj-lt"/>
              </a:rPr>
              <a:t>nhiều</a:t>
            </a:r>
            <a:r>
              <a:rPr lang="en-US">
                <a:latin typeface="+mj-lt"/>
              </a:rPr>
              <a:t> </a:t>
            </a:r>
            <a:r>
              <a:rPr lang="en-US" err="1">
                <a:latin typeface="+mj-lt"/>
              </a:rPr>
              <a:t>bạn</a:t>
            </a:r>
            <a:r>
              <a:rPr lang="en-US">
                <a:latin typeface="+mj-lt"/>
              </a:rPr>
              <a:t> </a:t>
            </a:r>
            <a:r>
              <a:rPr lang="en-US" err="1">
                <a:latin typeface="+mj-lt"/>
              </a:rPr>
              <a:t>gái</a:t>
            </a:r>
            <a:r>
              <a:rPr lang="en-US">
                <a:latin typeface="+mj-lt"/>
              </a:rPr>
              <a:t> : </a:t>
            </a:r>
            <a:r>
              <a:rPr lang="en-US" err="1">
                <a:latin typeface="+mj-lt"/>
              </a:rPr>
              <a:t>Mệnh</a:t>
            </a:r>
            <a:r>
              <a:rPr lang="en-US">
                <a:latin typeface="+mj-lt"/>
              </a:rPr>
              <a:t> </a:t>
            </a:r>
            <a:r>
              <a:rPr lang="en-US" err="1">
                <a:latin typeface="+mj-lt"/>
              </a:rPr>
              <a:t>đề</a:t>
            </a:r>
            <a:r>
              <a:rPr lang="en-US">
                <a:latin typeface="+mj-lt"/>
              </a:rPr>
              <a:t> </a:t>
            </a:r>
            <a:r>
              <a:rPr lang="en-US" err="1">
                <a:latin typeface="+mj-lt"/>
              </a:rPr>
              <a:t>vẫn</a:t>
            </a:r>
            <a:r>
              <a:rPr lang="en-US">
                <a:latin typeface="+mj-lt"/>
              </a:rPr>
              <a:t> </a:t>
            </a:r>
            <a:r>
              <a:rPr lang="en-US" err="1">
                <a:latin typeface="+mj-lt"/>
              </a:rPr>
              <a:t>đúng</a:t>
            </a:r>
            <a:endParaRPr lang="en-US">
              <a:latin typeface="+mj-lt"/>
            </a:endParaRPr>
          </a:p>
          <a:p>
            <a:pPr lvl="2" eaLnBrk="1" hangingPunct="1">
              <a:buFontTx/>
              <a:buNone/>
              <a:defRPr/>
            </a:pPr>
            <a:endParaRPr lang="en-US" sz="2000"/>
          </a:p>
          <a:p>
            <a:pPr lvl="1" eaLnBrk="1" hangingPunct="1">
              <a:buFontTx/>
              <a:buNone/>
              <a:defRPr/>
            </a:pPr>
            <a:endParaRPr lang="en-US" sz="2400"/>
          </a:p>
          <a:p>
            <a:pPr lvl="1" eaLnBrk="1" hangingPunct="1">
              <a:buFontTx/>
              <a:buNone/>
              <a:defRPr/>
            </a:pPr>
            <a:endParaRPr lang="en-US" sz="2400"/>
          </a:p>
        </p:txBody>
      </p:sp>
      <p:sp>
        <p:nvSpPr>
          <p:cNvPr id="4" name="Slide Number Placeholder 3"/>
          <p:cNvSpPr>
            <a:spLocks noGrp="1"/>
          </p:cNvSpPr>
          <p:nvPr>
            <p:ph type="sldNum" sz="quarter" idx="12"/>
          </p:nvPr>
        </p:nvSpPr>
        <p:spPr/>
        <p:txBody>
          <a:bodyPr/>
          <a:lstStyle/>
          <a:p>
            <a:pPr>
              <a:defRPr/>
            </a:pPr>
            <a:fld id="{FE647DC4-0B15-439C-9BDB-CA2D792ACFFB}" type="slidenum">
              <a:rPr lang="en-US" smtClean="0"/>
              <a:pPr>
                <a:defRPr/>
              </a:pPr>
              <a:t>28</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 calcmode="lin" valueType="num">
                                      <p:cBhvr additive="base">
                                        <p:cTn id="7" dur="30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45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anim calcmode="lin" valueType="num">
                                      <p:cBhvr additive="base">
                                        <p:cTn id="11" dur="30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145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5411">
                                            <p:txEl>
                                              <p:pRg st="2" end="2"/>
                                            </p:txEl>
                                          </p:spTgt>
                                        </p:tgtEl>
                                        <p:attrNameLst>
                                          <p:attrName>style.visibility</p:attrName>
                                        </p:attrNameLst>
                                      </p:cBhvr>
                                      <p:to>
                                        <p:strVal val="visible"/>
                                      </p:to>
                                    </p:set>
                                    <p:anim calcmode="lin" valueType="num">
                                      <p:cBhvr additive="base">
                                        <p:cTn id="15" dur="30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1454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5411">
                                            <p:txEl>
                                              <p:pRg st="3" end="3"/>
                                            </p:txEl>
                                          </p:spTgt>
                                        </p:tgtEl>
                                        <p:attrNameLst>
                                          <p:attrName>style.visibility</p:attrName>
                                        </p:attrNameLst>
                                      </p:cBhvr>
                                      <p:to>
                                        <p:strVal val="visible"/>
                                      </p:to>
                                    </p:set>
                                    <p:anim calcmode="lin" valueType="num">
                                      <p:cBhvr additive="base">
                                        <p:cTn id="19" dur="30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454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5411">
                                            <p:txEl>
                                              <p:pRg st="4" end="4"/>
                                            </p:txEl>
                                          </p:spTgt>
                                        </p:tgtEl>
                                        <p:attrNameLst>
                                          <p:attrName>style.visibility</p:attrName>
                                        </p:attrNameLst>
                                      </p:cBhvr>
                                      <p:to>
                                        <p:strVal val="visible"/>
                                      </p:to>
                                    </p:set>
                                    <p:anim calcmode="lin" valueType="num">
                                      <p:cBhvr additive="base">
                                        <p:cTn id="23" dur="30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1454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5411">
                                            <p:txEl>
                                              <p:pRg st="5" end="5"/>
                                            </p:txEl>
                                          </p:spTgt>
                                        </p:tgtEl>
                                        <p:attrNameLst>
                                          <p:attrName>style.visibility</p:attrName>
                                        </p:attrNameLst>
                                      </p:cBhvr>
                                      <p:to>
                                        <p:strVal val="visible"/>
                                      </p:to>
                                    </p:set>
                                    <p:anim calcmode="lin" valueType="num">
                                      <p:cBhvr additive="base">
                                        <p:cTn id="27" dur="3000" fill="hold"/>
                                        <p:tgtEl>
                                          <p:spTgt spid="145411">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1454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5411">
                                            <p:txEl>
                                              <p:pRg st="6" end="6"/>
                                            </p:txEl>
                                          </p:spTgt>
                                        </p:tgtEl>
                                        <p:attrNameLst>
                                          <p:attrName>style.visibility</p:attrName>
                                        </p:attrNameLst>
                                      </p:cBhvr>
                                      <p:to>
                                        <p:strVal val="visible"/>
                                      </p:to>
                                    </p:set>
                                    <p:anim calcmode="lin" valueType="num">
                                      <p:cBhvr additive="base">
                                        <p:cTn id="31" dur="3000" fill="hold"/>
                                        <p:tgtEl>
                                          <p:spTgt spid="145411">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45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4800" smtClean="0"/>
              <a:t>Phép tính mệnh đề</a:t>
            </a:r>
          </a:p>
        </p:txBody>
      </p:sp>
      <p:sp>
        <p:nvSpPr>
          <p:cNvPr id="56323" name="Rectangle 3"/>
          <p:cNvSpPr>
            <a:spLocks noGrp="1" noChangeArrowheads="1"/>
          </p:cNvSpPr>
          <p:nvPr>
            <p:ph type="body" idx="1"/>
          </p:nvPr>
        </p:nvSpPr>
        <p:spPr/>
        <p:txBody>
          <a:bodyPr/>
          <a:lstStyle/>
          <a:p>
            <a:pPr eaLnBrk="1" hangingPunct="1"/>
            <a:r>
              <a:rPr lang="en-US" smtClean="0">
                <a:latin typeface="VNI-Times" pitchFamily="2" charset="0"/>
              </a:rPr>
              <a:t>Meänh ñeà “Chieàu nay, neáu raûnh toâi seõ gheù thaêm baïn” chæ sai khi chieàu nay toâi raûnh nhöng toâi khoâng gheù thaêm baïn. </a:t>
            </a:r>
          </a:p>
          <a:p>
            <a:pPr eaLnBrk="1" hangingPunct="1"/>
            <a:r>
              <a:rPr lang="en-US" smtClean="0">
                <a:latin typeface="VNI-Times" pitchFamily="2" charset="0"/>
              </a:rPr>
              <a:t>Ngöôïc laïi, neáu chieàu nay toâi baän thì duø toâi coù gheù thaêm baïn hay khoâng, meänh ñeà treân vaãn ñuùng. Ngoaøi ra, taát nhieân neáu chieàu nay toâi coù gheù thaêm baïn thì meänh ñeà treân ñuùng (duø toâi coù raûnh hay khoâng!).</a:t>
            </a:r>
          </a:p>
        </p:txBody>
      </p:sp>
      <p:sp>
        <p:nvSpPr>
          <p:cNvPr id="4" name="Slide Number Placeholder 3"/>
          <p:cNvSpPr>
            <a:spLocks noGrp="1"/>
          </p:cNvSpPr>
          <p:nvPr>
            <p:ph type="sldNum" sz="quarter" idx="12"/>
          </p:nvPr>
        </p:nvSpPr>
        <p:spPr/>
        <p:txBody>
          <a:bodyPr/>
          <a:lstStyle/>
          <a:p>
            <a:pPr>
              <a:defRPr/>
            </a:pPr>
            <a:fld id="{6991826E-67CE-4585-BC66-32B4A46FA568}" type="slidenum">
              <a:rPr lang="en-US" smtClean="0"/>
              <a:pPr>
                <a:defRPr/>
              </a:pPr>
              <a:t>29</a:t>
            </a:fld>
            <a:endParaRPr lang="en-US"/>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4800" smtClean="0"/>
              <a:t>Mệnh đề và chân trị</a:t>
            </a:r>
          </a:p>
        </p:txBody>
      </p:sp>
      <p:sp>
        <p:nvSpPr>
          <p:cNvPr id="5123" name="Rectangle 3"/>
          <p:cNvSpPr>
            <a:spLocks noGrp="1" noChangeArrowheads="1"/>
          </p:cNvSpPr>
          <p:nvPr>
            <p:ph type="body" idx="1"/>
          </p:nvPr>
        </p:nvSpPr>
        <p:spPr>
          <a:xfrm>
            <a:off x="457200" y="1646238"/>
            <a:ext cx="8229600" cy="4525962"/>
          </a:xfrm>
        </p:spPr>
        <p:txBody>
          <a:bodyPr/>
          <a:lstStyle/>
          <a:p>
            <a:pPr eaLnBrk="1" hangingPunct="1">
              <a:defRPr/>
            </a:pPr>
            <a:r>
              <a:rPr lang="en-US" err="1">
                <a:latin typeface="+mj-lt"/>
              </a:rPr>
              <a:t>Khái</a:t>
            </a:r>
            <a:r>
              <a:rPr lang="en-US">
                <a:latin typeface="+mj-lt"/>
              </a:rPr>
              <a:t> </a:t>
            </a:r>
            <a:r>
              <a:rPr lang="en-US" err="1">
                <a:latin typeface="+mj-lt"/>
              </a:rPr>
              <a:t>niệm</a:t>
            </a:r>
            <a:r>
              <a:rPr lang="en-US">
                <a:latin typeface="+mj-lt"/>
              </a:rPr>
              <a:t> </a:t>
            </a:r>
            <a:r>
              <a:rPr lang="en-US" err="1">
                <a:latin typeface="+mj-lt"/>
              </a:rPr>
              <a:t>về</a:t>
            </a:r>
            <a:r>
              <a:rPr lang="en-US">
                <a:latin typeface="+mj-lt"/>
              </a:rPr>
              <a:t> </a:t>
            </a:r>
            <a:r>
              <a:rPr lang="en-US" err="1">
                <a:latin typeface="+mj-lt"/>
              </a:rPr>
              <a:t>mệnh</a:t>
            </a:r>
            <a:r>
              <a:rPr lang="en-US">
                <a:latin typeface="+mj-lt"/>
              </a:rPr>
              <a:t> </a:t>
            </a:r>
            <a:r>
              <a:rPr lang="en-US" err="1">
                <a:latin typeface="+mj-lt"/>
              </a:rPr>
              <a:t>đề</a:t>
            </a:r>
            <a:r>
              <a:rPr lang="en-US">
                <a:latin typeface="+mj-lt"/>
              </a:rPr>
              <a:t>:</a:t>
            </a:r>
          </a:p>
          <a:p>
            <a:pPr lvl="1" eaLnBrk="1" hangingPunct="1">
              <a:buFontTx/>
              <a:buNone/>
              <a:defRPr/>
            </a:pPr>
            <a:r>
              <a:rPr lang="en-US" i="1" err="1">
                <a:latin typeface="+mj-lt"/>
              </a:rPr>
              <a:t>Mệnh</a:t>
            </a:r>
            <a:r>
              <a:rPr lang="en-US" i="1">
                <a:latin typeface="+mj-lt"/>
              </a:rPr>
              <a:t> </a:t>
            </a:r>
            <a:r>
              <a:rPr lang="en-US" i="1" err="1">
                <a:latin typeface="+mj-lt"/>
              </a:rPr>
              <a:t>đề</a:t>
            </a:r>
            <a:r>
              <a:rPr lang="en-US" i="1">
                <a:latin typeface="+mj-lt"/>
              </a:rPr>
              <a:t> </a:t>
            </a:r>
            <a:r>
              <a:rPr lang="en-US" i="1" err="1">
                <a:latin typeface="+mj-lt"/>
              </a:rPr>
              <a:t>toán</a:t>
            </a:r>
            <a:r>
              <a:rPr lang="en-US" i="1">
                <a:latin typeface="+mj-lt"/>
              </a:rPr>
              <a:t> </a:t>
            </a:r>
            <a:r>
              <a:rPr lang="en-US" i="1" err="1">
                <a:latin typeface="+mj-lt"/>
              </a:rPr>
              <a:t>học</a:t>
            </a:r>
            <a:r>
              <a:rPr lang="en-US" i="1">
                <a:latin typeface="+mj-lt"/>
              </a:rPr>
              <a:t> </a:t>
            </a:r>
            <a:r>
              <a:rPr lang="en-US" err="1">
                <a:latin typeface="+mj-lt"/>
              </a:rPr>
              <a:t>là</a:t>
            </a:r>
            <a:r>
              <a:rPr lang="en-US">
                <a:latin typeface="+mj-lt"/>
              </a:rPr>
              <a:t> </a:t>
            </a:r>
            <a:r>
              <a:rPr lang="en-US" err="1">
                <a:latin typeface="+mj-lt"/>
              </a:rPr>
              <a:t>khái</a:t>
            </a:r>
            <a:r>
              <a:rPr lang="en-US">
                <a:latin typeface="+mj-lt"/>
              </a:rPr>
              <a:t> </a:t>
            </a:r>
            <a:r>
              <a:rPr lang="en-US" err="1">
                <a:latin typeface="+mj-lt"/>
              </a:rPr>
              <a:t>niệm</a:t>
            </a:r>
            <a:r>
              <a:rPr lang="en-US">
                <a:latin typeface="+mj-lt"/>
              </a:rPr>
              <a:t> </a:t>
            </a:r>
            <a:r>
              <a:rPr lang="en-US" err="1">
                <a:latin typeface="+mj-lt"/>
              </a:rPr>
              <a:t>cơ</a:t>
            </a:r>
            <a:r>
              <a:rPr lang="en-US">
                <a:latin typeface="+mj-lt"/>
              </a:rPr>
              <a:t> </a:t>
            </a:r>
            <a:r>
              <a:rPr lang="en-US" err="1">
                <a:latin typeface="+mj-lt"/>
              </a:rPr>
              <a:t>bản</a:t>
            </a:r>
            <a:r>
              <a:rPr lang="en-US">
                <a:latin typeface="+mj-lt"/>
              </a:rPr>
              <a:t> </a:t>
            </a:r>
            <a:r>
              <a:rPr lang="en-US" err="1">
                <a:latin typeface="+mj-lt"/>
              </a:rPr>
              <a:t>của</a:t>
            </a:r>
            <a:r>
              <a:rPr lang="en-US">
                <a:latin typeface="+mj-lt"/>
              </a:rPr>
              <a:t> </a:t>
            </a:r>
            <a:r>
              <a:rPr lang="en-US" err="1">
                <a:latin typeface="+mj-lt"/>
              </a:rPr>
              <a:t>toán</a:t>
            </a:r>
            <a:endParaRPr lang="en-US">
              <a:latin typeface="+mj-lt"/>
            </a:endParaRPr>
          </a:p>
          <a:p>
            <a:pPr lvl="1" eaLnBrk="1" hangingPunct="1">
              <a:buFontTx/>
              <a:buNone/>
              <a:defRPr/>
            </a:pPr>
            <a:r>
              <a:rPr lang="en-US">
                <a:latin typeface="+mj-lt"/>
              </a:rPr>
              <a:t> </a:t>
            </a:r>
            <a:r>
              <a:rPr lang="en-US" err="1">
                <a:latin typeface="+mj-lt"/>
              </a:rPr>
              <a:t>học</a:t>
            </a:r>
            <a:r>
              <a:rPr lang="en-US">
                <a:latin typeface="+mj-lt"/>
              </a:rPr>
              <a:t> </a:t>
            </a:r>
            <a:r>
              <a:rPr lang="en-US" err="1">
                <a:latin typeface="+mj-lt"/>
              </a:rPr>
              <a:t>không</a:t>
            </a:r>
            <a:r>
              <a:rPr lang="en-US">
                <a:latin typeface="+mj-lt"/>
              </a:rPr>
              <a:t> </a:t>
            </a:r>
            <a:r>
              <a:rPr lang="en-US" err="1">
                <a:latin typeface="+mj-lt"/>
              </a:rPr>
              <a:t>được</a:t>
            </a:r>
            <a:r>
              <a:rPr lang="en-US">
                <a:latin typeface="+mj-lt"/>
              </a:rPr>
              <a:t> </a:t>
            </a:r>
            <a:r>
              <a:rPr lang="en-US" err="1">
                <a:latin typeface="+mj-lt"/>
              </a:rPr>
              <a:t>định</a:t>
            </a:r>
            <a:r>
              <a:rPr lang="en-US">
                <a:latin typeface="+mj-lt"/>
              </a:rPr>
              <a:t> </a:t>
            </a:r>
            <a:r>
              <a:rPr lang="en-US" err="1">
                <a:latin typeface="+mj-lt"/>
              </a:rPr>
              <a:t>nghĩa</a:t>
            </a:r>
            <a:r>
              <a:rPr lang="en-US">
                <a:latin typeface="+mj-lt"/>
              </a:rPr>
              <a:t> </a:t>
            </a:r>
            <a:r>
              <a:rPr lang="en-US" err="1">
                <a:latin typeface="+mj-lt"/>
              </a:rPr>
              <a:t>mà</a:t>
            </a:r>
            <a:r>
              <a:rPr lang="en-US">
                <a:latin typeface="+mj-lt"/>
              </a:rPr>
              <a:t> </a:t>
            </a:r>
            <a:r>
              <a:rPr lang="en-US" err="1">
                <a:latin typeface="+mj-lt"/>
              </a:rPr>
              <a:t>chỉ</a:t>
            </a:r>
            <a:r>
              <a:rPr lang="en-US">
                <a:latin typeface="+mj-lt"/>
              </a:rPr>
              <a:t> </a:t>
            </a:r>
            <a:r>
              <a:rPr lang="en-US" err="1">
                <a:latin typeface="+mj-lt"/>
              </a:rPr>
              <a:t>được</a:t>
            </a:r>
            <a:r>
              <a:rPr lang="en-US">
                <a:latin typeface="+mj-lt"/>
              </a:rPr>
              <a:t> </a:t>
            </a:r>
            <a:r>
              <a:rPr lang="en-US" err="1">
                <a:latin typeface="+mj-lt"/>
              </a:rPr>
              <a:t>mô</a:t>
            </a:r>
            <a:r>
              <a:rPr lang="en-US">
                <a:latin typeface="+mj-lt"/>
              </a:rPr>
              <a:t> </a:t>
            </a:r>
            <a:r>
              <a:rPr lang="en-US" err="1">
                <a:latin typeface="+mj-lt"/>
              </a:rPr>
              <a:t>tả</a:t>
            </a:r>
            <a:r>
              <a:rPr lang="en-US">
                <a:latin typeface="+mj-lt"/>
              </a:rPr>
              <a:t>.</a:t>
            </a:r>
          </a:p>
          <a:p>
            <a:pPr eaLnBrk="1" hangingPunct="1">
              <a:buFontTx/>
              <a:buNone/>
              <a:defRPr/>
            </a:pP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toán</a:t>
            </a:r>
            <a:r>
              <a:rPr lang="en-US">
                <a:latin typeface="+mj-lt"/>
              </a:rPr>
              <a:t> </a:t>
            </a:r>
            <a:r>
              <a:rPr lang="en-US" err="1">
                <a:latin typeface="+mj-lt"/>
              </a:rPr>
              <a:t>học</a:t>
            </a:r>
            <a:r>
              <a:rPr lang="en-US">
                <a:latin typeface="+mj-lt"/>
              </a:rPr>
              <a:t>(</a:t>
            </a:r>
            <a:r>
              <a:rPr lang="en-US" err="1">
                <a:latin typeface="+mj-lt"/>
              </a:rPr>
              <a:t>gọi</a:t>
            </a:r>
            <a:r>
              <a:rPr lang="en-US">
                <a:latin typeface="+mj-lt"/>
              </a:rPr>
              <a:t> </a:t>
            </a:r>
            <a:r>
              <a:rPr lang="en-US" err="1">
                <a:latin typeface="+mj-lt"/>
              </a:rPr>
              <a:t>tắt</a:t>
            </a:r>
            <a:r>
              <a:rPr lang="en-US">
                <a:latin typeface="+mj-lt"/>
              </a:rPr>
              <a:t> </a:t>
            </a:r>
            <a:r>
              <a:rPr lang="en-US" err="1">
                <a:latin typeface="+mj-lt"/>
              </a:rPr>
              <a:t>là</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là</a:t>
            </a:r>
            <a:r>
              <a:rPr lang="en-US">
                <a:latin typeface="+mj-lt"/>
              </a:rPr>
              <a:t> </a:t>
            </a:r>
            <a:r>
              <a:rPr lang="en-US" err="1">
                <a:latin typeface="+mj-lt"/>
              </a:rPr>
              <a:t>một</a:t>
            </a:r>
            <a:r>
              <a:rPr lang="en-US">
                <a:latin typeface="+mj-lt"/>
              </a:rPr>
              <a:t> </a:t>
            </a:r>
            <a:r>
              <a:rPr lang="en-US" err="1">
                <a:latin typeface="+mj-lt"/>
              </a:rPr>
              <a:t>khẳng</a:t>
            </a:r>
            <a:r>
              <a:rPr lang="en-US">
                <a:latin typeface="+mj-lt"/>
              </a:rPr>
              <a:t> </a:t>
            </a:r>
            <a:r>
              <a:rPr lang="en-US" err="1">
                <a:latin typeface="+mj-lt"/>
              </a:rPr>
              <a:t>định</a:t>
            </a:r>
            <a:r>
              <a:rPr lang="en-US">
                <a:latin typeface="+mj-lt"/>
              </a:rPr>
              <a:t> </a:t>
            </a:r>
            <a:r>
              <a:rPr lang="en-US" err="1">
                <a:latin typeface="+mj-lt"/>
              </a:rPr>
              <a:t>có</a:t>
            </a:r>
            <a:r>
              <a:rPr lang="en-US">
                <a:latin typeface="+mj-lt"/>
              </a:rPr>
              <a:t> </a:t>
            </a:r>
            <a:r>
              <a:rPr lang="en-US" err="1">
                <a:latin typeface="+mj-lt"/>
              </a:rPr>
              <a:t>giá</a:t>
            </a:r>
            <a:r>
              <a:rPr lang="en-US">
                <a:latin typeface="+mj-lt"/>
              </a:rPr>
              <a:t> </a:t>
            </a:r>
            <a:r>
              <a:rPr lang="en-US" err="1">
                <a:latin typeface="+mj-lt"/>
              </a:rPr>
              <a:t>trị</a:t>
            </a:r>
            <a:r>
              <a:rPr lang="en-US">
                <a:latin typeface="+mj-lt"/>
              </a:rPr>
              <a:t> </a:t>
            </a:r>
            <a:r>
              <a:rPr lang="en-US" err="1">
                <a:latin typeface="+mj-lt"/>
              </a:rPr>
              <a:t>chân</a:t>
            </a:r>
            <a:r>
              <a:rPr lang="en-US">
                <a:latin typeface="+mj-lt"/>
              </a:rPr>
              <a:t> </a:t>
            </a:r>
            <a:r>
              <a:rPr lang="en-US" err="1">
                <a:latin typeface="+mj-lt"/>
              </a:rPr>
              <a:t>lý</a:t>
            </a:r>
            <a:r>
              <a:rPr lang="en-US">
                <a:latin typeface="+mj-lt"/>
              </a:rPr>
              <a:t> </a:t>
            </a:r>
            <a:r>
              <a:rPr lang="en-US" err="1">
                <a:latin typeface="+mj-lt"/>
              </a:rPr>
              <a:t>xác</a:t>
            </a:r>
            <a:r>
              <a:rPr lang="en-US">
                <a:latin typeface="+mj-lt"/>
              </a:rPr>
              <a:t> </a:t>
            </a:r>
            <a:r>
              <a:rPr lang="en-US" err="1">
                <a:latin typeface="+mj-lt"/>
              </a:rPr>
              <a:t>định</a:t>
            </a:r>
            <a:r>
              <a:rPr lang="en-US">
                <a:latin typeface="+mj-lt"/>
              </a:rPr>
              <a:t>(</a:t>
            </a:r>
            <a:r>
              <a:rPr lang="en-US" err="1">
                <a:latin typeface="+mj-lt"/>
              </a:rPr>
              <a:t>đúng</a:t>
            </a:r>
            <a:r>
              <a:rPr lang="en-US">
                <a:latin typeface="+mj-lt"/>
              </a:rPr>
              <a:t> </a:t>
            </a:r>
            <a:r>
              <a:rPr lang="en-US" err="1">
                <a:latin typeface="+mj-lt"/>
              </a:rPr>
              <a:t>hoặc</a:t>
            </a:r>
            <a:r>
              <a:rPr lang="en-US">
                <a:latin typeface="+mj-lt"/>
              </a:rPr>
              <a:t> </a:t>
            </a:r>
            <a:r>
              <a:rPr lang="en-US" err="1">
                <a:latin typeface="+mj-lt"/>
              </a:rPr>
              <a:t>sai</a:t>
            </a:r>
            <a:r>
              <a:rPr lang="en-US">
                <a:latin typeface="+mj-lt"/>
              </a:rPr>
              <a:t>, </a:t>
            </a:r>
            <a:r>
              <a:rPr lang="en-US" err="1">
                <a:latin typeface="+mj-lt"/>
              </a:rPr>
              <a:t>nhưng</a:t>
            </a:r>
            <a:r>
              <a:rPr lang="en-US">
                <a:latin typeface="+mj-lt"/>
              </a:rPr>
              <a:t> </a:t>
            </a:r>
            <a:r>
              <a:rPr lang="en-US" err="1">
                <a:latin typeface="+mj-lt"/>
              </a:rPr>
              <a:t>không</a:t>
            </a:r>
            <a:r>
              <a:rPr lang="en-US">
                <a:latin typeface="+mj-lt"/>
              </a:rPr>
              <a:t> </a:t>
            </a:r>
            <a:r>
              <a:rPr lang="en-US" err="1">
                <a:latin typeface="+mj-lt"/>
              </a:rPr>
              <a:t>thể</a:t>
            </a:r>
            <a:r>
              <a:rPr lang="en-US">
                <a:latin typeface="+mj-lt"/>
              </a:rPr>
              <a:t> </a:t>
            </a:r>
            <a:r>
              <a:rPr lang="en-US" err="1">
                <a:latin typeface="+mj-lt"/>
              </a:rPr>
              <a:t>vừa</a:t>
            </a:r>
            <a:r>
              <a:rPr lang="en-US">
                <a:latin typeface="+mj-lt"/>
              </a:rPr>
              <a:t> </a:t>
            </a:r>
            <a:r>
              <a:rPr lang="en-US" err="1">
                <a:latin typeface="+mj-lt"/>
              </a:rPr>
              <a:t>đúng</a:t>
            </a:r>
            <a:r>
              <a:rPr lang="en-US">
                <a:latin typeface="+mj-lt"/>
              </a:rPr>
              <a:t> </a:t>
            </a:r>
            <a:r>
              <a:rPr lang="en-US" err="1">
                <a:latin typeface="+mj-lt"/>
              </a:rPr>
              <a:t>vừa</a:t>
            </a:r>
            <a:r>
              <a:rPr lang="en-US">
                <a:latin typeface="+mj-lt"/>
              </a:rPr>
              <a:t> </a:t>
            </a:r>
            <a:r>
              <a:rPr lang="en-US" err="1">
                <a:latin typeface="+mj-lt"/>
              </a:rPr>
              <a:t>sai</a:t>
            </a:r>
            <a:r>
              <a:rPr lang="en-US"/>
              <a:t>).</a:t>
            </a:r>
          </a:p>
        </p:txBody>
      </p:sp>
      <p:sp>
        <p:nvSpPr>
          <p:cNvPr id="4" name="Slide Number Placeholder 3"/>
          <p:cNvSpPr>
            <a:spLocks noGrp="1"/>
          </p:cNvSpPr>
          <p:nvPr>
            <p:ph type="sldNum" sz="quarter" idx="12"/>
          </p:nvPr>
        </p:nvSpPr>
        <p:spPr/>
        <p:txBody>
          <a:bodyPr/>
          <a:lstStyle/>
          <a:p>
            <a:pPr>
              <a:defRPr/>
            </a:pPr>
            <a:fld id="{0ADC84C3-2899-46E8-8544-B83DED235A5F}" type="slidenum">
              <a:rPr lang="en-US" smtClean="0"/>
              <a:pPr>
                <a:defRPr/>
              </a:pPr>
              <a:t>3</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2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51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 calcmode="lin" valueType="num">
                                      <p:cBhvr additive="base">
                                        <p:cTn id="11" dur="2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51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 calcmode="lin" valueType="num">
                                      <p:cBhvr additive="base">
                                        <p:cTn id="15" dur="2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6" dur="20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123">
                                            <p:txEl>
                                              <p:pRg st="3" end="3"/>
                                            </p:txEl>
                                          </p:spTgt>
                                        </p:tgtEl>
                                        <p:attrNameLst>
                                          <p:attrName>style.visibility</p:attrName>
                                        </p:attrNameLst>
                                      </p:cBhvr>
                                      <p:to>
                                        <p:strVal val="visible"/>
                                      </p:to>
                                    </p:set>
                                    <p:anim calcmode="lin" valueType="num">
                                      <p:cBhvr additive="base">
                                        <p:cTn id="21" dur="20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2" dur="20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ko-KR" smtClean="0">
                <a:ea typeface="굴림" charset="-127"/>
              </a:rPr>
              <a:t>The </a:t>
            </a:r>
            <a:r>
              <a:rPr lang="en-US" altLang="ko-KR" i="1" smtClean="0">
                <a:ea typeface="굴림" charset="-127"/>
              </a:rPr>
              <a:t>Implication</a:t>
            </a:r>
            <a:r>
              <a:rPr lang="en-US" altLang="ko-KR" smtClean="0">
                <a:ea typeface="굴림" charset="-127"/>
              </a:rPr>
              <a:t> Operator</a:t>
            </a:r>
          </a:p>
        </p:txBody>
      </p:sp>
      <p:sp>
        <p:nvSpPr>
          <p:cNvPr id="149507" name="Rectangle 3"/>
          <p:cNvSpPr>
            <a:spLocks noGrp="1" noChangeArrowheads="1"/>
          </p:cNvSpPr>
          <p:nvPr>
            <p:ph type="body" idx="1"/>
          </p:nvPr>
        </p:nvSpPr>
        <p:spPr/>
        <p:txBody>
          <a:bodyPr/>
          <a:lstStyle/>
          <a:p>
            <a:pPr eaLnBrk="1" hangingPunct="1">
              <a:buFontTx/>
              <a:buNone/>
              <a:defRPr/>
            </a:pPr>
            <a:r>
              <a:rPr lang="en-US" altLang="ko-KR" smtClean="0">
                <a:latin typeface="+mj-lt"/>
                <a:ea typeface="굴림" charset="-127"/>
              </a:rPr>
              <a:t>The </a:t>
            </a:r>
            <a:r>
              <a:rPr lang="en-US" altLang="ko-KR" i="1" smtClean="0">
                <a:latin typeface="+mj-lt"/>
                <a:ea typeface="굴림" charset="-127"/>
              </a:rPr>
              <a:t>implication</a:t>
            </a:r>
            <a:r>
              <a:rPr lang="en-US" altLang="ko-KR" smtClean="0">
                <a:latin typeface="+mj-lt"/>
                <a:ea typeface="굴림" charset="-127"/>
              </a:rPr>
              <a:t>   </a:t>
            </a:r>
            <a:r>
              <a:rPr lang="en-US" altLang="ko-KR" i="1" smtClean="0">
                <a:latin typeface="+mj-lt"/>
                <a:ea typeface="굴림" charset="-127"/>
              </a:rPr>
              <a:t>p </a:t>
            </a:r>
            <a:r>
              <a:rPr lang="en-US" altLang="ko-KR" smtClean="0">
                <a:latin typeface="+mj-lt"/>
                <a:ea typeface="굴림" charset="-127"/>
                <a:sym typeface="Symbol" pitchFamily="18" charset="2"/>
              </a:rPr>
              <a:t> </a:t>
            </a:r>
            <a:r>
              <a:rPr lang="en-US" altLang="ko-KR" i="1" smtClean="0">
                <a:latin typeface="+mj-lt"/>
                <a:ea typeface="굴림" charset="-127"/>
                <a:sym typeface="Symbol" pitchFamily="18" charset="2"/>
              </a:rPr>
              <a:t>q</a:t>
            </a:r>
            <a:r>
              <a:rPr lang="en-US" altLang="ko-KR" smtClean="0">
                <a:latin typeface="+mj-lt"/>
                <a:ea typeface="굴림" charset="-127"/>
                <a:sym typeface="Symbol" pitchFamily="18" charset="2"/>
              </a:rPr>
              <a:t> states that </a:t>
            </a:r>
            <a:r>
              <a:rPr lang="en-US" altLang="ko-KR" i="1" smtClean="0">
                <a:latin typeface="+mj-lt"/>
                <a:ea typeface="굴림" charset="-127"/>
                <a:sym typeface="Symbol" pitchFamily="18" charset="2"/>
              </a:rPr>
              <a:t>p</a:t>
            </a:r>
            <a:r>
              <a:rPr lang="en-US" altLang="ko-KR" smtClean="0">
                <a:latin typeface="+mj-lt"/>
                <a:ea typeface="굴림" charset="-127"/>
                <a:sym typeface="Symbol" pitchFamily="18" charset="2"/>
              </a:rPr>
              <a:t> implies </a:t>
            </a:r>
            <a:r>
              <a:rPr lang="en-US" altLang="ko-KR" i="1" smtClean="0">
                <a:latin typeface="+mj-lt"/>
                <a:ea typeface="굴림" charset="-127"/>
                <a:sym typeface="Symbol" pitchFamily="18" charset="2"/>
              </a:rPr>
              <a:t>q.</a:t>
            </a:r>
          </a:p>
          <a:p>
            <a:pPr eaLnBrk="1" hangingPunct="1">
              <a:buFontTx/>
              <a:buNone/>
              <a:defRPr/>
            </a:pPr>
            <a:endParaRPr lang="en-US" altLang="ko-KR" i="1" smtClean="0">
              <a:latin typeface="+mj-lt"/>
              <a:ea typeface="굴림" charset="-127"/>
              <a:sym typeface="Symbol" pitchFamily="18" charset="2"/>
            </a:endParaRPr>
          </a:p>
          <a:p>
            <a:pPr eaLnBrk="1" hangingPunct="1">
              <a:buFontTx/>
              <a:buNone/>
              <a:defRPr/>
            </a:pPr>
            <a:r>
              <a:rPr lang="en-US" altLang="ko-KR" i="1" smtClean="0">
                <a:latin typeface="+mj-lt"/>
                <a:ea typeface="굴림" charset="-127"/>
                <a:sym typeface="Symbol" pitchFamily="18" charset="2"/>
              </a:rPr>
              <a:t>I.e</a:t>
            </a:r>
            <a:r>
              <a:rPr lang="en-US" altLang="ko-KR" i="1">
                <a:latin typeface="+mj-lt"/>
                <a:ea typeface="굴림" charset="-127"/>
                <a:sym typeface="Symbol" pitchFamily="18" charset="2"/>
              </a:rPr>
              <a:t>.</a:t>
            </a:r>
            <a:r>
              <a:rPr lang="en-US" altLang="ko-KR">
                <a:latin typeface="+mj-lt"/>
                <a:ea typeface="굴림" charset="-127"/>
                <a:sym typeface="Symbol" pitchFamily="18" charset="2"/>
              </a:rPr>
              <a:t>, If </a:t>
            </a:r>
            <a:r>
              <a:rPr lang="en-US" altLang="ko-KR" i="1">
                <a:latin typeface="+mj-lt"/>
                <a:ea typeface="굴림" charset="-127"/>
                <a:sym typeface="Symbol" pitchFamily="18" charset="2"/>
              </a:rPr>
              <a:t>p</a:t>
            </a:r>
            <a:r>
              <a:rPr lang="en-US" altLang="ko-KR">
                <a:latin typeface="+mj-lt"/>
                <a:ea typeface="굴림" charset="-127"/>
                <a:sym typeface="Symbol" pitchFamily="18" charset="2"/>
              </a:rPr>
              <a:t> is true, then </a:t>
            </a:r>
            <a:r>
              <a:rPr lang="en-US" altLang="ko-KR" i="1">
                <a:latin typeface="+mj-lt"/>
                <a:ea typeface="굴림" charset="-127"/>
                <a:sym typeface="Symbol" pitchFamily="18" charset="2"/>
              </a:rPr>
              <a:t>q</a:t>
            </a:r>
            <a:r>
              <a:rPr lang="en-US" altLang="ko-KR">
                <a:latin typeface="+mj-lt"/>
                <a:ea typeface="굴림" charset="-127"/>
                <a:sym typeface="Symbol" pitchFamily="18" charset="2"/>
              </a:rPr>
              <a:t> is true; but if </a:t>
            </a:r>
            <a:r>
              <a:rPr lang="en-US" altLang="ko-KR" i="1">
                <a:latin typeface="+mj-lt"/>
                <a:ea typeface="굴림" charset="-127"/>
                <a:sym typeface="Symbol" pitchFamily="18" charset="2"/>
              </a:rPr>
              <a:t>p</a:t>
            </a:r>
            <a:r>
              <a:rPr lang="en-US" altLang="ko-KR">
                <a:latin typeface="+mj-lt"/>
                <a:ea typeface="굴림" charset="-127"/>
                <a:sym typeface="Symbol" pitchFamily="18" charset="2"/>
              </a:rPr>
              <a:t> is not true, then </a:t>
            </a:r>
            <a:r>
              <a:rPr lang="en-US" altLang="ko-KR" i="1">
                <a:latin typeface="+mj-lt"/>
                <a:ea typeface="굴림" charset="-127"/>
                <a:sym typeface="Symbol" pitchFamily="18" charset="2"/>
              </a:rPr>
              <a:t>q</a:t>
            </a:r>
            <a:r>
              <a:rPr lang="en-US" altLang="ko-KR">
                <a:latin typeface="+mj-lt"/>
                <a:ea typeface="굴림" charset="-127"/>
                <a:sym typeface="Symbol" pitchFamily="18" charset="2"/>
              </a:rPr>
              <a:t> could be either true or false.</a:t>
            </a:r>
          </a:p>
          <a:p>
            <a:pPr eaLnBrk="1" hangingPunct="1">
              <a:buFontTx/>
              <a:buNone/>
              <a:defRPr/>
            </a:pPr>
            <a:r>
              <a:rPr lang="en-US" altLang="ko-KR" i="1">
                <a:latin typeface="+mj-lt"/>
                <a:ea typeface="굴림" charset="-127"/>
                <a:sym typeface="Symbol" pitchFamily="18" charset="2"/>
              </a:rPr>
              <a:t>E.g.</a:t>
            </a:r>
            <a:r>
              <a:rPr lang="en-US" altLang="ko-KR">
                <a:latin typeface="+mj-lt"/>
                <a:ea typeface="굴림" charset="-127"/>
                <a:sym typeface="Symbol" pitchFamily="18" charset="2"/>
              </a:rPr>
              <a:t>, let </a:t>
            </a:r>
            <a:r>
              <a:rPr lang="en-US" altLang="ko-KR" i="1">
                <a:latin typeface="+mj-lt"/>
                <a:ea typeface="굴림" charset="-127"/>
                <a:sym typeface="Symbol" pitchFamily="18" charset="2"/>
              </a:rPr>
              <a:t>p </a:t>
            </a:r>
            <a:r>
              <a:rPr lang="en-US" altLang="ko-KR">
                <a:latin typeface="+mj-lt"/>
                <a:ea typeface="굴림" charset="-127"/>
                <a:sym typeface="Symbol" pitchFamily="18" charset="2"/>
              </a:rPr>
              <a:t>= “You study hard.”</a:t>
            </a:r>
            <a:br>
              <a:rPr lang="en-US" altLang="ko-KR">
                <a:latin typeface="+mj-lt"/>
                <a:ea typeface="굴림" charset="-127"/>
                <a:sym typeface="Symbol" pitchFamily="18" charset="2"/>
              </a:rPr>
            </a:br>
            <a:r>
              <a:rPr lang="en-US" altLang="ko-KR">
                <a:latin typeface="+mj-lt"/>
                <a:ea typeface="굴림" charset="-127"/>
                <a:sym typeface="Symbol" pitchFamily="18" charset="2"/>
              </a:rPr>
              <a:t>          </a:t>
            </a:r>
            <a:r>
              <a:rPr lang="en-US" altLang="ko-KR" i="1">
                <a:latin typeface="+mj-lt"/>
                <a:ea typeface="굴림" charset="-127"/>
                <a:sym typeface="Symbol" pitchFamily="18" charset="2"/>
              </a:rPr>
              <a:t>q </a:t>
            </a:r>
            <a:r>
              <a:rPr lang="en-US" altLang="ko-KR">
                <a:latin typeface="+mj-lt"/>
                <a:ea typeface="굴림" charset="-127"/>
                <a:sym typeface="Symbol" pitchFamily="18" charset="2"/>
              </a:rPr>
              <a:t>= “You will get a good grade.”</a:t>
            </a:r>
          </a:p>
          <a:p>
            <a:pPr eaLnBrk="1" hangingPunct="1">
              <a:buFontTx/>
              <a:buNone/>
              <a:defRPr/>
            </a:pPr>
            <a:r>
              <a:rPr lang="en-US" altLang="ko-KR" i="1">
                <a:latin typeface="+mj-lt"/>
                <a:ea typeface="굴림" charset="-127"/>
              </a:rPr>
              <a:t>p </a:t>
            </a:r>
            <a:r>
              <a:rPr lang="en-US" altLang="ko-KR">
                <a:latin typeface="+mj-lt"/>
                <a:ea typeface="굴림" charset="-127"/>
                <a:sym typeface="Symbol" pitchFamily="18" charset="2"/>
              </a:rPr>
              <a:t> </a:t>
            </a:r>
            <a:r>
              <a:rPr lang="en-US" altLang="ko-KR" i="1">
                <a:latin typeface="+mj-lt"/>
                <a:ea typeface="굴림" charset="-127"/>
                <a:sym typeface="Symbol" pitchFamily="18" charset="2"/>
              </a:rPr>
              <a:t>q = </a:t>
            </a:r>
            <a:r>
              <a:rPr lang="en-US" altLang="ko-KR">
                <a:latin typeface="+mj-lt"/>
                <a:ea typeface="굴림" charset="-127"/>
                <a:sym typeface="Symbol" pitchFamily="18" charset="2"/>
              </a:rPr>
              <a:t>“If you study hard, </a:t>
            </a:r>
            <a:r>
              <a:rPr lang="en-US" altLang="ko-KR" smtClean="0">
                <a:latin typeface="+mj-lt"/>
                <a:ea typeface="굴림" charset="-127"/>
                <a:sym typeface="Symbol" pitchFamily="18" charset="2"/>
              </a:rPr>
              <a:t>then you will get a good grade.” </a:t>
            </a:r>
            <a:r>
              <a:rPr lang="en-US" altLang="ko-KR" sz="2800" smtClean="0">
                <a:latin typeface="+mj-lt"/>
                <a:ea typeface="굴림" charset="-127"/>
                <a:sym typeface="Symbol" pitchFamily="18" charset="2"/>
              </a:rPr>
              <a:t>(else, it could go either way)</a:t>
            </a:r>
            <a:endParaRPr lang="en-US" altLang="ko-KR" i="1">
              <a:latin typeface="+mj-lt"/>
              <a:ea typeface="굴림" charset="-127"/>
              <a:sym typeface="Symbol" pitchFamily="18" charset="2"/>
            </a:endParaRPr>
          </a:p>
        </p:txBody>
      </p:sp>
      <p:sp>
        <p:nvSpPr>
          <p:cNvPr id="57348" name="Text Box 5"/>
          <p:cNvSpPr txBox="1">
            <a:spLocks noChangeArrowheads="1"/>
          </p:cNvSpPr>
          <p:nvPr/>
        </p:nvSpPr>
        <p:spPr bwMode="auto">
          <a:xfrm>
            <a:off x="2401888" y="2286000"/>
            <a:ext cx="1484312" cy="457200"/>
          </a:xfrm>
          <a:prstGeom prst="rect">
            <a:avLst/>
          </a:prstGeom>
          <a:solidFill>
            <a:srgbClr val="FFFFCC"/>
          </a:solidFill>
          <a:ln w="9525">
            <a:noFill/>
            <a:miter lim="800000"/>
            <a:headEnd/>
            <a:tailEnd/>
          </a:ln>
        </p:spPr>
        <p:txBody>
          <a:bodyPr wrap="none">
            <a:spAutoFit/>
          </a:bodyPr>
          <a:lstStyle/>
          <a:p>
            <a:pPr eaLnBrk="0" hangingPunct="0"/>
            <a:r>
              <a:rPr lang="en-US" altLang="ko-KR">
                <a:ea typeface="굴림" charset="-127"/>
              </a:rPr>
              <a:t>antecedent</a:t>
            </a:r>
          </a:p>
        </p:txBody>
      </p:sp>
      <p:sp>
        <p:nvSpPr>
          <p:cNvPr id="57349" name="AutoShape 6"/>
          <p:cNvSpPr>
            <a:spLocks/>
          </p:cNvSpPr>
          <p:nvPr/>
        </p:nvSpPr>
        <p:spPr bwMode="auto">
          <a:xfrm rot="5400000">
            <a:off x="3390900" y="2095500"/>
            <a:ext cx="228600" cy="304800"/>
          </a:xfrm>
          <a:prstGeom prst="leftBrace">
            <a:avLst>
              <a:gd name="adj1" fmla="val 11111"/>
              <a:gd name="adj2" fmla="val 50000"/>
            </a:avLst>
          </a:prstGeom>
          <a:noFill/>
          <a:ln w="9525">
            <a:solidFill>
              <a:schemeClr val="tx1"/>
            </a:solidFill>
            <a:round/>
            <a:headEnd/>
            <a:tailEnd/>
          </a:ln>
        </p:spPr>
        <p:txBody>
          <a:bodyPr wrap="none" anchor="ctr"/>
          <a:lstStyle/>
          <a:p>
            <a:endParaRPr lang="en-US"/>
          </a:p>
        </p:txBody>
      </p:sp>
      <p:sp>
        <p:nvSpPr>
          <p:cNvPr id="57350" name="Text Box 7"/>
          <p:cNvSpPr txBox="1">
            <a:spLocks noChangeArrowheads="1"/>
          </p:cNvSpPr>
          <p:nvPr/>
        </p:nvSpPr>
        <p:spPr bwMode="auto">
          <a:xfrm>
            <a:off x="4114800" y="2438400"/>
            <a:ext cx="1554163" cy="457200"/>
          </a:xfrm>
          <a:prstGeom prst="rect">
            <a:avLst/>
          </a:prstGeom>
          <a:solidFill>
            <a:srgbClr val="FFFFCC"/>
          </a:solidFill>
          <a:ln w="9525">
            <a:noFill/>
            <a:miter lim="800000"/>
            <a:headEnd/>
            <a:tailEnd/>
          </a:ln>
        </p:spPr>
        <p:txBody>
          <a:bodyPr wrap="none">
            <a:spAutoFit/>
          </a:bodyPr>
          <a:lstStyle/>
          <a:p>
            <a:pPr eaLnBrk="0" hangingPunct="0"/>
            <a:r>
              <a:rPr lang="en-US" altLang="ko-KR">
                <a:ea typeface="굴림" charset="-127"/>
              </a:rPr>
              <a:t>consequent</a:t>
            </a:r>
          </a:p>
        </p:txBody>
      </p:sp>
      <p:sp>
        <p:nvSpPr>
          <p:cNvPr id="57351" name="AutoShape 8"/>
          <p:cNvSpPr>
            <a:spLocks/>
          </p:cNvSpPr>
          <p:nvPr/>
        </p:nvSpPr>
        <p:spPr bwMode="auto">
          <a:xfrm rot="5400000">
            <a:off x="4152900" y="2095500"/>
            <a:ext cx="228600" cy="304800"/>
          </a:xfrm>
          <a:prstGeom prst="leftBrace">
            <a:avLst>
              <a:gd name="adj1" fmla="val 11111"/>
              <a:gd name="adj2" fmla="val 50000"/>
            </a:avLst>
          </a:prstGeom>
          <a:noFill/>
          <a:ln w="9525">
            <a:solidFill>
              <a:schemeClr val="tx1"/>
            </a:solidFill>
            <a:round/>
            <a:headEnd/>
            <a:tailEnd/>
          </a:ln>
        </p:spPr>
        <p:txBody>
          <a:bodyPr wrap="none" anchor="ctr"/>
          <a:lstStyle/>
          <a:p>
            <a:endParaRPr lang="en-US"/>
          </a:p>
        </p:txBody>
      </p:sp>
      <p:sp>
        <p:nvSpPr>
          <p:cNvPr id="8" name="Slide Number Placeholder 7"/>
          <p:cNvSpPr>
            <a:spLocks noGrp="1"/>
          </p:cNvSpPr>
          <p:nvPr>
            <p:ph type="sldNum" sz="quarter" idx="12"/>
          </p:nvPr>
        </p:nvSpPr>
        <p:spPr/>
        <p:txBody>
          <a:bodyPr/>
          <a:lstStyle/>
          <a:p>
            <a:pPr>
              <a:defRPr/>
            </a:pPr>
            <a:fld id="{EA13572D-5911-433C-81B5-AB675D5B1136}"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ko-KR" smtClean="0">
                <a:ea typeface="굴림" charset="-127"/>
              </a:rPr>
              <a:t>Implication Truth Table</a:t>
            </a:r>
          </a:p>
        </p:txBody>
      </p:sp>
      <p:sp>
        <p:nvSpPr>
          <p:cNvPr id="151555" name="Rectangle 3"/>
          <p:cNvSpPr>
            <a:spLocks noGrp="1" noChangeArrowheads="1"/>
          </p:cNvSpPr>
          <p:nvPr>
            <p:ph type="body" idx="1"/>
          </p:nvPr>
        </p:nvSpPr>
        <p:spPr/>
        <p:txBody>
          <a:bodyPr/>
          <a:lstStyle/>
          <a:p>
            <a:pPr eaLnBrk="1" hangingPunct="1">
              <a:defRPr/>
            </a:pPr>
            <a:r>
              <a:rPr lang="en-US" altLang="ko-KR" i="1">
                <a:latin typeface="+mj-lt"/>
                <a:ea typeface="굴림" charset="-127"/>
              </a:rPr>
              <a:t>p </a:t>
            </a:r>
            <a:r>
              <a:rPr lang="en-US" altLang="ko-KR">
                <a:latin typeface="+mj-lt"/>
                <a:ea typeface="굴림" charset="-127"/>
                <a:sym typeface="Symbol" pitchFamily="18" charset="2"/>
              </a:rPr>
              <a:t></a:t>
            </a:r>
            <a:r>
              <a:rPr lang="en-US" altLang="ko-KR" i="1">
                <a:latin typeface="+mj-lt"/>
                <a:ea typeface="굴림" charset="-127"/>
              </a:rPr>
              <a:t> q </a:t>
            </a:r>
            <a:r>
              <a:rPr lang="en-US" altLang="ko-KR">
                <a:latin typeface="+mj-lt"/>
                <a:ea typeface="굴림" charset="-127"/>
              </a:rPr>
              <a:t>is </a:t>
            </a:r>
            <a:r>
              <a:rPr lang="en-US" altLang="ko-KR" b="1">
                <a:latin typeface="+mj-lt"/>
                <a:ea typeface="굴림" charset="-127"/>
              </a:rPr>
              <a:t>false</a:t>
            </a:r>
            <a:r>
              <a:rPr lang="en-US" altLang="ko-KR">
                <a:latin typeface="+mj-lt"/>
                <a:ea typeface="굴림" charset="-127"/>
              </a:rPr>
              <a:t> </a:t>
            </a:r>
            <a:r>
              <a:rPr lang="en-US" altLang="ko-KR" u="sng">
                <a:latin typeface="+mj-lt"/>
                <a:ea typeface="굴림" charset="-127"/>
              </a:rPr>
              <a:t>only</a:t>
            </a:r>
            <a:r>
              <a:rPr lang="en-US" altLang="ko-KR">
                <a:latin typeface="+mj-lt"/>
                <a:ea typeface="굴림" charset="-127"/>
              </a:rPr>
              <a:t> when</a:t>
            </a:r>
            <a:br>
              <a:rPr lang="en-US" altLang="ko-KR">
                <a:latin typeface="+mj-lt"/>
                <a:ea typeface="굴림" charset="-127"/>
              </a:rPr>
            </a:br>
            <a:r>
              <a:rPr lang="en-US" altLang="ko-KR" i="1">
                <a:latin typeface="+mj-lt"/>
                <a:ea typeface="굴림" charset="-127"/>
              </a:rPr>
              <a:t>p</a:t>
            </a:r>
            <a:r>
              <a:rPr lang="en-US" altLang="ko-KR">
                <a:latin typeface="+mj-lt"/>
                <a:ea typeface="굴림" charset="-127"/>
              </a:rPr>
              <a:t> is true but </a:t>
            </a:r>
            <a:r>
              <a:rPr lang="en-US" altLang="ko-KR" i="1">
                <a:latin typeface="+mj-lt"/>
                <a:ea typeface="굴림" charset="-127"/>
              </a:rPr>
              <a:t>q</a:t>
            </a:r>
            <a:r>
              <a:rPr lang="en-US" altLang="ko-KR">
                <a:latin typeface="+mj-lt"/>
                <a:ea typeface="굴림" charset="-127"/>
              </a:rPr>
              <a:t> is </a:t>
            </a:r>
            <a:r>
              <a:rPr lang="en-US" altLang="ko-KR" b="1">
                <a:latin typeface="+mj-lt"/>
                <a:ea typeface="굴림" charset="-127"/>
              </a:rPr>
              <a:t>not</a:t>
            </a:r>
            <a:r>
              <a:rPr lang="en-US" altLang="ko-KR">
                <a:latin typeface="+mj-lt"/>
                <a:ea typeface="굴림" charset="-127"/>
              </a:rPr>
              <a:t> true.</a:t>
            </a:r>
          </a:p>
          <a:p>
            <a:pPr eaLnBrk="1" hangingPunct="1">
              <a:defRPr/>
            </a:pPr>
            <a:r>
              <a:rPr lang="en-US" altLang="ko-KR" i="1">
                <a:latin typeface="+mj-lt"/>
                <a:ea typeface="굴림" charset="-127"/>
              </a:rPr>
              <a:t>p </a:t>
            </a:r>
            <a:r>
              <a:rPr lang="en-US" altLang="ko-KR">
                <a:latin typeface="+mj-lt"/>
                <a:ea typeface="굴림" charset="-127"/>
                <a:sym typeface="Symbol" pitchFamily="18" charset="2"/>
              </a:rPr>
              <a:t></a:t>
            </a:r>
            <a:r>
              <a:rPr lang="en-US" altLang="ko-KR" i="1">
                <a:latin typeface="+mj-lt"/>
                <a:ea typeface="굴림" charset="-127"/>
              </a:rPr>
              <a:t> q   </a:t>
            </a:r>
            <a:r>
              <a:rPr lang="en-US" altLang="ko-KR">
                <a:latin typeface="+mj-lt"/>
                <a:ea typeface="굴림" charset="-127"/>
              </a:rPr>
              <a:t>does </a:t>
            </a:r>
            <a:r>
              <a:rPr lang="en-US" altLang="ko-KR" b="1">
                <a:latin typeface="+mj-lt"/>
                <a:ea typeface="굴림" charset="-127"/>
              </a:rPr>
              <a:t>not </a:t>
            </a:r>
            <a:r>
              <a:rPr lang="en-US" altLang="ko-KR">
                <a:latin typeface="+mj-lt"/>
                <a:ea typeface="굴림" charset="-127"/>
              </a:rPr>
              <a:t>say</a:t>
            </a:r>
            <a:br>
              <a:rPr lang="en-US" altLang="ko-KR">
                <a:latin typeface="+mj-lt"/>
                <a:ea typeface="굴림" charset="-127"/>
              </a:rPr>
            </a:br>
            <a:r>
              <a:rPr lang="en-US" altLang="ko-KR">
                <a:latin typeface="+mj-lt"/>
                <a:ea typeface="굴림" charset="-127"/>
              </a:rPr>
              <a:t>that </a:t>
            </a:r>
            <a:r>
              <a:rPr lang="en-US" altLang="ko-KR" i="1">
                <a:latin typeface="+mj-lt"/>
                <a:ea typeface="굴림" charset="-127"/>
              </a:rPr>
              <a:t>p</a:t>
            </a:r>
            <a:r>
              <a:rPr lang="en-US" altLang="ko-KR">
                <a:latin typeface="+mj-lt"/>
                <a:ea typeface="굴림" charset="-127"/>
              </a:rPr>
              <a:t> </a:t>
            </a:r>
            <a:r>
              <a:rPr lang="en-US" altLang="ko-KR" u="sng">
                <a:latin typeface="+mj-lt"/>
                <a:ea typeface="굴림" charset="-127"/>
              </a:rPr>
              <a:t>causes</a:t>
            </a:r>
            <a:r>
              <a:rPr lang="en-US" altLang="ko-KR">
                <a:latin typeface="+mj-lt"/>
                <a:ea typeface="굴림" charset="-127"/>
              </a:rPr>
              <a:t> </a:t>
            </a:r>
            <a:r>
              <a:rPr lang="en-US" altLang="ko-KR" i="1">
                <a:latin typeface="+mj-lt"/>
                <a:ea typeface="굴림" charset="-127"/>
              </a:rPr>
              <a:t>q</a:t>
            </a:r>
            <a:r>
              <a:rPr lang="en-US" altLang="ko-KR">
                <a:latin typeface="+mj-lt"/>
                <a:ea typeface="굴림" charset="-127"/>
              </a:rPr>
              <a:t>!</a:t>
            </a:r>
          </a:p>
          <a:p>
            <a:pPr eaLnBrk="1" hangingPunct="1">
              <a:defRPr/>
            </a:pPr>
            <a:r>
              <a:rPr lang="en-US" altLang="ko-KR" i="1">
                <a:latin typeface="+mj-lt"/>
                <a:ea typeface="굴림" charset="-127"/>
              </a:rPr>
              <a:t>p </a:t>
            </a:r>
            <a:r>
              <a:rPr lang="en-US" altLang="ko-KR">
                <a:latin typeface="+mj-lt"/>
                <a:ea typeface="굴림" charset="-127"/>
                <a:sym typeface="Symbol" pitchFamily="18" charset="2"/>
              </a:rPr>
              <a:t></a:t>
            </a:r>
            <a:r>
              <a:rPr lang="en-US" altLang="ko-KR" i="1">
                <a:latin typeface="+mj-lt"/>
                <a:ea typeface="굴림" charset="-127"/>
              </a:rPr>
              <a:t> q   </a:t>
            </a:r>
            <a:r>
              <a:rPr lang="en-US" altLang="ko-KR">
                <a:latin typeface="+mj-lt"/>
                <a:ea typeface="굴림" charset="-127"/>
              </a:rPr>
              <a:t>does </a:t>
            </a:r>
            <a:r>
              <a:rPr lang="en-US" altLang="ko-KR" b="1">
                <a:latin typeface="+mj-lt"/>
                <a:ea typeface="굴림" charset="-127"/>
              </a:rPr>
              <a:t>not </a:t>
            </a:r>
            <a:r>
              <a:rPr lang="en-US" altLang="ko-KR">
                <a:latin typeface="+mj-lt"/>
                <a:ea typeface="굴림" charset="-127"/>
              </a:rPr>
              <a:t>require</a:t>
            </a:r>
            <a:br>
              <a:rPr lang="en-US" altLang="ko-KR">
                <a:latin typeface="+mj-lt"/>
                <a:ea typeface="굴림" charset="-127"/>
              </a:rPr>
            </a:br>
            <a:r>
              <a:rPr lang="en-US" altLang="ko-KR">
                <a:latin typeface="+mj-lt"/>
                <a:ea typeface="굴림" charset="-127"/>
              </a:rPr>
              <a:t>that </a:t>
            </a:r>
            <a:r>
              <a:rPr lang="en-US" altLang="ko-KR" i="1">
                <a:latin typeface="+mj-lt"/>
                <a:ea typeface="굴림" charset="-127"/>
              </a:rPr>
              <a:t>p</a:t>
            </a:r>
            <a:r>
              <a:rPr lang="en-US" altLang="ko-KR">
                <a:latin typeface="+mj-lt"/>
                <a:ea typeface="굴림" charset="-127"/>
              </a:rPr>
              <a:t> or </a:t>
            </a:r>
            <a:r>
              <a:rPr lang="en-US" altLang="ko-KR" i="1">
                <a:latin typeface="+mj-lt"/>
                <a:ea typeface="굴림" charset="-127"/>
              </a:rPr>
              <a:t>q</a:t>
            </a:r>
            <a:r>
              <a:rPr lang="en-US" altLang="ko-KR">
                <a:latin typeface="+mj-lt"/>
                <a:ea typeface="굴림" charset="-127"/>
              </a:rPr>
              <a:t> </a:t>
            </a:r>
            <a:r>
              <a:rPr lang="en-US" altLang="ko-KR" b="1" u="sng">
                <a:latin typeface="+mj-lt"/>
                <a:ea typeface="굴림" charset="-127"/>
              </a:rPr>
              <a:t>are ever true</a:t>
            </a:r>
            <a:r>
              <a:rPr lang="en-US" altLang="ko-KR">
                <a:latin typeface="+mj-lt"/>
                <a:ea typeface="굴림" charset="-127"/>
              </a:rPr>
              <a:t>!</a:t>
            </a:r>
          </a:p>
          <a:p>
            <a:pPr eaLnBrk="1" hangingPunct="1">
              <a:defRPr/>
            </a:pPr>
            <a:r>
              <a:rPr lang="en-US" altLang="ko-KR" i="1">
                <a:latin typeface="+mj-lt"/>
                <a:ea typeface="굴림" charset="-127"/>
              </a:rPr>
              <a:t>E.g.</a:t>
            </a:r>
            <a:r>
              <a:rPr lang="en-US" altLang="ko-KR">
                <a:latin typeface="+mj-lt"/>
                <a:ea typeface="굴림" charset="-127"/>
              </a:rPr>
              <a:t> “(1=0) </a:t>
            </a:r>
            <a:r>
              <a:rPr lang="en-US" altLang="ko-KR">
                <a:latin typeface="+mj-lt"/>
                <a:ea typeface="굴림" charset="-127"/>
                <a:sym typeface="Symbol" pitchFamily="18" charset="2"/>
              </a:rPr>
              <a:t> pigs can fly” is TRUE!</a:t>
            </a:r>
          </a:p>
        </p:txBody>
      </p:sp>
      <p:graphicFrame>
        <p:nvGraphicFramePr>
          <p:cNvPr id="6146" name="Object 2"/>
          <p:cNvGraphicFramePr>
            <a:graphicFrameLocks noChangeAspect="1"/>
          </p:cNvGraphicFramePr>
          <p:nvPr/>
        </p:nvGraphicFramePr>
        <p:xfrm>
          <a:off x="5561013" y="2136775"/>
          <a:ext cx="2651125" cy="2832100"/>
        </p:xfrm>
        <a:graphic>
          <a:graphicData uri="http://schemas.openxmlformats.org/presentationml/2006/ole">
            <p:oleObj spid="_x0000_s6146" name="Document" r:id="rId4" imgW="2666524" imgH="2842736" progId="Word.Document.8">
              <p:embed/>
            </p:oleObj>
          </a:graphicData>
        </a:graphic>
      </p:graphicFrame>
      <p:sp>
        <p:nvSpPr>
          <p:cNvPr id="6149" name="AutoShape 5"/>
          <p:cNvSpPr>
            <a:spLocks/>
          </p:cNvSpPr>
          <p:nvPr/>
        </p:nvSpPr>
        <p:spPr bwMode="auto">
          <a:xfrm>
            <a:off x="7772400" y="3810000"/>
            <a:ext cx="228600" cy="457200"/>
          </a:xfrm>
          <a:prstGeom prst="rightBrace">
            <a:avLst>
              <a:gd name="adj1" fmla="val 16667"/>
              <a:gd name="adj2" fmla="val 50000"/>
            </a:avLst>
          </a:prstGeom>
          <a:noFill/>
          <a:ln w="9525">
            <a:solidFill>
              <a:schemeClr val="tx1"/>
            </a:solidFill>
            <a:round/>
            <a:headEnd/>
            <a:tailEnd/>
          </a:ln>
        </p:spPr>
        <p:txBody>
          <a:bodyPr wrap="none" anchor="ctr"/>
          <a:lstStyle/>
          <a:p>
            <a:endParaRPr lang="en-US"/>
          </a:p>
        </p:txBody>
      </p:sp>
      <p:sp>
        <p:nvSpPr>
          <p:cNvPr id="6150" name="Text Box 6"/>
          <p:cNvSpPr txBox="1">
            <a:spLocks noChangeArrowheads="1"/>
          </p:cNvSpPr>
          <p:nvPr/>
        </p:nvSpPr>
        <p:spPr bwMode="auto">
          <a:xfrm>
            <a:off x="8061325" y="3352800"/>
            <a:ext cx="827088" cy="1552575"/>
          </a:xfrm>
          <a:prstGeom prst="rect">
            <a:avLst/>
          </a:prstGeom>
          <a:solidFill>
            <a:srgbClr val="FFFFCC"/>
          </a:solidFill>
          <a:ln w="9525">
            <a:noFill/>
            <a:miter lim="800000"/>
            <a:headEnd/>
            <a:tailEnd/>
          </a:ln>
        </p:spPr>
        <p:txBody>
          <a:bodyPr wrap="none">
            <a:spAutoFit/>
          </a:bodyPr>
          <a:lstStyle/>
          <a:p>
            <a:pPr eaLnBrk="0" hangingPunct="0"/>
            <a:r>
              <a:rPr lang="en-US" altLang="ko-KR">
                <a:ea typeface="굴림" charset="-127"/>
              </a:rPr>
              <a:t>The </a:t>
            </a:r>
            <a:br>
              <a:rPr lang="en-US" altLang="ko-KR">
                <a:ea typeface="굴림" charset="-127"/>
              </a:rPr>
            </a:br>
            <a:r>
              <a:rPr lang="en-US" altLang="ko-KR" u="sng">
                <a:ea typeface="굴림" charset="-127"/>
              </a:rPr>
              <a:t>only</a:t>
            </a:r>
            <a:r>
              <a:rPr lang="en-US" altLang="ko-KR">
                <a:ea typeface="굴림" charset="-127"/>
              </a:rPr>
              <a:t/>
            </a:r>
            <a:br>
              <a:rPr lang="en-US" altLang="ko-KR">
                <a:ea typeface="굴림" charset="-127"/>
              </a:rPr>
            </a:br>
            <a:r>
              <a:rPr lang="en-US" altLang="ko-KR">
                <a:ea typeface="굴림" charset="-127"/>
              </a:rPr>
              <a:t>False</a:t>
            </a:r>
            <a:br>
              <a:rPr lang="en-US" altLang="ko-KR">
                <a:ea typeface="굴림" charset="-127"/>
              </a:rPr>
            </a:br>
            <a:r>
              <a:rPr lang="en-US" altLang="ko-KR">
                <a:ea typeface="굴림" charset="-127"/>
              </a:rPr>
              <a:t>case!</a:t>
            </a:r>
          </a:p>
        </p:txBody>
      </p:sp>
      <p:sp>
        <p:nvSpPr>
          <p:cNvPr id="7" name="Slide Number Placeholder 6"/>
          <p:cNvSpPr>
            <a:spLocks noGrp="1"/>
          </p:cNvSpPr>
          <p:nvPr>
            <p:ph type="sldNum" sz="quarter" idx="12"/>
          </p:nvPr>
        </p:nvSpPr>
        <p:spPr/>
        <p:txBody>
          <a:bodyPr/>
          <a:lstStyle/>
          <a:p>
            <a:pPr>
              <a:defRPr/>
            </a:pPr>
            <a:fld id="{B023CD55-9A04-4929-98E2-8DD695BA95C8}"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ko-KR" smtClean="0">
                <a:ea typeface="굴림" charset="-127"/>
              </a:rPr>
              <a:t>Examples of Implications</a:t>
            </a:r>
          </a:p>
        </p:txBody>
      </p:sp>
      <p:sp>
        <p:nvSpPr>
          <p:cNvPr id="153603" name="Rectangle 3"/>
          <p:cNvSpPr>
            <a:spLocks noGrp="1" noChangeArrowheads="1"/>
          </p:cNvSpPr>
          <p:nvPr>
            <p:ph type="body" idx="1"/>
          </p:nvPr>
        </p:nvSpPr>
        <p:spPr>
          <a:xfrm>
            <a:off x="685800" y="1981200"/>
            <a:ext cx="7772400" cy="4267200"/>
          </a:xfrm>
        </p:spPr>
        <p:txBody>
          <a:bodyPr/>
          <a:lstStyle/>
          <a:p>
            <a:pPr eaLnBrk="1" hangingPunct="1">
              <a:defRPr/>
            </a:pPr>
            <a:r>
              <a:rPr lang="ko-KR" altLang="en-US">
                <a:ea typeface="굴림" charset="-127"/>
              </a:rPr>
              <a:t>“</a:t>
            </a:r>
            <a:r>
              <a:rPr lang="en-US" altLang="ko-KR">
                <a:latin typeface="+mj-lt"/>
                <a:ea typeface="굴림" charset="-127"/>
              </a:rPr>
              <a:t>If this lecture ends, then the sun will rise tomorrow.” </a:t>
            </a:r>
            <a:r>
              <a:rPr lang="en-US" altLang="ko-KR" i="1">
                <a:latin typeface="+mj-lt"/>
                <a:ea typeface="굴림" charset="-127"/>
              </a:rPr>
              <a:t>True</a:t>
            </a:r>
            <a:r>
              <a:rPr lang="en-US" altLang="ko-KR">
                <a:latin typeface="+mj-lt"/>
                <a:ea typeface="굴림" charset="-127"/>
              </a:rPr>
              <a:t> or </a:t>
            </a:r>
            <a:r>
              <a:rPr lang="en-US" altLang="ko-KR" i="1">
                <a:latin typeface="+mj-lt"/>
                <a:ea typeface="굴림" charset="-127"/>
              </a:rPr>
              <a:t>False</a:t>
            </a:r>
            <a:r>
              <a:rPr lang="en-US" altLang="ko-KR">
                <a:latin typeface="+mj-lt"/>
                <a:ea typeface="굴림" charset="-127"/>
              </a:rPr>
              <a:t>?</a:t>
            </a:r>
          </a:p>
          <a:p>
            <a:pPr eaLnBrk="1" hangingPunct="1">
              <a:defRPr/>
            </a:pPr>
            <a:r>
              <a:rPr lang="en-US" altLang="ko-KR">
                <a:latin typeface="+mj-lt"/>
                <a:ea typeface="굴림" charset="-127"/>
              </a:rPr>
              <a:t>“If Tuesday is a day of the week, then I am a penguin.” </a:t>
            </a:r>
            <a:r>
              <a:rPr lang="en-US" altLang="ko-KR" i="1">
                <a:latin typeface="+mj-lt"/>
                <a:ea typeface="굴림" charset="-127"/>
              </a:rPr>
              <a:t>True</a:t>
            </a:r>
            <a:r>
              <a:rPr lang="en-US" altLang="ko-KR">
                <a:latin typeface="+mj-lt"/>
                <a:ea typeface="굴림" charset="-127"/>
              </a:rPr>
              <a:t> or </a:t>
            </a:r>
            <a:r>
              <a:rPr lang="en-US" altLang="ko-KR" i="1">
                <a:latin typeface="+mj-lt"/>
                <a:ea typeface="굴림" charset="-127"/>
              </a:rPr>
              <a:t>False</a:t>
            </a:r>
            <a:r>
              <a:rPr lang="en-US" altLang="ko-KR">
                <a:latin typeface="+mj-lt"/>
                <a:ea typeface="굴림" charset="-127"/>
              </a:rPr>
              <a:t>?</a:t>
            </a:r>
          </a:p>
          <a:p>
            <a:pPr eaLnBrk="1" hangingPunct="1">
              <a:defRPr/>
            </a:pPr>
            <a:r>
              <a:rPr lang="en-US" altLang="ko-KR">
                <a:latin typeface="+mj-lt"/>
                <a:ea typeface="굴림" charset="-127"/>
              </a:rPr>
              <a:t>“If 1+1=6, then Bush is president.” </a:t>
            </a:r>
            <a:br>
              <a:rPr lang="en-US" altLang="ko-KR">
                <a:latin typeface="+mj-lt"/>
                <a:ea typeface="굴림" charset="-127"/>
              </a:rPr>
            </a:br>
            <a:r>
              <a:rPr lang="en-US" altLang="ko-KR" i="1">
                <a:latin typeface="+mj-lt"/>
                <a:ea typeface="굴림" charset="-127"/>
              </a:rPr>
              <a:t>True</a:t>
            </a:r>
            <a:r>
              <a:rPr lang="en-US" altLang="ko-KR">
                <a:latin typeface="+mj-lt"/>
                <a:ea typeface="굴림" charset="-127"/>
              </a:rPr>
              <a:t> or </a:t>
            </a:r>
            <a:r>
              <a:rPr lang="en-US" altLang="ko-KR" i="1">
                <a:latin typeface="+mj-lt"/>
                <a:ea typeface="굴림" charset="-127"/>
              </a:rPr>
              <a:t>False</a:t>
            </a:r>
            <a:r>
              <a:rPr lang="en-US" altLang="ko-KR">
                <a:latin typeface="+mj-lt"/>
                <a:ea typeface="굴림" charset="-127"/>
              </a:rPr>
              <a:t>?</a:t>
            </a:r>
          </a:p>
          <a:p>
            <a:pPr eaLnBrk="1" hangingPunct="1">
              <a:defRPr/>
            </a:pPr>
            <a:r>
              <a:rPr lang="en-US" altLang="ko-KR">
                <a:latin typeface="+mj-lt"/>
                <a:ea typeface="굴림" charset="-127"/>
              </a:rPr>
              <a:t>“If the moon is made of green cheese, then I am richer than Bill Gates.” </a:t>
            </a:r>
            <a:r>
              <a:rPr lang="en-US" altLang="ko-KR" i="1">
                <a:latin typeface="+mj-lt"/>
                <a:ea typeface="굴림" charset="-127"/>
              </a:rPr>
              <a:t>True </a:t>
            </a:r>
            <a:r>
              <a:rPr lang="en-US" altLang="ko-KR">
                <a:latin typeface="+mj-lt"/>
                <a:ea typeface="굴림" charset="-127"/>
              </a:rPr>
              <a:t>or</a:t>
            </a:r>
            <a:r>
              <a:rPr lang="en-US" altLang="ko-KR" i="1">
                <a:latin typeface="+mj-lt"/>
                <a:ea typeface="굴림" charset="-127"/>
              </a:rPr>
              <a:t> False</a:t>
            </a:r>
            <a:r>
              <a:rPr lang="en-US" altLang="ko-KR">
                <a:latin typeface="+mj-lt"/>
                <a:ea typeface="굴림" charset="-127"/>
              </a:rPr>
              <a:t>?</a:t>
            </a:r>
          </a:p>
        </p:txBody>
      </p:sp>
      <p:sp>
        <p:nvSpPr>
          <p:cNvPr id="153604" name="Oval 4"/>
          <p:cNvSpPr>
            <a:spLocks noChangeArrowheads="1"/>
          </p:cNvSpPr>
          <p:nvPr/>
        </p:nvSpPr>
        <p:spPr bwMode="auto">
          <a:xfrm>
            <a:off x="5791200" y="5791200"/>
            <a:ext cx="914400" cy="457200"/>
          </a:xfrm>
          <a:prstGeom prst="ellipse">
            <a:avLst/>
          </a:prstGeom>
          <a:noFill/>
          <a:ln w="76200">
            <a:solidFill>
              <a:srgbClr val="FF0000"/>
            </a:solidFill>
            <a:round/>
            <a:headEnd/>
            <a:tailEnd/>
          </a:ln>
        </p:spPr>
        <p:txBody>
          <a:bodyPr wrap="none" anchor="ctr"/>
          <a:lstStyle/>
          <a:p>
            <a:endParaRPr lang="en-US"/>
          </a:p>
        </p:txBody>
      </p:sp>
      <p:sp>
        <p:nvSpPr>
          <p:cNvPr id="153605" name="Oval 5"/>
          <p:cNvSpPr>
            <a:spLocks noChangeArrowheads="1"/>
          </p:cNvSpPr>
          <p:nvPr/>
        </p:nvSpPr>
        <p:spPr bwMode="auto">
          <a:xfrm>
            <a:off x="1066800" y="4724400"/>
            <a:ext cx="914400" cy="457200"/>
          </a:xfrm>
          <a:prstGeom prst="ellipse">
            <a:avLst/>
          </a:prstGeom>
          <a:noFill/>
          <a:ln w="76200">
            <a:solidFill>
              <a:srgbClr val="FF0000"/>
            </a:solidFill>
            <a:round/>
            <a:headEnd/>
            <a:tailEnd/>
          </a:ln>
        </p:spPr>
        <p:txBody>
          <a:bodyPr wrap="none" anchor="ctr"/>
          <a:lstStyle/>
          <a:p>
            <a:endParaRPr lang="en-US"/>
          </a:p>
        </p:txBody>
      </p:sp>
      <p:sp>
        <p:nvSpPr>
          <p:cNvPr id="153606" name="Oval 6"/>
          <p:cNvSpPr>
            <a:spLocks noChangeArrowheads="1"/>
          </p:cNvSpPr>
          <p:nvPr/>
        </p:nvSpPr>
        <p:spPr bwMode="auto">
          <a:xfrm>
            <a:off x="3048000" y="2590800"/>
            <a:ext cx="914400" cy="457200"/>
          </a:xfrm>
          <a:prstGeom prst="ellipse">
            <a:avLst/>
          </a:prstGeom>
          <a:noFill/>
          <a:ln w="76200">
            <a:solidFill>
              <a:srgbClr val="FF0000"/>
            </a:solidFill>
            <a:round/>
            <a:headEnd/>
            <a:tailEnd/>
          </a:ln>
        </p:spPr>
        <p:txBody>
          <a:bodyPr wrap="none" anchor="ctr"/>
          <a:lstStyle/>
          <a:p>
            <a:endParaRPr lang="en-US"/>
          </a:p>
        </p:txBody>
      </p:sp>
      <p:sp>
        <p:nvSpPr>
          <p:cNvPr id="153607" name="Oval 7"/>
          <p:cNvSpPr>
            <a:spLocks noChangeArrowheads="1"/>
          </p:cNvSpPr>
          <p:nvPr/>
        </p:nvSpPr>
        <p:spPr bwMode="auto">
          <a:xfrm>
            <a:off x="4343400" y="3657600"/>
            <a:ext cx="1066800" cy="457200"/>
          </a:xfrm>
          <a:prstGeom prst="ellipse">
            <a:avLst/>
          </a:prstGeom>
          <a:noFill/>
          <a:ln w="76200">
            <a:solidFill>
              <a:srgbClr val="FF0000"/>
            </a:solidFill>
            <a:round/>
            <a:headEnd/>
            <a:tailEnd/>
          </a:ln>
        </p:spPr>
        <p:txBody>
          <a:bodyPr wrap="none" anchor="ctr"/>
          <a:lstStyle/>
          <a:p>
            <a:endParaRPr lang="en-US"/>
          </a:p>
        </p:txBody>
      </p:sp>
      <p:sp>
        <p:nvSpPr>
          <p:cNvPr id="8" name="Slide Number Placeholder 7"/>
          <p:cNvSpPr>
            <a:spLocks noGrp="1"/>
          </p:cNvSpPr>
          <p:nvPr>
            <p:ph type="sldNum" sz="quarter" idx="12"/>
          </p:nvPr>
        </p:nvSpPr>
        <p:spPr/>
        <p:txBody>
          <a:bodyPr/>
          <a:lstStyle/>
          <a:p>
            <a:pPr>
              <a:defRPr/>
            </a:pPr>
            <a:fld id="{ED7693D4-0CA8-45FB-987F-4212D1BFF9F8}" type="slidenum">
              <a:rPr lang="en-US" smtClean="0"/>
              <a:pPr>
                <a:defRPr/>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anim calcmode="lin" valueType="num">
                                      <p:cBhvr>
                                        <p:cTn id="7" dur="500" fill="hold"/>
                                        <p:tgtEl>
                                          <p:spTgt spid="153606"/>
                                        </p:tgtEl>
                                        <p:attrNameLst>
                                          <p:attrName>ppt_w</p:attrName>
                                        </p:attrNameLst>
                                      </p:cBhvr>
                                      <p:tavLst>
                                        <p:tav tm="0">
                                          <p:val>
                                            <p:strVal val="(6*min(max(#ppt_w*#ppt_h,.3),1)-7.4)/-.7*#ppt_w"/>
                                          </p:val>
                                        </p:tav>
                                        <p:tav tm="100000">
                                          <p:val>
                                            <p:strVal val="#ppt_w"/>
                                          </p:val>
                                        </p:tav>
                                      </p:tavLst>
                                    </p:anim>
                                    <p:anim calcmode="lin" valueType="num">
                                      <p:cBhvr>
                                        <p:cTn id="8" dur="500" fill="hold"/>
                                        <p:tgtEl>
                                          <p:spTgt spid="153606"/>
                                        </p:tgtEl>
                                        <p:attrNameLst>
                                          <p:attrName>ppt_h</p:attrName>
                                        </p:attrNameLst>
                                      </p:cBhvr>
                                      <p:tavLst>
                                        <p:tav tm="0">
                                          <p:val>
                                            <p:strVal val="(6*min(max(#ppt_w*#ppt_h,.3),1)-7.4)/-.7*#ppt_h"/>
                                          </p:val>
                                        </p:tav>
                                        <p:tav tm="100000">
                                          <p:val>
                                            <p:strVal val="#ppt_h"/>
                                          </p:val>
                                        </p:tav>
                                      </p:tavLst>
                                    </p:anim>
                                    <p:anim calcmode="lin" valueType="num">
                                      <p:cBhvr>
                                        <p:cTn id="9" dur="500" fill="hold"/>
                                        <p:tgtEl>
                                          <p:spTgt spid="153606"/>
                                        </p:tgtEl>
                                        <p:attrNameLst>
                                          <p:attrName>ppt_x</p:attrName>
                                        </p:attrNameLst>
                                      </p:cBhvr>
                                      <p:tavLst>
                                        <p:tav tm="0">
                                          <p:val>
                                            <p:fltVal val="0.5"/>
                                          </p:val>
                                        </p:tav>
                                        <p:tav tm="100000">
                                          <p:val>
                                            <p:strVal val="#ppt_x"/>
                                          </p:val>
                                        </p:tav>
                                      </p:tavLst>
                                    </p:anim>
                                    <p:anim calcmode="lin" valueType="num">
                                      <p:cBhvr>
                                        <p:cTn id="10" dur="500" fill="hold"/>
                                        <p:tgtEl>
                                          <p:spTgt spid="153606"/>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par>
                    <p:cTn id="11" fill="hold">
                      <p:stCondLst>
                        <p:cond delay="indefinite"/>
                      </p:stCondLst>
                      <p:childTnLst>
                        <p:par>
                          <p:cTn id="12" fill="hold">
                            <p:stCondLst>
                              <p:cond delay="0"/>
                            </p:stCondLst>
                            <p:childTnLst>
                              <p:par>
                                <p:cTn id="13" presetID="23" presetClass="entr" presetSubtype="36" fill="hold" grpId="0" nodeType="clickEffect">
                                  <p:stCondLst>
                                    <p:cond delay="0"/>
                                  </p:stCondLst>
                                  <p:childTnLst>
                                    <p:set>
                                      <p:cBhvr>
                                        <p:cTn id="14" dur="1" fill="hold">
                                          <p:stCondLst>
                                            <p:cond delay="0"/>
                                          </p:stCondLst>
                                        </p:cTn>
                                        <p:tgtEl>
                                          <p:spTgt spid="153607"/>
                                        </p:tgtEl>
                                        <p:attrNameLst>
                                          <p:attrName>style.visibility</p:attrName>
                                        </p:attrNameLst>
                                      </p:cBhvr>
                                      <p:to>
                                        <p:strVal val="visible"/>
                                      </p:to>
                                    </p:set>
                                    <p:anim calcmode="lin" valueType="num">
                                      <p:cBhvr>
                                        <p:cTn id="15" dur="500" fill="hold"/>
                                        <p:tgtEl>
                                          <p:spTgt spid="153607"/>
                                        </p:tgtEl>
                                        <p:attrNameLst>
                                          <p:attrName>ppt_w</p:attrName>
                                        </p:attrNameLst>
                                      </p:cBhvr>
                                      <p:tavLst>
                                        <p:tav tm="0">
                                          <p:val>
                                            <p:strVal val="(6*min(max(#ppt_w*#ppt_h,.3),1)-7.4)/-.7*#ppt_w"/>
                                          </p:val>
                                        </p:tav>
                                        <p:tav tm="100000">
                                          <p:val>
                                            <p:strVal val="#ppt_w"/>
                                          </p:val>
                                        </p:tav>
                                      </p:tavLst>
                                    </p:anim>
                                    <p:anim calcmode="lin" valueType="num">
                                      <p:cBhvr>
                                        <p:cTn id="16" dur="500" fill="hold"/>
                                        <p:tgtEl>
                                          <p:spTgt spid="153607"/>
                                        </p:tgtEl>
                                        <p:attrNameLst>
                                          <p:attrName>ppt_h</p:attrName>
                                        </p:attrNameLst>
                                      </p:cBhvr>
                                      <p:tavLst>
                                        <p:tav tm="0">
                                          <p:val>
                                            <p:strVal val="(6*min(max(#ppt_w*#ppt_h,.3),1)-7.4)/-.7*#ppt_h"/>
                                          </p:val>
                                        </p:tav>
                                        <p:tav tm="100000">
                                          <p:val>
                                            <p:strVal val="#ppt_h"/>
                                          </p:val>
                                        </p:tav>
                                      </p:tavLst>
                                    </p:anim>
                                    <p:anim calcmode="lin" valueType="num">
                                      <p:cBhvr>
                                        <p:cTn id="17" dur="500" fill="hold"/>
                                        <p:tgtEl>
                                          <p:spTgt spid="153607"/>
                                        </p:tgtEl>
                                        <p:attrNameLst>
                                          <p:attrName>ppt_x</p:attrName>
                                        </p:attrNameLst>
                                      </p:cBhvr>
                                      <p:tavLst>
                                        <p:tav tm="0">
                                          <p:val>
                                            <p:fltVal val="0.5"/>
                                          </p:val>
                                        </p:tav>
                                        <p:tav tm="100000">
                                          <p:val>
                                            <p:strVal val="#ppt_x"/>
                                          </p:val>
                                        </p:tav>
                                      </p:tavLst>
                                    </p:anim>
                                    <p:anim calcmode="lin" valueType="num">
                                      <p:cBhvr>
                                        <p:cTn id="18" dur="500" fill="hold"/>
                                        <p:tgtEl>
                                          <p:spTgt spid="153607"/>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CASHREG.WAV" builtIn="1"/>
                                        </p:tgtEl>
                                      </p:cMediaNode>
                                    </p:audio>
                                  </p:subTnLst>
                                </p:cTn>
                              </p:par>
                            </p:childTnLst>
                          </p:cTn>
                        </p:par>
                      </p:childTnLst>
                    </p:cTn>
                  </p:par>
                  <p:par>
                    <p:cTn id="19" fill="hold">
                      <p:stCondLst>
                        <p:cond delay="indefinite"/>
                      </p:stCondLst>
                      <p:childTnLst>
                        <p:par>
                          <p:cTn id="20" fill="hold">
                            <p:stCondLst>
                              <p:cond delay="0"/>
                            </p:stCondLst>
                            <p:childTnLst>
                              <p:par>
                                <p:cTn id="21" presetID="23" presetClass="entr" presetSubtype="36" fill="hold" grpId="0" nodeType="clickEffect">
                                  <p:stCondLst>
                                    <p:cond delay="0"/>
                                  </p:stCondLst>
                                  <p:childTnLst>
                                    <p:set>
                                      <p:cBhvr>
                                        <p:cTn id="22" dur="1" fill="hold">
                                          <p:stCondLst>
                                            <p:cond delay="0"/>
                                          </p:stCondLst>
                                        </p:cTn>
                                        <p:tgtEl>
                                          <p:spTgt spid="153605"/>
                                        </p:tgtEl>
                                        <p:attrNameLst>
                                          <p:attrName>style.visibility</p:attrName>
                                        </p:attrNameLst>
                                      </p:cBhvr>
                                      <p:to>
                                        <p:strVal val="visible"/>
                                      </p:to>
                                    </p:set>
                                    <p:anim calcmode="lin" valueType="num">
                                      <p:cBhvr>
                                        <p:cTn id="23" dur="500" fill="hold"/>
                                        <p:tgtEl>
                                          <p:spTgt spid="153605"/>
                                        </p:tgtEl>
                                        <p:attrNameLst>
                                          <p:attrName>ppt_w</p:attrName>
                                        </p:attrNameLst>
                                      </p:cBhvr>
                                      <p:tavLst>
                                        <p:tav tm="0">
                                          <p:val>
                                            <p:strVal val="(6*min(max(#ppt_w*#ppt_h,.3),1)-7.4)/-.7*#ppt_w"/>
                                          </p:val>
                                        </p:tav>
                                        <p:tav tm="100000">
                                          <p:val>
                                            <p:strVal val="#ppt_w"/>
                                          </p:val>
                                        </p:tav>
                                      </p:tavLst>
                                    </p:anim>
                                    <p:anim calcmode="lin" valueType="num">
                                      <p:cBhvr>
                                        <p:cTn id="24" dur="500" fill="hold"/>
                                        <p:tgtEl>
                                          <p:spTgt spid="153605"/>
                                        </p:tgtEl>
                                        <p:attrNameLst>
                                          <p:attrName>ppt_h</p:attrName>
                                        </p:attrNameLst>
                                      </p:cBhvr>
                                      <p:tavLst>
                                        <p:tav tm="0">
                                          <p:val>
                                            <p:strVal val="(6*min(max(#ppt_w*#ppt_h,.3),1)-7.4)/-.7*#ppt_h"/>
                                          </p:val>
                                        </p:tav>
                                        <p:tav tm="100000">
                                          <p:val>
                                            <p:strVal val="#ppt_h"/>
                                          </p:val>
                                        </p:tav>
                                      </p:tavLst>
                                    </p:anim>
                                    <p:anim calcmode="lin" valueType="num">
                                      <p:cBhvr>
                                        <p:cTn id="25" dur="500" fill="hold"/>
                                        <p:tgtEl>
                                          <p:spTgt spid="153605"/>
                                        </p:tgtEl>
                                        <p:attrNameLst>
                                          <p:attrName>ppt_x</p:attrName>
                                        </p:attrNameLst>
                                      </p:cBhvr>
                                      <p:tavLst>
                                        <p:tav tm="0">
                                          <p:val>
                                            <p:fltVal val="0.5"/>
                                          </p:val>
                                        </p:tav>
                                        <p:tav tm="100000">
                                          <p:val>
                                            <p:strVal val="#ppt_x"/>
                                          </p:val>
                                        </p:tav>
                                      </p:tavLst>
                                    </p:anim>
                                    <p:anim calcmode="lin" valueType="num">
                                      <p:cBhvr>
                                        <p:cTn id="26" dur="500" fill="hold"/>
                                        <p:tgtEl>
                                          <p:spTgt spid="153605"/>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5" name="voltage.wav" builtIn="1"/>
                                        </p:tgtEl>
                                      </p:cMediaNode>
                                    </p:audio>
                                  </p:subTnLst>
                                </p:cTn>
                              </p:par>
                            </p:childTnLst>
                          </p:cTn>
                        </p:par>
                      </p:childTnLst>
                    </p:cTn>
                  </p:par>
                  <p:par>
                    <p:cTn id="27" fill="hold">
                      <p:stCondLst>
                        <p:cond delay="indefinite"/>
                      </p:stCondLst>
                      <p:childTnLst>
                        <p:par>
                          <p:cTn id="28" fill="hold">
                            <p:stCondLst>
                              <p:cond delay="0"/>
                            </p:stCondLst>
                            <p:childTnLst>
                              <p:par>
                                <p:cTn id="29" presetID="23" presetClass="entr" presetSubtype="36" fill="hold" grpId="0" nodeType="clickEffect">
                                  <p:stCondLst>
                                    <p:cond delay="0"/>
                                  </p:stCondLst>
                                  <p:childTnLst>
                                    <p:set>
                                      <p:cBhvr>
                                        <p:cTn id="30" dur="1" fill="hold">
                                          <p:stCondLst>
                                            <p:cond delay="0"/>
                                          </p:stCondLst>
                                        </p:cTn>
                                        <p:tgtEl>
                                          <p:spTgt spid="153604"/>
                                        </p:tgtEl>
                                        <p:attrNameLst>
                                          <p:attrName>style.visibility</p:attrName>
                                        </p:attrNameLst>
                                      </p:cBhvr>
                                      <p:to>
                                        <p:strVal val="visible"/>
                                      </p:to>
                                    </p:set>
                                    <p:anim calcmode="lin" valueType="num">
                                      <p:cBhvr>
                                        <p:cTn id="31" dur="500" fill="hold"/>
                                        <p:tgtEl>
                                          <p:spTgt spid="153604"/>
                                        </p:tgtEl>
                                        <p:attrNameLst>
                                          <p:attrName>ppt_w</p:attrName>
                                        </p:attrNameLst>
                                      </p:cBhvr>
                                      <p:tavLst>
                                        <p:tav tm="0">
                                          <p:val>
                                            <p:strVal val="(6*min(max(#ppt_w*#ppt_h,.3),1)-7.4)/-.7*#ppt_w"/>
                                          </p:val>
                                        </p:tav>
                                        <p:tav tm="100000">
                                          <p:val>
                                            <p:strVal val="#ppt_w"/>
                                          </p:val>
                                        </p:tav>
                                      </p:tavLst>
                                    </p:anim>
                                    <p:anim calcmode="lin" valueType="num">
                                      <p:cBhvr>
                                        <p:cTn id="32" dur="500" fill="hold"/>
                                        <p:tgtEl>
                                          <p:spTgt spid="153604"/>
                                        </p:tgtEl>
                                        <p:attrNameLst>
                                          <p:attrName>ppt_h</p:attrName>
                                        </p:attrNameLst>
                                      </p:cBhvr>
                                      <p:tavLst>
                                        <p:tav tm="0">
                                          <p:val>
                                            <p:strVal val="(6*min(max(#ppt_w*#ppt_h,.3),1)-7.4)/-.7*#ppt_h"/>
                                          </p:val>
                                        </p:tav>
                                        <p:tav tm="100000">
                                          <p:val>
                                            <p:strVal val="#ppt_h"/>
                                          </p:val>
                                        </p:tav>
                                      </p:tavLst>
                                    </p:anim>
                                    <p:anim calcmode="lin" valueType="num">
                                      <p:cBhvr>
                                        <p:cTn id="33" dur="500" fill="hold"/>
                                        <p:tgtEl>
                                          <p:spTgt spid="153604"/>
                                        </p:tgtEl>
                                        <p:attrNameLst>
                                          <p:attrName>ppt_x</p:attrName>
                                        </p:attrNameLst>
                                      </p:cBhvr>
                                      <p:tavLst>
                                        <p:tav tm="0">
                                          <p:val>
                                            <p:fltVal val="0.5"/>
                                          </p:val>
                                        </p:tav>
                                        <p:tav tm="100000">
                                          <p:val>
                                            <p:strVal val="#ppt_x"/>
                                          </p:val>
                                        </p:tav>
                                      </p:tavLst>
                                    </p:anim>
                                    <p:anim calcmode="lin" valueType="num">
                                      <p:cBhvr>
                                        <p:cTn id="34" dur="500" fill="hold"/>
                                        <p:tgtEl>
                                          <p:spTgt spid="153604"/>
                                        </p:tgtEl>
                                        <p:attrNameLst>
                                          <p:attrName>ppt_y</p:attrName>
                                        </p:attrNameLst>
                                      </p:cBhvr>
                                      <p:tavLst>
                                        <p:tav tm="0">
                                          <p:val>
                                            <p:strVal val="1+(6*min(max(#ppt_w*#ppt_h,.3),1)-7.4)/-.7*#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CASHREG.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nimBg="1"/>
      <p:bldP spid="153605" grpId="0" animBg="1"/>
      <p:bldP spid="153606" grpId="0" animBg="1"/>
      <p:bldP spid="15360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4800" smtClean="0"/>
              <a:t>Phép tính mệnh đề</a:t>
            </a:r>
          </a:p>
        </p:txBody>
      </p:sp>
      <p:pic>
        <p:nvPicPr>
          <p:cNvPr id="134147" name="Picture 3"/>
          <p:cNvPicPr>
            <a:picLocks noChangeAspect="1" noChangeArrowheads="1"/>
          </p:cNvPicPr>
          <p:nvPr/>
        </p:nvPicPr>
        <p:blipFill>
          <a:blip r:embed="rId2"/>
          <a:srcRect/>
          <a:stretch>
            <a:fillRect/>
          </a:stretch>
        </p:blipFill>
        <p:spPr bwMode="auto">
          <a:xfrm>
            <a:off x="2286000" y="2057400"/>
            <a:ext cx="5105400" cy="367188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9A3D04C-8832-44DD-A7B5-C31C6D143146}" type="slidenum">
              <a:rPr lang="en-US" smtClean="0"/>
              <a:pPr>
                <a:defRPr/>
              </a:pPr>
              <a:t>33</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fade">
                                      <p:cBhvr>
                                        <p:cTn id="7" dur="2000"/>
                                        <p:tgtEl>
                                          <p:spTgt spid="134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z="4800" smtClean="0"/>
              <a:t>Phép tính mệnh đề</a:t>
            </a:r>
          </a:p>
        </p:txBody>
      </p:sp>
      <p:sp>
        <p:nvSpPr>
          <p:cNvPr id="157699" name="Rectangle 3"/>
          <p:cNvSpPr>
            <a:spLocks noGrp="1" noChangeArrowheads="1"/>
          </p:cNvSpPr>
          <p:nvPr>
            <p:ph type="body" idx="1"/>
          </p:nvPr>
        </p:nvSpPr>
        <p:spPr/>
        <p:txBody>
          <a:bodyPr/>
          <a:lstStyle/>
          <a:p>
            <a:pPr eaLnBrk="1" hangingPunct="1">
              <a:defRPr/>
            </a:pPr>
            <a:r>
              <a:rPr lang="en-US" b="1" err="1" smtClean="0">
                <a:latin typeface="VNI-Times" pitchFamily="2" charset="0"/>
              </a:rPr>
              <a:t>Pheùp</a:t>
            </a:r>
            <a:r>
              <a:rPr lang="en-US" b="1" smtClean="0">
                <a:latin typeface="VNI-Times" pitchFamily="2" charset="0"/>
              </a:rPr>
              <a:t> </a:t>
            </a:r>
            <a:r>
              <a:rPr lang="en-US" b="1" err="1" smtClean="0">
                <a:latin typeface="VNI-Times" pitchFamily="2" charset="0"/>
              </a:rPr>
              <a:t>keùo</a:t>
            </a:r>
            <a:r>
              <a:rPr lang="en-US" b="1" smtClean="0">
                <a:latin typeface="VNI-Times" pitchFamily="2" charset="0"/>
              </a:rPr>
              <a:t> </a:t>
            </a:r>
            <a:r>
              <a:rPr lang="en-US" b="1" err="1" smtClean="0">
                <a:latin typeface="VNI-Times" pitchFamily="2" charset="0"/>
              </a:rPr>
              <a:t>theo</a:t>
            </a:r>
            <a:r>
              <a:rPr lang="en-US" b="1" smtClean="0">
                <a:latin typeface="VNI-Times" pitchFamily="2" charset="0"/>
              </a:rPr>
              <a:t> </a:t>
            </a:r>
            <a:r>
              <a:rPr lang="en-US" b="1" err="1" smtClean="0">
                <a:latin typeface="VNI-Times" pitchFamily="2" charset="0"/>
              </a:rPr>
              <a:t>hai</a:t>
            </a:r>
            <a:r>
              <a:rPr lang="en-US" b="1" smtClean="0">
                <a:latin typeface="VNI-Times" pitchFamily="2" charset="0"/>
              </a:rPr>
              <a:t> </a:t>
            </a:r>
            <a:r>
              <a:rPr lang="en-US" b="1" err="1" smtClean="0">
                <a:latin typeface="VNI-Times" pitchFamily="2" charset="0"/>
              </a:rPr>
              <a:t>chieàu</a:t>
            </a:r>
            <a:r>
              <a:rPr lang="en-US" i="1" smtClean="0">
                <a:latin typeface="VNI-Times" pitchFamily="2" charset="0"/>
              </a:rPr>
              <a:t>: </a:t>
            </a:r>
            <a:endParaRPr lang="en-US" smtClean="0">
              <a:latin typeface="VNI-Times" pitchFamily="2" charset="0"/>
            </a:endParaRPr>
          </a:p>
          <a:p>
            <a:pPr lvl="1" eaLnBrk="1" hangingPunct="1">
              <a:buFontTx/>
              <a:buNone/>
              <a:defRPr/>
            </a:pPr>
            <a:r>
              <a:rPr lang="en-US" i="1" err="1" smtClean="0">
                <a:latin typeface="+mj-lt"/>
              </a:rPr>
              <a:t>Mệnh</a:t>
            </a:r>
            <a:r>
              <a:rPr lang="en-US" i="1" smtClean="0">
                <a:latin typeface="+mj-lt"/>
              </a:rPr>
              <a:t> </a:t>
            </a:r>
            <a:r>
              <a:rPr lang="en-US" i="1" err="1" smtClean="0">
                <a:latin typeface="+mj-lt"/>
              </a:rPr>
              <a:t>đề</a:t>
            </a:r>
            <a:r>
              <a:rPr lang="en-US" i="1" smtClean="0">
                <a:latin typeface="+mj-lt"/>
              </a:rPr>
              <a:t> P </a:t>
            </a:r>
            <a:r>
              <a:rPr lang="en-US" i="1" err="1" smtClean="0">
                <a:latin typeface="+mj-lt"/>
              </a:rPr>
              <a:t>kéo</a:t>
            </a:r>
            <a:r>
              <a:rPr lang="en-US" i="1" smtClean="0">
                <a:latin typeface="+mj-lt"/>
              </a:rPr>
              <a:t> </a:t>
            </a:r>
            <a:r>
              <a:rPr lang="en-US" i="1" err="1" smtClean="0">
                <a:latin typeface="+mj-lt"/>
              </a:rPr>
              <a:t>theo</a:t>
            </a:r>
            <a:r>
              <a:rPr lang="en-US" i="1" smtClean="0">
                <a:latin typeface="+mj-lt"/>
              </a:rPr>
              <a:t> Q </a:t>
            </a:r>
            <a:r>
              <a:rPr lang="en-US" i="1" err="1" smtClean="0">
                <a:latin typeface="+mj-lt"/>
              </a:rPr>
              <a:t>và</a:t>
            </a:r>
            <a:r>
              <a:rPr lang="en-US" i="1" smtClean="0">
                <a:latin typeface="+mj-lt"/>
              </a:rPr>
              <a:t> </a:t>
            </a:r>
            <a:r>
              <a:rPr lang="en-US" i="1" err="1" smtClean="0">
                <a:latin typeface="+mj-lt"/>
              </a:rPr>
              <a:t>ngược</a:t>
            </a:r>
            <a:r>
              <a:rPr lang="en-US" i="1" smtClean="0">
                <a:latin typeface="+mj-lt"/>
              </a:rPr>
              <a:t> </a:t>
            </a:r>
            <a:r>
              <a:rPr lang="en-US" i="1" err="1" smtClean="0">
                <a:latin typeface="+mj-lt"/>
              </a:rPr>
              <a:t>lại</a:t>
            </a:r>
            <a:r>
              <a:rPr lang="en-US" i="1" smtClean="0">
                <a:latin typeface="+mj-lt"/>
              </a:rPr>
              <a:t> </a:t>
            </a:r>
            <a:r>
              <a:rPr lang="en-US" err="1" smtClean="0">
                <a:latin typeface="+mj-lt"/>
              </a:rPr>
              <a:t>của</a:t>
            </a:r>
            <a:r>
              <a:rPr lang="en-US" smtClean="0">
                <a:latin typeface="+mj-lt"/>
              </a:rPr>
              <a:t> </a:t>
            </a:r>
            <a:r>
              <a:rPr lang="en-US" err="1" smtClean="0">
                <a:latin typeface="+mj-lt"/>
              </a:rPr>
              <a:t>hai</a:t>
            </a:r>
            <a:r>
              <a:rPr lang="en-US" smtClean="0">
                <a:latin typeface="+mj-lt"/>
              </a:rPr>
              <a:t> </a:t>
            </a:r>
            <a:r>
              <a:rPr lang="en-US" err="1" smtClean="0">
                <a:latin typeface="+mj-lt"/>
              </a:rPr>
              <a:t>mệnhđề</a:t>
            </a:r>
            <a:endParaRPr lang="en-US" smtClean="0">
              <a:latin typeface="+mj-lt"/>
            </a:endParaRPr>
          </a:p>
          <a:p>
            <a:pPr lvl="1" eaLnBrk="1" hangingPunct="1">
              <a:buFontTx/>
              <a:buNone/>
              <a:defRPr/>
            </a:pPr>
            <a:r>
              <a:rPr lang="en-US" smtClean="0">
                <a:latin typeface="+mj-lt"/>
              </a:rPr>
              <a:t>P </a:t>
            </a:r>
            <a:r>
              <a:rPr lang="en-US" err="1" smtClean="0">
                <a:latin typeface="+mj-lt"/>
              </a:rPr>
              <a:t>và</a:t>
            </a:r>
            <a:r>
              <a:rPr lang="en-US" smtClean="0">
                <a:latin typeface="+mj-lt"/>
              </a:rPr>
              <a:t> Q, </a:t>
            </a:r>
            <a:r>
              <a:rPr lang="en-US" err="1" smtClean="0">
                <a:latin typeface="+mj-lt"/>
              </a:rPr>
              <a:t>ký</a:t>
            </a:r>
            <a:r>
              <a:rPr lang="en-US" smtClean="0">
                <a:latin typeface="+mj-lt"/>
              </a:rPr>
              <a:t> </a:t>
            </a:r>
            <a:r>
              <a:rPr lang="en-US" err="1" smtClean="0">
                <a:latin typeface="+mj-lt"/>
              </a:rPr>
              <a:t>hiệu</a:t>
            </a:r>
            <a:r>
              <a:rPr lang="en-US" smtClean="0">
                <a:latin typeface="+mj-lt"/>
              </a:rPr>
              <a:t> </a:t>
            </a:r>
            <a:r>
              <a:rPr lang="en-US" err="1" smtClean="0">
                <a:latin typeface="+mj-lt"/>
              </a:rPr>
              <a:t>bởi</a:t>
            </a:r>
            <a:r>
              <a:rPr lang="en-US" smtClean="0">
                <a:latin typeface="+mj-lt"/>
              </a:rPr>
              <a:t> P </a:t>
            </a:r>
            <a:r>
              <a:rPr lang="en-US" smtClean="0">
                <a:latin typeface="+mj-lt"/>
                <a:sym typeface="Symbol" pitchFamily="18" charset="2"/>
              </a:rPr>
              <a:t></a:t>
            </a:r>
            <a:r>
              <a:rPr lang="en-US" smtClean="0">
                <a:latin typeface="+mj-lt"/>
              </a:rPr>
              <a:t> Q (</a:t>
            </a:r>
            <a:r>
              <a:rPr lang="en-US" err="1" smtClean="0">
                <a:latin typeface="+mj-lt"/>
              </a:rPr>
              <a:t>đọc</a:t>
            </a:r>
            <a:r>
              <a:rPr lang="en-US" smtClean="0">
                <a:latin typeface="+mj-lt"/>
              </a:rPr>
              <a:t> </a:t>
            </a:r>
            <a:r>
              <a:rPr lang="en-US" err="1" smtClean="0">
                <a:latin typeface="+mj-lt"/>
              </a:rPr>
              <a:t>là</a:t>
            </a:r>
            <a:r>
              <a:rPr lang="en-US" smtClean="0">
                <a:latin typeface="+mj-lt"/>
              </a:rPr>
              <a:t> “P </a:t>
            </a:r>
            <a:r>
              <a:rPr lang="en-US" err="1" smtClean="0">
                <a:latin typeface="+mj-lt"/>
              </a:rPr>
              <a:t>nếu</a:t>
            </a:r>
            <a:r>
              <a:rPr lang="en-US" smtClean="0">
                <a:latin typeface="+mj-lt"/>
              </a:rPr>
              <a:t> </a:t>
            </a:r>
            <a:r>
              <a:rPr lang="en-US" err="1" smtClean="0">
                <a:latin typeface="+mj-lt"/>
              </a:rPr>
              <a:t>và</a:t>
            </a:r>
            <a:r>
              <a:rPr lang="en-US" smtClean="0">
                <a:latin typeface="+mj-lt"/>
              </a:rPr>
              <a:t> </a:t>
            </a:r>
            <a:r>
              <a:rPr lang="en-US" err="1" smtClean="0">
                <a:latin typeface="+mj-lt"/>
              </a:rPr>
              <a:t>chỉ</a:t>
            </a:r>
            <a:r>
              <a:rPr lang="en-US" smtClean="0">
                <a:latin typeface="+mj-lt"/>
              </a:rPr>
              <a:t> </a:t>
            </a:r>
            <a:r>
              <a:rPr lang="en-US" err="1" smtClean="0">
                <a:latin typeface="+mj-lt"/>
              </a:rPr>
              <a:t>nếu</a:t>
            </a:r>
            <a:endParaRPr lang="en-US" smtClean="0">
              <a:latin typeface="+mj-lt"/>
            </a:endParaRPr>
          </a:p>
          <a:p>
            <a:pPr lvl="1" eaLnBrk="1" hangingPunct="1">
              <a:buFontTx/>
              <a:buNone/>
              <a:defRPr/>
            </a:pPr>
            <a:r>
              <a:rPr lang="en-US" smtClean="0">
                <a:latin typeface="+mj-lt"/>
              </a:rPr>
              <a:t>Q” hay P </a:t>
            </a:r>
            <a:r>
              <a:rPr lang="en-US" err="1" smtClean="0">
                <a:latin typeface="+mj-lt"/>
              </a:rPr>
              <a:t>khi</a:t>
            </a:r>
            <a:r>
              <a:rPr lang="en-US" smtClean="0">
                <a:latin typeface="+mj-lt"/>
              </a:rPr>
              <a:t> </a:t>
            </a:r>
            <a:r>
              <a:rPr lang="en-US" err="1" smtClean="0">
                <a:latin typeface="+mj-lt"/>
              </a:rPr>
              <a:t>và</a:t>
            </a:r>
            <a:r>
              <a:rPr lang="en-US" smtClean="0">
                <a:latin typeface="+mj-lt"/>
              </a:rPr>
              <a:t> </a:t>
            </a:r>
            <a:r>
              <a:rPr lang="en-US" err="1" smtClean="0">
                <a:latin typeface="+mj-lt"/>
              </a:rPr>
              <a:t>chỉ</a:t>
            </a:r>
            <a:r>
              <a:rPr lang="en-US" smtClean="0">
                <a:latin typeface="+mj-lt"/>
              </a:rPr>
              <a:t> </a:t>
            </a:r>
            <a:r>
              <a:rPr lang="en-US" err="1" smtClean="0">
                <a:latin typeface="+mj-lt"/>
              </a:rPr>
              <a:t>khi</a:t>
            </a:r>
            <a:r>
              <a:rPr lang="en-US" smtClean="0">
                <a:latin typeface="+mj-lt"/>
              </a:rPr>
              <a:t> Q” hay “P </a:t>
            </a:r>
            <a:r>
              <a:rPr lang="en-US" err="1" smtClean="0">
                <a:latin typeface="+mj-lt"/>
              </a:rPr>
              <a:t>là</a:t>
            </a:r>
            <a:r>
              <a:rPr lang="en-US" smtClean="0">
                <a:latin typeface="+mj-lt"/>
              </a:rPr>
              <a:t> </a:t>
            </a:r>
            <a:r>
              <a:rPr lang="en-US" err="1" smtClean="0">
                <a:latin typeface="+mj-lt"/>
              </a:rPr>
              <a:t>điều</a:t>
            </a:r>
            <a:r>
              <a:rPr lang="en-US" smtClean="0">
                <a:latin typeface="+mj-lt"/>
              </a:rPr>
              <a:t>  </a:t>
            </a:r>
            <a:r>
              <a:rPr lang="en-US" err="1" smtClean="0">
                <a:latin typeface="+mj-lt"/>
              </a:rPr>
              <a:t>kiện</a:t>
            </a:r>
            <a:r>
              <a:rPr lang="en-US" smtClean="0">
                <a:latin typeface="+mj-lt"/>
              </a:rPr>
              <a:t> </a:t>
            </a:r>
            <a:r>
              <a:rPr lang="en-US" err="1" smtClean="0">
                <a:latin typeface="+mj-lt"/>
              </a:rPr>
              <a:t>cần</a:t>
            </a:r>
            <a:endParaRPr lang="en-US" smtClean="0">
              <a:latin typeface="+mj-lt"/>
            </a:endParaRPr>
          </a:p>
          <a:p>
            <a:pPr lvl="1" eaLnBrk="1" hangingPunct="1">
              <a:buFontTx/>
              <a:buNone/>
              <a:defRPr/>
            </a:pPr>
            <a:r>
              <a:rPr lang="en-US" err="1" smtClean="0">
                <a:latin typeface="+mj-lt"/>
              </a:rPr>
              <a:t>và</a:t>
            </a:r>
            <a:r>
              <a:rPr lang="en-US" smtClean="0">
                <a:latin typeface="+mj-lt"/>
              </a:rPr>
              <a:t> </a:t>
            </a:r>
            <a:r>
              <a:rPr lang="en-US" err="1" smtClean="0">
                <a:latin typeface="+mj-lt"/>
              </a:rPr>
              <a:t>đủ</a:t>
            </a:r>
            <a:r>
              <a:rPr lang="en-US" smtClean="0">
                <a:latin typeface="+mj-lt"/>
              </a:rPr>
              <a:t> </a:t>
            </a:r>
            <a:r>
              <a:rPr lang="en-US" err="1" smtClean="0">
                <a:latin typeface="+mj-lt"/>
              </a:rPr>
              <a:t>của</a:t>
            </a:r>
            <a:r>
              <a:rPr lang="en-US" smtClean="0">
                <a:latin typeface="+mj-lt"/>
              </a:rPr>
              <a:t> Q”), </a:t>
            </a:r>
            <a:r>
              <a:rPr lang="en-US" err="1" smtClean="0">
                <a:latin typeface="+mj-lt"/>
              </a:rPr>
              <a:t>là</a:t>
            </a:r>
            <a:r>
              <a:rPr lang="en-US" smtClean="0">
                <a:latin typeface="+mj-lt"/>
              </a:rPr>
              <a:t> </a:t>
            </a:r>
            <a:r>
              <a:rPr lang="en-US" err="1" smtClean="0">
                <a:latin typeface="+mj-lt"/>
              </a:rPr>
              <a:t>mệnh</a:t>
            </a:r>
            <a:r>
              <a:rPr lang="en-US" smtClean="0">
                <a:latin typeface="+mj-lt"/>
              </a:rPr>
              <a:t> </a:t>
            </a:r>
            <a:r>
              <a:rPr lang="en-US" err="1" smtClean="0">
                <a:latin typeface="+mj-lt"/>
              </a:rPr>
              <a:t>đề</a:t>
            </a:r>
            <a:r>
              <a:rPr lang="en-US" smtClean="0">
                <a:latin typeface="+mj-lt"/>
              </a:rPr>
              <a:t> </a:t>
            </a:r>
            <a:r>
              <a:rPr lang="en-US" err="1" smtClean="0">
                <a:latin typeface="+mj-lt"/>
              </a:rPr>
              <a:t>xác</a:t>
            </a:r>
            <a:r>
              <a:rPr lang="en-US" smtClean="0">
                <a:latin typeface="+mj-lt"/>
              </a:rPr>
              <a:t> </a:t>
            </a:r>
            <a:r>
              <a:rPr lang="en-US" err="1" smtClean="0">
                <a:latin typeface="+mj-lt"/>
              </a:rPr>
              <a:t>định</a:t>
            </a:r>
            <a:r>
              <a:rPr lang="en-US" smtClean="0">
                <a:latin typeface="+mj-lt"/>
              </a:rPr>
              <a:t> </a:t>
            </a:r>
            <a:r>
              <a:rPr lang="en-US" err="1" smtClean="0">
                <a:latin typeface="+mj-lt"/>
              </a:rPr>
              <a:t>bởi</a:t>
            </a:r>
            <a:r>
              <a:rPr lang="en-US" smtClean="0">
                <a:latin typeface="+mj-lt"/>
              </a:rPr>
              <a:t>: </a:t>
            </a:r>
          </a:p>
          <a:p>
            <a:pPr eaLnBrk="1" hangingPunct="1">
              <a:buFontTx/>
              <a:buNone/>
              <a:defRPr/>
            </a:pPr>
            <a:r>
              <a:rPr lang="en-US" smtClean="0">
                <a:latin typeface="+mj-lt"/>
              </a:rPr>
              <a:t>	</a:t>
            </a:r>
            <a:r>
              <a:rPr lang="en-US" sz="2800" smtClean="0">
                <a:latin typeface="+mj-lt"/>
              </a:rPr>
              <a:t>P </a:t>
            </a:r>
            <a:r>
              <a:rPr lang="en-US" sz="2800" smtClean="0">
                <a:latin typeface="+mj-lt"/>
                <a:sym typeface="Symbol" pitchFamily="18" charset="2"/>
              </a:rPr>
              <a:t></a:t>
            </a:r>
            <a:r>
              <a:rPr lang="en-US" sz="2800" smtClean="0">
                <a:latin typeface="+mj-lt"/>
              </a:rPr>
              <a:t> Q </a:t>
            </a:r>
            <a:r>
              <a:rPr lang="en-US" sz="2800" err="1" smtClean="0">
                <a:latin typeface="+mj-lt"/>
              </a:rPr>
              <a:t>đúng</a:t>
            </a:r>
            <a:r>
              <a:rPr lang="en-US" sz="2800" smtClean="0">
                <a:latin typeface="+mj-lt"/>
              </a:rPr>
              <a:t> </a:t>
            </a:r>
            <a:r>
              <a:rPr lang="en-US" sz="2800" err="1" smtClean="0">
                <a:latin typeface="+mj-lt"/>
              </a:rPr>
              <a:t>khi</a:t>
            </a:r>
            <a:r>
              <a:rPr lang="en-US" sz="2800" smtClean="0">
                <a:latin typeface="+mj-lt"/>
              </a:rPr>
              <a:t> </a:t>
            </a:r>
            <a:r>
              <a:rPr lang="en-US" sz="2800" b="1" err="1" smtClean="0">
                <a:latin typeface="+mj-lt"/>
              </a:rPr>
              <a:t>v</a:t>
            </a:r>
            <a:r>
              <a:rPr lang="en-US" err="1" smtClean="0">
                <a:latin typeface="+mj-lt"/>
              </a:rPr>
              <a:t>à</a:t>
            </a:r>
            <a:r>
              <a:rPr lang="en-US" smtClean="0">
                <a:latin typeface="+mj-lt"/>
              </a:rPr>
              <a:t> </a:t>
            </a:r>
            <a:r>
              <a:rPr lang="en-US" err="1" smtClean="0">
                <a:latin typeface="+mj-lt"/>
              </a:rPr>
              <a:t>chỉ</a:t>
            </a:r>
            <a:r>
              <a:rPr lang="en-US" smtClean="0">
                <a:latin typeface="+mj-lt"/>
              </a:rPr>
              <a:t> </a:t>
            </a:r>
            <a:r>
              <a:rPr lang="en-US" err="1" smtClean="0">
                <a:latin typeface="+mj-lt"/>
              </a:rPr>
              <a:t>khi</a:t>
            </a:r>
            <a:r>
              <a:rPr lang="en-US" sz="2800" smtClean="0">
                <a:latin typeface="+mj-lt"/>
              </a:rPr>
              <a:t> P </a:t>
            </a:r>
            <a:r>
              <a:rPr lang="en-US" sz="2800" err="1" smtClean="0">
                <a:latin typeface="+mj-lt"/>
              </a:rPr>
              <a:t>và</a:t>
            </a:r>
            <a:r>
              <a:rPr lang="en-US" sz="2800" smtClean="0">
                <a:latin typeface="+mj-lt"/>
              </a:rPr>
              <a:t> Q </a:t>
            </a:r>
            <a:r>
              <a:rPr lang="en-US" sz="2800" err="1" smtClean="0">
                <a:latin typeface="+mj-lt"/>
              </a:rPr>
              <a:t>có</a:t>
            </a:r>
            <a:r>
              <a:rPr lang="en-US" sz="2800" smtClean="0">
                <a:latin typeface="+mj-lt"/>
              </a:rPr>
              <a:t> </a:t>
            </a:r>
            <a:r>
              <a:rPr lang="en-US" sz="2800" err="1" smtClean="0">
                <a:latin typeface="+mj-lt"/>
              </a:rPr>
              <a:t>cùng</a:t>
            </a:r>
            <a:r>
              <a:rPr lang="en-US" sz="2800" smtClean="0">
                <a:latin typeface="+mj-lt"/>
              </a:rPr>
              <a:t> </a:t>
            </a:r>
            <a:r>
              <a:rPr lang="en-US" sz="2800" err="1" smtClean="0">
                <a:latin typeface="+mj-lt"/>
              </a:rPr>
              <a:t>chân</a:t>
            </a:r>
            <a:r>
              <a:rPr lang="en-US" sz="2800" smtClean="0">
                <a:latin typeface="+mj-lt"/>
              </a:rPr>
              <a:t> </a:t>
            </a:r>
            <a:r>
              <a:rPr lang="en-US" sz="2800" err="1" smtClean="0">
                <a:latin typeface="+mj-lt"/>
              </a:rPr>
              <a:t>trị</a:t>
            </a:r>
            <a:endParaRPr lang="en-US" sz="2800" smtClean="0">
              <a:latin typeface="+mj-lt"/>
            </a:endParaRPr>
          </a:p>
        </p:txBody>
      </p:sp>
      <p:sp>
        <p:nvSpPr>
          <p:cNvPr id="4" name="Slide Number Placeholder 3"/>
          <p:cNvSpPr>
            <a:spLocks noGrp="1"/>
          </p:cNvSpPr>
          <p:nvPr>
            <p:ph type="sldNum" sz="quarter" idx="12"/>
          </p:nvPr>
        </p:nvSpPr>
        <p:spPr/>
        <p:txBody>
          <a:bodyPr/>
          <a:lstStyle/>
          <a:p>
            <a:pPr>
              <a:defRPr/>
            </a:pPr>
            <a:fld id="{5ADF9441-E0B0-46BD-A376-9B500F5BE6C7}" type="slidenum">
              <a:rPr lang="en-US" smtClean="0"/>
              <a:pPr>
                <a:defRPr/>
              </a:pPr>
              <a:t>34</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anim calcmode="lin" valueType="num">
                                      <p:cBhvr additive="base">
                                        <p:cTn id="7" dur="20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5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 calcmode="lin" valueType="num">
                                      <p:cBhvr additive="base">
                                        <p:cTn id="13" dur="20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anim calcmode="lin" valueType="num">
                                      <p:cBhvr additive="base">
                                        <p:cTn id="19" dur="20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5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7699">
                                            <p:txEl>
                                              <p:pRg st="4" end="4"/>
                                            </p:txEl>
                                          </p:spTgt>
                                        </p:tgtEl>
                                        <p:attrNameLst>
                                          <p:attrName>style.visibility</p:attrName>
                                        </p:attrNameLst>
                                      </p:cBhvr>
                                      <p:to>
                                        <p:strVal val="visible"/>
                                      </p:to>
                                    </p:set>
                                    <p:anim calcmode="lin" valueType="num">
                                      <p:cBhvr additive="base">
                                        <p:cTn id="25" dur="20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57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z="4800" smtClean="0"/>
              <a:t>Phép tính mệnh đề</a:t>
            </a:r>
          </a:p>
        </p:txBody>
      </p:sp>
      <p:pic>
        <p:nvPicPr>
          <p:cNvPr id="158725" name="Picture 5"/>
          <p:cNvPicPr>
            <a:picLocks noChangeAspect="1" noChangeArrowheads="1"/>
          </p:cNvPicPr>
          <p:nvPr/>
        </p:nvPicPr>
        <p:blipFill>
          <a:blip r:embed="rId2"/>
          <a:srcRect/>
          <a:stretch>
            <a:fillRect/>
          </a:stretch>
        </p:blipFill>
        <p:spPr bwMode="auto">
          <a:xfrm>
            <a:off x="1219200" y="2209800"/>
            <a:ext cx="7086600" cy="23717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364E400C-BE8A-4C1B-8294-0E20125D77D5}" type="slidenum">
              <a:rPr lang="en-US" smtClean="0"/>
              <a:pPr>
                <a:defRPr/>
              </a:pPr>
              <a:t>35</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5872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z="4800" smtClean="0"/>
              <a:t>Phép tính mệnh đề</a:t>
            </a:r>
          </a:p>
        </p:txBody>
      </p:sp>
      <p:pic>
        <p:nvPicPr>
          <p:cNvPr id="169987" name="Picture 3"/>
          <p:cNvPicPr>
            <a:picLocks noChangeAspect="1" noChangeArrowheads="1"/>
          </p:cNvPicPr>
          <p:nvPr/>
        </p:nvPicPr>
        <p:blipFill>
          <a:blip r:embed="rId2"/>
          <a:srcRect/>
          <a:stretch>
            <a:fillRect/>
          </a:stretch>
        </p:blipFill>
        <p:spPr bwMode="auto">
          <a:xfrm>
            <a:off x="2133600" y="1828800"/>
            <a:ext cx="5334000" cy="4292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A84E2286-89EC-451C-BC43-A6CA10F8F8E8}" type="slidenum">
              <a:rPr lang="en-US" smtClean="0"/>
              <a:pPr>
                <a:defRPr/>
              </a:pPr>
              <a:t>36</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69987"/>
                                        </p:tgtEl>
                                      </p:cBhvr>
                                    </p:animEffect>
                                    <p:animScale>
                                      <p:cBhvr>
                                        <p:cTn id="7" dur="250" autoRev="1" fill="hold"/>
                                        <p:tgtEl>
                                          <p:spTgt spid="16998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ko-KR" smtClean="0">
                <a:ea typeface="굴림" charset="-127"/>
              </a:rPr>
              <a:t>The </a:t>
            </a:r>
            <a:r>
              <a:rPr lang="en-US" altLang="ko-KR" i="1" smtClean="0">
                <a:ea typeface="굴림" charset="-127"/>
              </a:rPr>
              <a:t>biconditional</a:t>
            </a:r>
            <a:r>
              <a:rPr lang="en-US" altLang="ko-KR" smtClean="0">
                <a:ea typeface="굴림" charset="-127"/>
              </a:rPr>
              <a:t> operator</a:t>
            </a:r>
          </a:p>
        </p:txBody>
      </p:sp>
      <p:sp>
        <p:nvSpPr>
          <p:cNvPr id="162819" name="Rectangle 3"/>
          <p:cNvSpPr>
            <a:spLocks noGrp="1" noChangeArrowheads="1"/>
          </p:cNvSpPr>
          <p:nvPr>
            <p:ph type="body" sz="half" idx="1"/>
          </p:nvPr>
        </p:nvSpPr>
        <p:spPr>
          <a:xfrm>
            <a:off x="685800" y="1981200"/>
            <a:ext cx="7772400" cy="4114800"/>
          </a:xfrm>
        </p:spPr>
        <p:txBody>
          <a:bodyPr/>
          <a:lstStyle/>
          <a:p>
            <a:pPr eaLnBrk="1" hangingPunct="1">
              <a:buFontTx/>
              <a:buNone/>
              <a:defRPr/>
            </a:pPr>
            <a:r>
              <a:rPr lang="en-US" altLang="ko-KR" sz="2800">
                <a:latin typeface="+mj-lt"/>
                <a:ea typeface="굴림" charset="-127"/>
              </a:rPr>
              <a:t>The </a:t>
            </a:r>
            <a:r>
              <a:rPr lang="en-US" altLang="ko-KR" sz="2800" i="1" err="1">
                <a:latin typeface="+mj-lt"/>
                <a:ea typeface="굴림" charset="-127"/>
              </a:rPr>
              <a:t>biconditional</a:t>
            </a:r>
            <a:r>
              <a:rPr lang="en-US" altLang="ko-KR" sz="2800">
                <a:latin typeface="+mj-lt"/>
                <a:ea typeface="굴림" charset="-127"/>
              </a:rPr>
              <a:t> </a:t>
            </a:r>
            <a:r>
              <a:rPr lang="en-US" altLang="ko-KR" sz="2800" i="1">
                <a:latin typeface="+mj-lt"/>
                <a:ea typeface="굴림" charset="-127"/>
              </a:rPr>
              <a:t>p </a:t>
            </a:r>
            <a:r>
              <a:rPr lang="en-US" altLang="ko-KR" sz="2800">
                <a:latin typeface="+mj-lt"/>
                <a:ea typeface="굴림" charset="-127"/>
                <a:sym typeface="Symbol" pitchFamily="18" charset="2"/>
              </a:rPr>
              <a:t> </a:t>
            </a:r>
            <a:r>
              <a:rPr lang="en-US" altLang="ko-KR" sz="2800" i="1">
                <a:latin typeface="+mj-lt"/>
                <a:ea typeface="굴림" charset="-127"/>
                <a:sym typeface="Symbol" pitchFamily="18" charset="2"/>
              </a:rPr>
              <a:t>q </a:t>
            </a:r>
            <a:r>
              <a:rPr lang="en-US" altLang="ko-KR" sz="2800">
                <a:latin typeface="+mj-lt"/>
                <a:ea typeface="굴림" charset="-127"/>
                <a:sym typeface="Symbol" pitchFamily="18" charset="2"/>
              </a:rPr>
              <a:t>states that </a:t>
            </a:r>
            <a:r>
              <a:rPr lang="en-US" altLang="ko-KR" sz="2800" i="1">
                <a:latin typeface="+mj-lt"/>
                <a:ea typeface="굴림" charset="-127"/>
                <a:sym typeface="Symbol" pitchFamily="18" charset="2"/>
              </a:rPr>
              <a:t>p</a:t>
            </a:r>
            <a:r>
              <a:rPr lang="en-US" altLang="ko-KR" sz="2800">
                <a:latin typeface="+mj-lt"/>
                <a:ea typeface="굴림" charset="-127"/>
                <a:sym typeface="Symbol" pitchFamily="18" charset="2"/>
              </a:rPr>
              <a:t> is true </a:t>
            </a:r>
            <a:r>
              <a:rPr lang="en-US" altLang="ko-KR" sz="2800" i="1">
                <a:latin typeface="+mj-lt"/>
                <a:ea typeface="굴림" charset="-127"/>
                <a:sym typeface="Symbol" pitchFamily="18" charset="2"/>
              </a:rPr>
              <a:t>if and only if</a:t>
            </a:r>
            <a:r>
              <a:rPr lang="en-US" altLang="ko-KR" sz="2800">
                <a:latin typeface="+mj-lt"/>
                <a:ea typeface="굴림" charset="-127"/>
                <a:sym typeface="Symbol" pitchFamily="18" charset="2"/>
              </a:rPr>
              <a:t> </a:t>
            </a:r>
            <a:r>
              <a:rPr lang="en-US" altLang="ko-KR" sz="2800" i="1">
                <a:latin typeface="+mj-lt"/>
                <a:ea typeface="굴림" charset="-127"/>
                <a:sym typeface="Symbol" pitchFamily="18" charset="2"/>
              </a:rPr>
              <a:t>(IFF) q</a:t>
            </a:r>
            <a:r>
              <a:rPr lang="en-US" altLang="ko-KR" sz="2800">
                <a:latin typeface="+mj-lt"/>
                <a:ea typeface="굴림" charset="-127"/>
                <a:sym typeface="Symbol" pitchFamily="18" charset="2"/>
              </a:rPr>
              <a:t> is true.</a:t>
            </a:r>
          </a:p>
          <a:p>
            <a:pPr eaLnBrk="1" hangingPunct="1">
              <a:buFontTx/>
              <a:buNone/>
              <a:defRPr/>
            </a:pPr>
            <a:r>
              <a:rPr lang="en-US" altLang="ko-KR" sz="2800" i="1">
                <a:latin typeface="+mj-lt"/>
                <a:ea typeface="굴림" charset="-127"/>
                <a:sym typeface="Symbol" pitchFamily="18" charset="2"/>
              </a:rPr>
              <a:t>p </a:t>
            </a:r>
            <a:r>
              <a:rPr lang="en-US" altLang="ko-KR" sz="2800">
                <a:latin typeface="+mj-lt"/>
                <a:ea typeface="굴림" charset="-127"/>
                <a:sym typeface="Symbol" pitchFamily="18" charset="2"/>
              </a:rPr>
              <a:t>= “Bush wins the 2004 election.”</a:t>
            </a:r>
          </a:p>
          <a:p>
            <a:pPr eaLnBrk="1" hangingPunct="1">
              <a:buFontTx/>
              <a:buNone/>
              <a:defRPr/>
            </a:pPr>
            <a:r>
              <a:rPr lang="en-US" altLang="ko-KR" sz="2800" i="1">
                <a:latin typeface="+mj-lt"/>
                <a:ea typeface="굴림" charset="-127"/>
                <a:sym typeface="Symbol" pitchFamily="18" charset="2"/>
              </a:rPr>
              <a:t>q</a:t>
            </a:r>
            <a:r>
              <a:rPr lang="en-US" altLang="ko-KR" sz="2800">
                <a:latin typeface="+mj-lt"/>
                <a:ea typeface="굴림" charset="-127"/>
                <a:sym typeface="Symbol" pitchFamily="18" charset="2"/>
              </a:rPr>
              <a:t> =</a:t>
            </a:r>
            <a:r>
              <a:rPr lang="en-US" altLang="ko-KR" sz="2800" i="1">
                <a:latin typeface="+mj-lt"/>
                <a:ea typeface="굴림" charset="-127"/>
                <a:sym typeface="Symbol" pitchFamily="18" charset="2"/>
              </a:rPr>
              <a:t> </a:t>
            </a:r>
            <a:r>
              <a:rPr lang="en-US" altLang="ko-KR" sz="2800">
                <a:latin typeface="+mj-lt"/>
                <a:ea typeface="굴림" charset="-127"/>
                <a:sym typeface="Symbol" pitchFamily="18" charset="2"/>
              </a:rPr>
              <a:t>“Bush will be president for all of 2005.”</a:t>
            </a:r>
          </a:p>
          <a:p>
            <a:pPr eaLnBrk="1" hangingPunct="1">
              <a:buFontTx/>
              <a:buNone/>
              <a:defRPr/>
            </a:pPr>
            <a:r>
              <a:rPr lang="en-US" altLang="ko-KR" sz="2800" i="1">
                <a:latin typeface="+mj-lt"/>
                <a:ea typeface="굴림" charset="-127"/>
              </a:rPr>
              <a:t>p </a:t>
            </a:r>
            <a:r>
              <a:rPr lang="en-US" altLang="ko-KR" sz="2800">
                <a:latin typeface="+mj-lt"/>
                <a:ea typeface="굴림" charset="-127"/>
                <a:sym typeface="Symbol" pitchFamily="18" charset="2"/>
              </a:rPr>
              <a:t> </a:t>
            </a:r>
            <a:r>
              <a:rPr lang="en-US" altLang="ko-KR" sz="2800" i="1">
                <a:latin typeface="+mj-lt"/>
                <a:ea typeface="굴림" charset="-127"/>
                <a:sym typeface="Symbol" pitchFamily="18" charset="2"/>
              </a:rPr>
              <a:t>q = </a:t>
            </a:r>
            <a:r>
              <a:rPr lang="en-US" altLang="ko-KR" sz="2800">
                <a:latin typeface="+mj-lt"/>
                <a:ea typeface="굴림" charset="-127"/>
                <a:sym typeface="Symbol" pitchFamily="18" charset="2"/>
              </a:rPr>
              <a:t>“If, and only if, Bush wins the 2004 election, Bush will be president for all of 2005.”</a:t>
            </a:r>
            <a:endParaRPr lang="en-US" altLang="ko-KR" sz="2800" i="1">
              <a:latin typeface="+mj-lt"/>
              <a:ea typeface="굴림" charset="-127"/>
              <a:sym typeface="Symbol" pitchFamily="18" charset="2"/>
            </a:endParaRPr>
          </a:p>
        </p:txBody>
      </p:sp>
      <p:pic>
        <p:nvPicPr>
          <p:cNvPr id="162820" name="Picture 4" descr="george%20bush">
            <a:hlinkClick r:id="rId3"/>
          </p:cNvPr>
          <p:cNvPicPr>
            <a:picLocks noGrp="1" noChangeAspect="1" noChangeArrowheads="1"/>
          </p:cNvPicPr>
          <p:nvPr>
            <p:ph sz="quarter" idx="2"/>
          </p:nvPr>
        </p:nvPicPr>
        <p:blipFill>
          <a:blip r:embed="rId4"/>
          <a:srcRect/>
          <a:stretch>
            <a:fillRect/>
          </a:stretch>
        </p:blipFill>
        <p:spPr>
          <a:xfrm>
            <a:off x="5181600" y="4953000"/>
            <a:ext cx="2222500" cy="1905000"/>
          </a:xfrm>
          <a:effectLst>
            <a:outerShdw dist="35921" dir="2700000" algn="ctr" rotWithShape="0">
              <a:srgbClr val="808080"/>
            </a:outerShdw>
          </a:effectLst>
        </p:spPr>
      </p:pic>
      <p:pic>
        <p:nvPicPr>
          <p:cNvPr id="63493" name="Picture 6" descr="election">
            <a:hlinkClick r:id="rId5"/>
          </p:cNvPr>
          <p:cNvPicPr>
            <a:picLocks noChangeAspect="1" noChangeArrowheads="1"/>
          </p:cNvPicPr>
          <p:nvPr/>
        </p:nvPicPr>
        <p:blipFill>
          <a:blip r:embed="rId6"/>
          <a:srcRect/>
          <a:stretch>
            <a:fillRect/>
          </a:stretch>
        </p:blipFill>
        <p:spPr bwMode="auto">
          <a:xfrm>
            <a:off x="2133600" y="5029200"/>
            <a:ext cx="1752600" cy="1752600"/>
          </a:xfrm>
          <a:prstGeom prst="rect">
            <a:avLst/>
          </a:prstGeom>
          <a:noFill/>
          <a:ln w="38100">
            <a:solidFill>
              <a:srgbClr val="006600"/>
            </a:solidFill>
            <a:miter lim="800000"/>
            <a:headEnd/>
            <a:tailEnd/>
          </a:ln>
        </p:spPr>
      </p:pic>
      <p:sp>
        <p:nvSpPr>
          <p:cNvPr id="63494" name="Text Box 7"/>
          <p:cNvSpPr txBox="1">
            <a:spLocks noChangeArrowheads="1"/>
          </p:cNvSpPr>
          <p:nvPr/>
        </p:nvSpPr>
        <p:spPr bwMode="auto">
          <a:xfrm>
            <a:off x="3098800" y="6448425"/>
            <a:ext cx="863600" cy="396875"/>
          </a:xfrm>
          <a:prstGeom prst="rect">
            <a:avLst/>
          </a:prstGeom>
          <a:noFill/>
          <a:ln w="9525">
            <a:noFill/>
            <a:miter lim="800000"/>
            <a:headEnd/>
            <a:tailEnd/>
          </a:ln>
        </p:spPr>
        <p:txBody>
          <a:bodyPr wrap="none">
            <a:spAutoFit/>
          </a:bodyPr>
          <a:lstStyle/>
          <a:p>
            <a:pPr eaLnBrk="0" hangingPunct="0"/>
            <a:r>
              <a:rPr lang="en-US" altLang="ko-KR" sz="2000">
                <a:latin typeface="Arial Black" pitchFamily="34" charset="0"/>
                <a:ea typeface="굴림" charset="-127"/>
              </a:rPr>
              <a:t>2004</a:t>
            </a:r>
          </a:p>
        </p:txBody>
      </p:sp>
      <p:sp>
        <p:nvSpPr>
          <p:cNvPr id="63495" name="AutoShape 8"/>
          <p:cNvSpPr>
            <a:spLocks noChangeArrowheads="1"/>
          </p:cNvSpPr>
          <p:nvPr/>
        </p:nvSpPr>
        <p:spPr bwMode="auto">
          <a:xfrm>
            <a:off x="7467600" y="4876800"/>
            <a:ext cx="1676400" cy="914400"/>
          </a:xfrm>
          <a:prstGeom prst="wedgeEllipseCallout">
            <a:avLst>
              <a:gd name="adj1" fmla="val -74620"/>
              <a:gd name="adj2" fmla="val 27259"/>
            </a:avLst>
          </a:prstGeom>
          <a:solidFill>
            <a:srgbClr val="FFFFCC"/>
          </a:solidFill>
          <a:ln w="9525">
            <a:solidFill>
              <a:schemeClr val="tx1"/>
            </a:solidFill>
            <a:miter lim="800000"/>
            <a:headEnd/>
            <a:tailEnd/>
          </a:ln>
        </p:spPr>
        <p:txBody>
          <a:bodyPr/>
          <a:lstStyle/>
          <a:p>
            <a:pPr algn="ctr" eaLnBrk="0" hangingPunct="0"/>
            <a:r>
              <a:rPr lang="en-US" altLang="ko-KR" sz="2000">
                <a:latin typeface="Comic Sans MS" pitchFamily="66" charset="0"/>
                <a:ea typeface="굴림" charset="-127"/>
              </a:rPr>
              <a:t>I’m still</a:t>
            </a:r>
            <a:br>
              <a:rPr lang="en-US" altLang="ko-KR" sz="2000">
                <a:latin typeface="Comic Sans MS" pitchFamily="66" charset="0"/>
                <a:ea typeface="굴림" charset="-127"/>
              </a:rPr>
            </a:br>
            <a:r>
              <a:rPr lang="en-US" altLang="ko-KR" sz="2000">
                <a:latin typeface="Comic Sans MS" pitchFamily="66" charset="0"/>
                <a:ea typeface="굴림" charset="-127"/>
              </a:rPr>
              <a:t>here!</a:t>
            </a:r>
          </a:p>
        </p:txBody>
      </p:sp>
      <p:sp>
        <p:nvSpPr>
          <p:cNvPr id="63496" name="AutoShape 9"/>
          <p:cNvSpPr>
            <a:spLocks noChangeArrowheads="1"/>
          </p:cNvSpPr>
          <p:nvPr/>
        </p:nvSpPr>
        <p:spPr bwMode="auto">
          <a:xfrm>
            <a:off x="3733800" y="5791200"/>
            <a:ext cx="1752600" cy="762000"/>
          </a:xfrm>
          <a:prstGeom prst="leftRightArrow">
            <a:avLst>
              <a:gd name="adj1" fmla="val 50000"/>
              <a:gd name="adj2" fmla="val 46000"/>
            </a:avLst>
          </a:prstGeom>
          <a:solidFill>
            <a:schemeClr val="accent1"/>
          </a:solidFill>
          <a:ln w="9525">
            <a:solidFill>
              <a:schemeClr val="tx1"/>
            </a:solidFill>
            <a:miter lim="800000"/>
            <a:headEnd/>
            <a:tailEnd/>
          </a:ln>
        </p:spPr>
        <p:txBody>
          <a:bodyPr wrap="none" anchor="ctr"/>
          <a:lstStyle/>
          <a:p>
            <a:endParaRPr lang="en-US"/>
          </a:p>
        </p:txBody>
      </p:sp>
      <p:sp>
        <p:nvSpPr>
          <p:cNvPr id="63497" name="Text Box 10"/>
          <p:cNvSpPr txBox="1">
            <a:spLocks noChangeArrowheads="1"/>
          </p:cNvSpPr>
          <p:nvPr/>
        </p:nvSpPr>
        <p:spPr bwMode="auto">
          <a:xfrm>
            <a:off x="5156200" y="6448425"/>
            <a:ext cx="863600" cy="396875"/>
          </a:xfrm>
          <a:prstGeom prst="rect">
            <a:avLst/>
          </a:prstGeom>
          <a:noFill/>
          <a:ln w="9525">
            <a:noFill/>
            <a:miter lim="800000"/>
            <a:headEnd/>
            <a:tailEnd/>
          </a:ln>
        </p:spPr>
        <p:txBody>
          <a:bodyPr wrap="none">
            <a:spAutoFit/>
          </a:bodyPr>
          <a:lstStyle/>
          <a:p>
            <a:pPr eaLnBrk="0" hangingPunct="0"/>
            <a:r>
              <a:rPr lang="en-US" altLang="ko-KR" sz="2000">
                <a:latin typeface="Arial Black" pitchFamily="34" charset="0"/>
                <a:ea typeface="굴림" charset="-127"/>
              </a:rPr>
              <a:t>2005</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ko-KR" smtClean="0">
                <a:ea typeface="굴림" charset="-127"/>
              </a:rPr>
              <a:t>Biconditional Truth Table</a:t>
            </a:r>
          </a:p>
        </p:txBody>
      </p:sp>
      <p:sp>
        <p:nvSpPr>
          <p:cNvPr id="164867" name="Rectangle 3"/>
          <p:cNvSpPr>
            <a:spLocks noGrp="1" noChangeArrowheads="1"/>
          </p:cNvSpPr>
          <p:nvPr>
            <p:ph type="body" idx="1"/>
          </p:nvPr>
        </p:nvSpPr>
        <p:spPr/>
        <p:txBody>
          <a:bodyPr/>
          <a:lstStyle/>
          <a:p>
            <a:pPr eaLnBrk="1" hangingPunct="1">
              <a:defRPr/>
            </a:pPr>
            <a:r>
              <a:rPr lang="en-US" altLang="ko-KR" i="1">
                <a:latin typeface="+mj-lt"/>
                <a:ea typeface="굴림" charset="-127"/>
              </a:rPr>
              <a:t>p </a:t>
            </a:r>
            <a:r>
              <a:rPr lang="en-US" altLang="ko-KR">
                <a:latin typeface="+mj-lt"/>
                <a:ea typeface="굴림" charset="-127"/>
                <a:sym typeface="Symbol" pitchFamily="18" charset="2"/>
              </a:rPr>
              <a:t></a:t>
            </a:r>
            <a:r>
              <a:rPr lang="en-US" altLang="ko-KR" i="1">
                <a:latin typeface="+mj-lt"/>
                <a:ea typeface="굴림" charset="-127"/>
              </a:rPr>
              <a:t> q </a:t>
            </a:r>
            <a:r>
              <a:rPr lang="en-US" altLang="ko-KR">
                <a:latin typeface="+mj-lt"/>
                <a:ea typeface="굴림" charset="-127"/>
              </a:rPr>
              <a:t>means that </a:t>
            </a:r>
            <a:r>
              <a:rPr lang="en-US" altLang="ko-KR" i="1">
                <a:latin typeface="+mj-lt"/>
                <a:ea typeface="굴림" charset="-127"/>
              </a:rPr>
              <a:t>p</a:t>
            </a:r>
            <a:r>
              <a:rPr lang="en-US" altLang="ko-KR">
                <a:latin typeface="+mj-lt"/>
                <a:ea typeface="굴림" charset="-127"/>
              </a:rPr>
              <a:t> and </a:t>
            </a:r>
            <a:r>
              <a:rPr lang="en-US" altLang="ko-KR" i="1">
                <a:latin typeface="+mj-lt"/>
                <a:ea typeface="굴림" charset="-127"/>
              </a:rPr>
              <a:t>q</a:t>
            </a:r>
            <a:br>
              <a:rPr lang="en-US" altLang="ko-KR" i="1">
                <a:latin typeface="+mj-lt"/>
                <a:ea typeface="굴림" charset="-127"/>
              </a:rPr>
            </a:br>
            <a:r>
              <a:rPr lang="en-US" altLang="ko-KR">
                <a:latin typeface="+mj-lt"/>
                <a:ea typeface="굴림" charset="-127"/>
              </a:rPr>
              <a:t>have the </a:t>
            </a:r>
            <a:r>
              <a:rPr lang="en-US" altLang="ko-KR" b="1">
                <a:latin typeface="+mj-lt"/>
                <a:ea typeface="굴림" charset="-127"/>
              </a:rPr>
              <a:t>same</a:t>
            </a:r>
            <a:r>
              <a:rPr lang="en-US" altLang="ko-KR">
                <a:latin typeface="+mj-lt"/>
                <a:ea typeface="굴림" charset="-127"/>
              </a:rPr>
              <a:t> truth value.</a:t>
            </a:r>
          </a:p>
          <a:p>
            <a:pPr eaLnBrk="1" hangingPunct="1">
              <a:defRPr/>
            </a:pPr>
            <a:r>
              <a:rPr lang="en-US" altLang="ko-KR">
                <a:latin typeface="+mj-lt"/>
                <a:ea typeface="굴림" charset="-127"/>
              </a:rPr>
              <a:t>Note this truth table is the</a:t>
            </a:r>
            <a:br>
              <a:rPr lang="en-US" altLang="ko-KR">
                <a:latin typeface="+mj-lt"/>
                <a:ea typeface="굴림" charset="-127"/>
              </a:rPr>
            </a:br>
            <a:r>
              <a:rPr lang="en-US" altLang="ko-KR">
                <a:latin typeface="+mj-lt"/>
                <a:ea typeface="굴림" charset="-127"/>
              </a:rPr>
              <a:t>exact </a:t>
            </a:r>
            <a:r>
              <a:rPr lang="en-US" altLang="ko-KR" b="1">
                <a:latin typeface="+mj-lt"/>
                <a:ea typeface="굴림" charset="-127"/>
              </a:rPr>
              <a:t>opposite</a:t>
            </a:r>
            <a:r>
              <a:rPr lang="en-US" altLang="ko-KR">
                <a:latin typeface="+mj-lt"/>
                <a:ea typeface="굴림" charset="-127"/>
              </a:rPr>
              <a:t> of </a:t>
            </a:r>
            <a:r>
              <a:rPr lang="en-US" altLang="ko-KR">
                <a:latin typeface="+mj-lt"/>
                <a:ea typeface="굴림" charset="-127"/>
                <a:sym typeface="Symbol" pitchFamily="18" charset="2"/>
              </a:rPr>
              <a:t>’s!</a:t>
            </a:r>
          </a:p>
          <a:p>
            <a:pPr lvl="1" eaLnBrk="1" hangingPunct="1">
              <a:defRPr/>
            </a:pPr>
            <a:r>
              <a:rPr lang="en-US" altLang="ko-KR" i="1">
                <a:latin typeface="+mj-lt"/>
                <a:ea typeface="굴림" charset="-127"/>
              </a:rPr>
              <a:t>p </a:t>
            </a:r>
            <a:r>
              <a:rPr lang="en-US" altLang="ko-KR">
                <a:latin typeface="+mj-lt"/>
                <a:ea typeface="굴림" charset="-127"/>
                <a:sym typeface="Symbol" pitchFamily="18" charset="2"/>
              </a:rPr>
              <a:t></a:t>
            </a:r>
            <a:r>
              <a:rPr lang="en-US" altLang="ko-KR" i="1">
                <a:latin typeface="+mj-lt"/>
                <a:ea typeface="굴림" charset="-127"/>
              </a:rPr>
              <a:t> q </a:t>
            </a:r>
            <a:r>
              <a:rPr lang="en-US" altLang="ko-KR">
                <a:latin typeface="+mj-lt"/>
                <a:ea typeface="굴림" charset="-127"/>
              </a:rPr>
              <a:t>means ¬(</a:t>
            </a:r>
            <a:r>
              <a:rPr lang="en-US" altLang="ko-KR" i="1">
                <a:latin typeface="+mj-lt"/>
                <a:ea typeface="굴림" charset="-127"/>
              </a:rPr>
              <a:t>p </a:t>
            </a:r>
            <a:r>
              <a:rPr lang="en-US" altLang="ko-KR">
                <a:latin typeface="+mj-lt"/>
                <a:ea typeface="굴림" charset="-127"/>
                <a:sym typeface="Symbol" pitchFamily="18" charset="2"/>
              </a:rPr>
              <a:t> </a:t>
            </a:r>
            <a:r>
              <a:rPr lang="en-US" altLang="ko-KR" i="1">
                <a:latin typeface="+mj-lt"/>
                <a:ea typeface="굴림" charset="-127"/>
                <a:sym typeface="Symbol" pitchFamily="18" charset="2"/>
              </a:rPr>
              <a:t>q</a:t>
            </a:r>
            <a:r>
              <a:rPr lang="en-US" altLang="ko-KR">
                <a:latin typeface="+mj-lt"/>
                <a:ea typeface="굴림" charset="-127"/>
                <a:sym typeface="Symbol" pitchFamily="18" charset="2"/>
              </a:rPr>
              <a:t>)</a:t>
            </a:r>
            <a:endParaRPr lang="en-US" altLang="ko-KR">
              <a:latin typeface="+mj-lt"/>
              <a:ea typeface="굴림" charset="-127"/>
            </a:endParaRPr>
          </a:p>
          <a:p>
            <a:pPr eaLnBrk="1" hangingPunct="1">
              <a:defRPr/>
            </a:pPr>
            <a:r>
              <a:rPr lang="en-US" altLang="ko-KR" i="1">
                <a:latin typeface="+mj-lt"/>
                <a:ea typeface="굴림" charset="-127"/>
              </a:rPr>
              <a:t>p </a:t>
            </a:r>
            <a:r>
              <a:rPr lang="en-US" altLang="ko-KR">
                <a:latin typeface="+mj-lt"/>
                <a:ea typeface="굴림" charset="-127"/>
                <a:sym typeface="Symbol" pitchFamily="18" charset="2"/>
              </a:rPr>
              <a:t></a:t>
            </a:r>
            <a:r>
              <a:rPr lang="en-US" altLang="ko-KR" i="1">
                <a:latin typeface="+mj-lt"/>
                <a:ea typeface="굴림" charset="-127"/>
              </a:rPr>
              <a:t> q </a:t>
            </a:r>
            <a:r>
              <a:rPr lang="en-US" altLang="ko-KR">
                <a:latin typeface="+mj-lt"/>
                <a:ea typeface="굴림" charset="-127"/>
              </a:rPr>
              <a:t>does </a:t>
            </a:r>
            <a:r>
              <a:rPr lang="en-US" altLang="ko-KR" b="1">
                <a:latin typeface="+mj-lt"/>
                <a:ea typeface="굴림" charset="-127"/>
              </a:rPr>
              <a:t>not </a:t>
            </a:r>
            <a:r>
              <a:rPr lang="en-US" altLang="ko-KR">
                <a:latin typeface="+mj-lt"/>
                <a:ea typeface="굴림" charset="-127"/>
              </a:rPr>
              <a:t>imply</a:t>
            </a:r>
            <a:br>
              <a:rPr lang="en-US" altLang="ko-KR">
                <a:latin typeface="+mj-lt"/>
                <a:ea typeface="굴림" charset="-127"/>
              </a:rPr>
            </a:br>
            <a:r>
              <a:rPr lang="en-US" altLang="ko-KR" i="1">
                <a:latin typeface="+mj-lt"/>
                <a:ea typeface="굴림" charset="-127"/>
              </a:rPr>
              <a:t>p</a:t>
            </a:r>
            <a:r>
              <a:rPr lang="en-US" altLang="ko-KR">
                <a:latin typeface="+mj-lt"/>
                <a:ea typeface="굴림" charset="-127"/>
              </a:rPr>
              <a:t> and </a:t>
            </a:r>
            <a:r>
              <a:rPr lang="en-US" altLang="ko-KR" i="1">
                <a:latin typeface="+mj-lt"/>
                <a:ea typeface="굴림" charset="-127"/>
              </a:rPr>
              <a:t>q</a:t>
            </a:r>
            <a:r>
              <a:rPr lang="en-US" altLang="ko-KR">
                <a:latin typeface="+mj-lt"/>
                <a:ea typeface="굴림" charset="-127"/>
              </a:rPr>
              <a:t> are true, or cause each other</a:t>
            </a:r>
            <a:r>
              <a:rPr lang="en-US" altLang="ko-KR">
                <a:ea typeface="굴림" charset="-127"/>
              </a:rPr>
              <a:t>.</a:t>
            </a:r>
            <a:endParaRPr lang="en-US" altLang="ko-KR">
              <a:ea typeface="굴림" charset="-127"/>
              <a:sym typeface="Symbol" pitchFamily="18" charset="2"/>
            </a:endParaRPr>
          </a:p>
        </p:txBody>
      </p:sp>
      <p:graphicFrame>
        <p:nvGraphicFramePr>
          <p:cNvPr id="7170" name="Object 2"/>
          <p:cNvGraphicFramePr>
            <a:graphicFrameLocks noChangeAspect="1"/>
          </p:cNvGraphicFramePr>
          <p:nvPr/>
        </p:nvGraphicFramePr>
        <p:xfrm>
          <a:off x="5715000" y="2133600"/>
          <a:ext cx="2681288" cy="3124200"/>
        </p:xfrm>
        <a:graphic>
          <a:graphicData uri="http://schemas.openxmlformats.org/presentationml/2006/ole">
            <p:oleObj spid="_x0000_s7170" name="Document" r:id="rId4" imgW="2881109" imgH="2846996" progId="Word.Document.8">
              <p:embed/>
            </p:oleObj>
          </a:graphicData>
        </a:graphic>
      </p:graphicFrame>
      <p:sp>
        <p:nvSpPr>
          <p:cNvPr id="5" name="Slide Number Placeholder 4"/>
          <p:cNvSpPr>
            <a:spLocks noGrp="1"/>
          </p:cNvSpPr>
          <p:nvPr>
            <p:ph type="sldNum" sz="quarter" idx="12"/>
          </p:nvPr>
        </p:nvSpPr>
        <p:spPr/>
        <p:txBody>
          <a:bodyPr/>
          <a:lstStyle/>
          <a:p>
            <a:pPr>
              <a:defRPr/>
            </a:pPr>
            <a:fld id="{176C08A3-1D8B-4B7D-9E7E-31F0F2297FF3}"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ko-KR" smtClean="0">
                <a:ea typeface="굴림" charset="-127"/>
              </a:rPr>
              <a:t>Boolean Operations Summary</a:t>
            </a:r>
          </a:p>
        </p:txBody>
      </p:sp>
      <p:sp>
        <p:nvSpPr>
          <p:cNvPr id="166915" name="Rectangle 3"/>
          <p:cNvSpPr>
            <a:spLocks noGrp="1" noChangeArrowheads="1"/>
          </p:cNvSpPr>
          <p:nvPr>
            <p:ph type="body" idx="1"/>
          </p:nvPr>
        </p:nvSpPr>
        <p:spPr>
          <a:xfrm>
            <a:off x="685800" y="1981200"/>
            <a:ext cx="7772400" cy="4343400"/>
          </a:xfrm>
        </p:spPr>
        <p:txBody>
          <a:bodyPr/>
          <a:lstStyle/>
          <a:p>
            <a:pPr eaLnBrk="1" hangingPunct="1">
              <a:defRPr/>
            </a:pPr>
            <a:r>
              <a:rPr lang="en-US" altLang="ko-KR">
                <a:latin typeface="+mj-lt"/>
                <a:ea typeface="굴림" charset="-127"/>
              </a:rPr>
              <a:t>We have seen 1 unary </a:t>
            </a:r>
            <a:r>
              <a:rPr lang="en-US" altLang="ko-KR" smtClean="0">
                <a:latin typeface="+mj-lt"/>
                <a:ea typeface="굴림" charset="-127"/>
              </a:rPr>
              <a:t>operator </a:t>
            </a:r>
            <a:r>
              <a:rPr lang="en-US" altLang="ko-KR">
                <a:latin typeface="+mj-lt"/>
                <a:ea typeface="굴림" charset="-127"/>
              </a:rPr>
              <a:t>and 5 binary operators </a:t>
            </a:r>
            <a:r>
              <a:rPr lang="en-US" altLang="ko-KR" smtClean="0">
                <a:latin typeface="+mj-lt"/>
                <a:ea typeface="굴림" charset="-127"/>
              </a:rPr>
              <a:t>.  </a:t>
            </a:r>
            <a:r>
              <a:rPr lang="en-US" altLang="ko-KR">
                <a:latin typeface="+mj-lt"/>
                <a:ea typeface="굴림" charset="-127"/>
              </a:rPr>
              <a:t>Their truth tables are below.</a:t>
            </a:r>
          </a:p>
        </p:txBody>
      </p:sp>
      <p:graphicFrame>
        <p:nvGraphicFramePr>
          <p:cNvPr id="8194" name="Object 2"/>
          <p:cNvGraphicFramePr>
            <a:graphicFrameLocks noChangeAspect="1"/>
          </p:cNvGraphicFramePr>
          <p:nvPr/>
        </p:nvGraphicFramePr>
        <p:xfrm>
          <a:off x="990600" y="3352800"/>
          <a:ext cx="7131050" cy="2741613"/>
        </p:xfrm>
        <a:graphic>
          <a:graphicData uri="http://schemas.openxmlformats.org/presentationml/2006/ole">
            <p:oleObj spid="_x0000_s8194" name="Document" r:id="rId4" imgW="7140600" imgH="2842920" progId="Word.Document.8">
              <p:embed/>
            </p:oleObj>
          </a:graphicData>
        </a:graphic>
      </p:graphicFrame>
      <p:sp>
        <p:nvSpPr>
          <p:cNvPr id="5" name="Slide Number Placeholder 4"/>
          <p:cNvSpPr>
            <a:spLocks noGrp="1"/>
          </p:cNvSpPr>
          <p:nvPr>
            <p:ph type="sldNum" sz="quarter" idx="12"/>
          </p:nvPr>
        </p:nvSpPr>
        <p:spPr/>
        <p:txBody>
          <a:bodyPr/>
          <a:lstStyle/>
          <a:p>
            <a:pPr>
              <a:defRPr/>
            </a:pPr>
            <a:fld id="{43A12E2B-2328-4E8D-AE0C-9B00E0B31B05}"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4800" smtClean="0"/>
              <a:t>Mệnh đề và chân trị</a:t>
            </a:r>
          </a:p>
        </p:txBody>
      </p:sp>
      <p:sp>
        <p:nvSpPr>
          <p:cNvPr id="56323" name="Rectangle 3"/>
          <p:cNvSpPr>
            <a:spLocks noGrp="1" noChangeArrowheads="1"/>
          </p:cNvSpPr>
          <p:nvPr>
            <p:ph type="body" idx="1"/>
          </p:nvPr>
        </p:nvSpPr>
        <p:spPr/>
        <p:txBody>
          <a:bodyPr/>
          <a:lstStyle/>
          <a:p>
            <a:pPr eaLnBrk="1" hangingPunct="1">
              <a:defRPr/>
            </a:pPr>
            <a:r>
              <a:rPr lang="en-US" err="1">
                <a:latin typeface="+mj-lt"/>
              </a:rPr>
              <a:t>Ví</a:t>
            </a:r>
            <a:r>
              <a:rPr lang="en-US">
                <a:latin typeface="+mj-lt"/>
              </a:rPr>
              <a:t> </a:t>
            </a:r>
            <a:r>
              <a:rPr lang="en-US" err="1">
                <a:latin typeface="+mj-lt"/>
              </a:rPr>
              <a:t>dụ</a:t>
            </a:r>
            <a:r>
              <a:rPr lang="en-US">
                <a:latin typeface="+mj-lt"/>
              </a:rPr>
              <a:t>: </a:t>
            </a:r>
          </a:p>
          <a:p>
            <a:pPr lvl="1" eaLnBrk="1" hangingPunct="1">
              <a:defRPr/>
            </a:pPr>
            <a:r>
              <a:rPr lang="en-US">
                <a:latin typeface="+mj-lt"/>
              </a:rPr>
              <a:t>“</a:t>
            </a:r>
            <a:r>
              <a:rPr lang="en-US" err="1">
                <a:latin typeface="+mj-lt"/>
              </a:rPr>
              <a:t>Số</a:t>
            </a:r>
            <a:r>
              <a:rPr lang="en-US">
                <a:latin typeface="+mj-lt"/>
              </a:rPr>
              <a:t> 123 </a:t>
            </a:r>
            <a:r>
              <a:rPr lang="en-US" err="1">
                <a:latin typeface="+mj-lt"/>
              </a:rPr>
              <a:t>chia</a:t>
            </a:r>
            <a:r>
              <a:rPr lang="en-US">
                <a:latin typeface="+mj-lt"/>
              </a:rPr>
              <a:t> </a:t>
            </a:r>
            <a:r>
              <a:rPr lang="en-US" err="1">
                <a:latin typeface="+mj-lt"/>
              </a:rPr>
              <a:t>hết</a:t>
            </a:r>
            <a:r>
              <a:rPr lang="en-US">
                <a:latin typeface="+mj-lt"/>
              </a:rPr>
              <a:t> </a:t>
            </a:r>
            <a:r>
              <a:rPr lang="en-US" err="1">
                <a:latin typeface="+mj-lt"/>
              </a:rPr>
              <a:t>cho</a:t>
            </a:r>
            <a:r>
              <a:rPr lang="en-US">
                <a:latin typeface="+mj-lt"/>
              </a:rPr>
              <a:t> 3” </a:t>
            </a:r>
            <a:r>
              <a:rPr lang="en-US" err="1">
                <a:latin typeface="+mj-lt"/>
              </a:rPr>
              <a:t>là</a:t>
            </a:r>
            <a:r>
              <a:rPr lang="en-US">
                <a:latin typeface="+mj-lt"/>
              </a:rPr>
              <a:t> 1 </a:t>
            </a:r>
            <a:r>
              <a:rPr lang="en-US" err="1">
                <a:latin typeface="+mj-lt"/>
              </a:rPr>
              <a:t>mệnh</a:t>
            </a:r>
            <a:r>
              <a:rPr lang="en-US">
                <a:latin typeface="+mj-lt"/>
              </a:rPr>
              <a:t> </a:t>
            </a:r>
            <a:r>
              <a:rPr lang="en-US" err="1">
                <a:latin typeface="+mj-lt"/>
              </a:rPr>
              <a:t>đề</a:t>
            </a:r>
            <a:r>
              <a:rPr lang="en-US">
                <a:latin typeface="+mj-lt"/>
              </a:rPr>
              <a:t> </a:t>
            </a:r>
            <a:r>
              <a:rPr lang="en-US" err="1">
                <a:latin typeface="+mj-lt"/>
              </a:rPr>
              <a:t>đúng</a:t>
            </a:r>
            <a:endParaRPr lang="en-US">
              <a:latin typeface="+mj-lt"/>
            </a:endParaRPr>
          </a:p>
          <a:p>
            <a:pPr lvl="1" eaLnBrk="1" hangingPunct="1">
              <a:defRPr/>
            </a:pPr>
            <a:r>
              <a:rPr lang="en-US">
                <a:latin typeface="+mj-lt"/>
              </a:rPr>
              <a:t>“</a:t>
            </a:r>
            <a:r>
              <a:rPr lang="en-US" err="1">
                <a:latin typeface="+mj-lt"/>
              </a:rPr>
              <a:t>Thành</a:t>
            </a:r>
            <a:r>
              <a:rPr lang="en-US">
                <a:latin typeface="+mj-lt"/>
              </a:rPr>
              <a:t> </a:t>
            </a:r>
            <a:r>
              <a:rPr lang="en-US" err="1">
                <a:latin typeface="+mj-lt"/>
              </a:rPr>
              <a:t>phố</a:t>
            </a:r>
            <a:r>
              <a:rPr lang="en-US">
                <a:latin typeface="+mj-lt"/>
              </a:rPr>
              <a:t> </a:t>
            </a:r>
            <a:r>
              <a:rPr lang="en-US" err="1">
                <a:latin typeface="+mj-lt"/>
              </a:rPr>
              <a:t>Hồ</a:t>
            </a:r>
            <a:r>
              <a:rPr lang="en-US">
                <a:latin typeface="+mj-lt"/>
              </a:rPr>
              <a:t> </a:t>
            </a:r>
            <a:r>
              <a:rPr lang="en-US" err="1">
                <a:latin typeface="+mj-lt"/>
              </a:rPr>
              <a:t>Chí</a:t>
            </a:r>
            <a:r>
              <a:rPr lang="en-US">
                <a:latin typeface="+mj-lt"/>
              </a:rPr>
              <a:t> Minh </a:t>
            </a:r>
            <a:r>
              <a:rPr lang="en-US" err="1">
                <a:latin typeface="+mj-lt"/>
              </a:rPr>
              <a:t>là</a:t>
            </a:r>
            <a:r>
              <a:rPr lang="en-US">
                <a:latin typeface="+mj-lt"/>
              </a:rPr>
              <a:t> </a:t>
            </a:r>
            <a:r>
              <a:rPr lang="en-US" err="1">
                <a:latin typeface="+mj-lt"/>
              </a:rPr>
              <a:t>thủ</a:t>
            </a:r>
            <a:r>
              <a:rPr lang="en-US">
                <a:latin typeface="+mj-lt"/>
              </a:rPr>
              <a:t> </a:t>
            </a:r>
            <a:r>
              <a:rPr lang="en-US" err="1">
                <a:latin typeface="+mj-lt"/>
              </a:rPr>
              <a:t>đô</a:t>
            </a:r>
            <a:r>
              <a:rPr lang="en-US">
                <a:latin typeface="+mj-lt"/>
              </a:rPr>
              <a:t> </a:t>
            </a:r>
            <a:r>
              <a:rPr lang="en-US" err="1">
                <a:latin typeface="+mj-lt"/>
              </a:rPr>
              <a:t>của</a:t>
            </a:r>
            <a:r>
              <a:rPr lang="en-US">
                <a:latin typeface="+mj-lt"/>
              </a:rPr>
              <a:t> </a:t>
            </a:r>
            <a:r>
              <a:rPr lang="en-US" err="1">
                <a:latin typeface="+mj-lt"/>
              </a:rPr>
              <a:t>nước</a:t>
            </a:r>
            <a:r>
              <a:rPr lang="en-US">
                <a:latin typeface="+mj-lt"/>
              </a:rPr>
              <a:t> </a:t>
            </a:r>
            <a:r>
              <a:rPr lang="en-US" err="1">
                <a:latin typeface="+mj-lt"/>
              </a:rPr>
              <a:t>Việt</a:t>
            </a:r>
            <a:r>
              <a:rPr lang="en-US">
                <a:latin typeface="+mj-lt"/>
              </a:rPr>
              <a:t> Nam” </a:t>
            </a:r>
            <a:r>
              <a:rPr lang="en-US" err="1">
                <a:latin typeface="+mj-lt"/>
              </a:rPr>
              <a:t>là</a:t>
            </a:r>
            <a:r>
              <a:rPr lang="en-US">
                <a:latin typeface="+mj-lt"/>
              </a:rPr>
              <a:t> </a:t>
            </a:r>
            <a:r>
              <a:rPr lang="en-US" err="1">
                <a:latin typeface="+mj-lt"/>
              </a:rPr>
              <a:t>một</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sai</a:t>
            </a:r>
            <a:r>
              <a:rPr lang="en-US">
                <a:latin typeface="+mj-lt"/>
              </a:rPr>
              <a:t>.</a:t>
            </a:r>
          </a:p>
          <a:p>
            <a:pPr lvl="1" eaLnBrk="1" hangingPunct="1">
              <a:defRPr/>
            </a:pPr>
            <a:r>
              <a:rPr lang="en-US">
                <a:latin typeface="+mj-lt"/>
              </a:rPr>
              <a:t>“</a:t>
            </a:r>
            <a:r>
              <a:rPr lang="en-US" err="1">
                <a:latin typeface="+mj-lt"/>
              </a:rPr>
              <a:t>Bạn</a:t>
            </a:r>
            <a:r>
              <a:rPr lang="en-US">
                <a:latin typeface="+mj-lt"/>
              </a:rPr>
              <a:t> </a:t>
            </a:r>
            <a:r>
              <a:rPr lang="en-US" err="1">
                <a:latin typeface="+mj-lt"/>
              </a:rPr>
              <a:t>có</a:t>
            </a:r>
            <a:r>
              <a:rPr lang="en-US">
                <a:latin typeface="+mj-lt"/>
              </a:rPr>
              <a:t> </a:t>
            </a:r>
            <a:r>
              <a:rPr lang="en-US" err="1">
                <a:latin typeface="+mj-lt"/>
              </a:rPr>
              <a:t>khỏe</a:t>
            </a:r>
            <a:r>
              <a:rPr lang="en-US">
                <a:latin typeface="+mj-lt"/>
              </a:rPr>
              <a:t> </a:t>
            </a:r>
            <a:r>
              <a:rPr lang="en-US" err="1">
                <a:latin typeface="+mj-lt"/>
              </a:rPr>
              <a:t>không</a:t>
            </a:r>
            <a:r>
              <a:rPr lang="en-US">
                <a:latin typeface="+mj-lt"/>
              </a:rPr>
              <a:t> ? ” </a:t>
            </a:r>
            <a:r>
              <a:rPr lang="en-US" err="1">
                <a:latin typeface="+mj-lt"/>
              </a:rPr>
              <a:t>không</a:t>
            </a:r>
            <a:r>
              <a:rPr lang="en-US">
                <a:latin typeface="+mj-lt"/>
              </a:rPr>
              <a:t> </a:t>
            </a:r>
            <a:r>
              <a:rPr lang="en-US" err="1">
                <a:latin typeface="+mj-lt"/>
              </a:rPr>
              <a:t>phải</a:t>
            </a:r>
            <a:r>
              <a:rPr lang="en-US">
                <a:latin typeface="+mj-lt"/>
              </a:rPr>
              <a:t> </a:t>
            </a:r>
            <a:r>
              <a:rPr lang="en-US" err="1">
                <a:latin typeface="+mj-lt"/>
              </a:rPr>
              <a:t>là</a:t>
            </a:r>
            <a:r>
              <a:rPr lang="en-US">
                <a:latin typeface="+mj-lt"/>
              </a:rPr>
              <a:t> </a:t>
            </a:r>
            <a:r>
              <a:rPr lang="en-US" err="1">
                <a:latin typeface="+mj-lt"/>
              </a:rPr>
              <a:t>một</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toán</a:t>
            </a:r>
            <a:r>
              <a:rPr lang="en-US">
                <a:latin typeface="+mj-lt"/>
              </a:rPr>
              <a:t> </a:t>
            </a:r>
            <a:r>
              <a:rPr lang="en-US" err="1">
                <a:latin typeface="+mj-lt"/>
              </a:rPr>
              <a:t>học</a:t>
            </a:r>
            <a:r>
              <a:rPr lang="en-US">
                <a:latin typeface="+mj-lt"/>
              </a:rPr>
              <a:t> </a:t>
            </a:r>
            <a:r>
              <a:rPr lang="en-US" err="1">
                <a:latin typeface="+mj-lt"/>
              </a:rPr>
              <a:t>vì</a:t>
            </a:r>
            <a:r>
              <a:rPr lang="en-US">
                <a:latin typeface="+mj-lt"/>
              </a:rPr>
              <a:t> </a:t>
            </a:r>
            <a:r>
              <a:rPr lang="en-US" err="1">
                <a:latin typeface="+mj-lt"/>
              </a:rPr>
              <a:t>đây</a:t>
            </a:r>
            <a:r>
              <a:rPr lang="en-US">
                <a:latin typeface="+mj-lt"/>
              </a:rPr>
              <a:t> </a:t>
            </a:r>
            <a:r>
              <a:rPr lang="en-US" err="1">
                <a:latin typeface="+mj-lt"/>
              </a:rPr>
              <a:t>là</a:t>
            </a:r>
            <a:r>
              <a:rPr lang="en-US">
                <a:latin typeface="+mj-lt"/>
              </a:rPr>
              <a:t> </a:t>
            </a:r>
            <a:r>
              <a:rPr lang="en-US" err="1">
                <a:latin typeface="+mj-lt"/>
              </a:rPr>
              <a:t>một</a:t>
            </a:r>
            <a:r>
              <a:rPr lang="en-US">
                <a:latin typeface="+mj-lt"/>
              </a:rPr>
              <a:t> </a:t>
            </a:r>
            <a:r>
              <a:rPr lang="en-US" err="1">
                <a:latin typeface="+mj-lt"/>
              </a:rPr>
              <a:t>câu</a:t>
            </a:r>
            <a:r>
              <a:rPr lang="en-US">
                <a:latin typeface="+mj-lt"/>
              </a:rPr>
              <a:t> </a:t>
            </a:r>
            <a:r>
              <a:rPr lang="en-US" err="1">
                <a:latin typeface="+mj-lt"/>
              </a:rPr>
              <a:t>hỏi</a:t>
            </a:r>
            <a:r>
              <a:rPr lang="en-US">
                <a:latin typeface="+mj-lt"/>
              </a:rPr>
              <a:t> </a:t>
            </a:r>
            <a:r>
              <a:rPr lang="en-US" err="1">
                <a:latin typeface="+mj-lt"/>
              </a:rPr>
              <a:t>không</a:t>
            </a:r>
            <a:r>
              <a:rPr lang="en-US">
                <a:latin typeface="+mj-lt"/>
              </a:rPr>
              <a:t> </a:t>
            </a:r>
            <a:r>
              <a:rPr lang="en-US" err="1">
                <a:latin typeface="+mj-lt"/>
              </a:rPr>
              <a:t>thể</a:t>
            </a:r>
            <a:r>
              <a:rPr lang="en-US">
                <a:latin typeface="+mj-lt"/>
              </a:rPr>
              <a:t> </a:t>
            </a:r>
            <a:r>
              <a:rPr lang="en-US" err="1">
                <a:latin typeface="+mj-lt"/>
              </a:rPr>
              <a:t>phản</a:t>
            </a:r>
            <a:r>
              <a:rPr lang="en-US">
                <a:latin typeface="+mj-lt"/>
              </a:rPr>
              <a:t> </a:t>
            </a:r>
            <a:r>
              <a:rPr lang="en-US" err="1">
                <a:latin typeface="+mj-lt"/>
              </a:rPr>
              <a:t>ánh</a:t>
            </a:r>
            <a:r>
              <a:rPr lang="en-US">
                <a:latin typeface="+mj-lt"/>
              </a:rPr>
              <a:t> </a:t>
            </a:r>
            <a:r>
              <a:rPr lang="en-US" err="1">
                <a:latin typeface="+mj-lt"/>
              </a:rPr>
              <a:t>một</a:t>
            </a:r>
            <a:r>
              <a:rPr lang="en-US">
                <a:latin typeface="+mj-lt"/>
              </a:rPr>
              <a:t> </a:t>
            </a:r>
            <a:r>
              <a:rPr lang="en-US" err="1">
                <a:latin typeface="+mj-lt"/>
              </a:rPr>
              <a:t>điều</a:t>
            </a:r>
            <a:r>
              <a:rPr lang="en-US">
                <a:latin typeface="+mj-lt"/>
              </a:rPr>
              <a:t> </a:t>
            </a:r>
            <a:r>
              <a:rPr lang="en-US" err="1">
                <a:latin typeface="+mj-lt"/>
              </a:rPr>
              <a:t>đúng</a:t>
            </a:r>
            <a:r>
              <a:rPr lang="en-US">
                <a:latin typeface="+mj-lt"/>
              </a:rPr>
              <a:t> hay </a:t>
            </a:r>
            <a:r>
              <a:rPr lang="en-US" err="1">
                <a:latin typeface="+mj-lt"/>
              </a:rPr>
              <a:t>một</a:t>
            </a:r>
            <a:r>
              <a:rPr lang="en-US">
                <a:latin typeface="+mj-lt"/>
              </a:rPr>
              <a:t> </a:t>
            </a:r>
            <a:r>
              <a:rPr lang="en-US" err="1">
                <a:latin typeface="+mj-lt"/>
              </a:rPr>
              <a:t>điều</a:t>
            </a:r>
            <a:r>
              <a:rPr lang="en-US">
                <a:latin typeface="+mj-lt"/>
              </a:rPr>
              <a:t> </a:t>
            </a:r>
            <a:r>
              <a:rPr lang="en-US" err="1">
                <a:latin typeface="+mj-lt"/>
              </a:rPr>
              <a:t>sai</a:t>
            </a:r>
            <a:endParaRPr lang="en-US">
              <a:latin typeface="+mj-lt"/>
            </a:endParaRPr>
          </a:p>
        </p:txBody>
      </p:sp>
      <p:sp>
        <p:nvSpPr>
          <p:cNvPr id="4" name="Slide Number Placeholder 3"/>
          <p:cNvSpPr>
            <a:spLocks noGrp="1"/>
          </p:cNvSpPr>
          <p:nvPr>
            <p:ph type="sldNum" sz="quarter" idx="12"/>
          </p:nvPr>
        </p:nvSpPr>
        <p:spPr/>
        <p:txBody>
          <a:bodyPr/>
          <a:lstStyle/>
          <a:p>
            <a:pPr>
              <a:defRPr/>
            </a:pPr>
            <a:fld id="{7CDD0E03-D039-4E07-B13B-D1D7FF979E62}" type="slidenum">
              <a:rPr lang="en-US" smtClean="0"/>
              <a:pPr>
                <a:defRPr/>
              </a:pPr>
              <a:t>4</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anim calcmode="lin" valueType="num">
                                      <p:cBhvr additive="base">
                                        <p:cTn id="11"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63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 calcmode="lin" valueType="num">
                                      <p:cBhvr additive="base">
                                        <p:cTn id="15"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63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anim calcmode="lin" valueType="num">
                                      <p:cBhvr additive="base">
                                        <p:cTn id="19"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ko-KR" smtClean="0">
                <a:ea typeface="굴림" charset="-127"/>
              </a:rPr>
              <a:t>Some Alternative Notations</a:t>
            </a:r>
          </a:p>
        </p:txBody>
      </p:sp>
      <p:graphicFrame>
        <p:nvGraphicFramePr>
          <p:cNvPr id="9218" name="Object 2"/>
          <p:cNvGraphicFramePr>
            <a:graphicFrameLocks noChangeAspect="1"/>
          </p:cNvGraphicFramePr>
          <p:nvPr>
            <p:ph type="tbl" idx="1"/>
          </p:nvPr>
        </p:nvGraphicFramePr>
        <p:xfrm>
          <a:off x="381000" y="2286000"/>
          <a:ext cx="8313738" cy="3063875"/>
        </p:xfrm>
        <a:graphic>
          <a:graphicData uri="http://schemas.openxmlformats.org/presentationml/2006/ole">
            <p:oleObj spid="_x0000_s9218" name="Document" r:id="rId3" imgW="8799120" imgH="3243960" progId="Word.Document.8">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4800" smtClean="0"/>
              <a:t>Dạng mệnh đề</a:t>
            </a:r>
          </a:p>
        </p:txBody>
      </p:sp>
      <p:sp>
        <p:nvSpPr>
          <p:cNvPr id="13315" name="Rectangle 3"/>
          <p:cNvSpPr>
            <a:spLocks noGrp="1" noChangeArrowheads="1"/>
          </p:cNvSpPr>
          <p:nvPr>
            <p:ph type="body" idx="1"/>
          </p:nvPr>
        </p:nvSpPr>
        <p:spPr/>
        <p:txBody>
          <a:bodyPr/>
          <a:lstStyle/>
          <a:p>
            <a:pPr eaLnBrk="1" hangingPunct="1">
              <a:lnSpc>
                <a:spcPct val="90000"/>
              </a:lnSpc>
              <a:defRPr/>
            </a:pPr>
            <a:r>
              <a:rPr lang="en-US" i="1" err="1" smtClean="0">
                <a:latin typeface="VNI-Times" pitchFamily="2" charset="0"/>
              </a:rPr>
              <a:t>Daïng</a:t>
            </a:r>
            <a:r>
              <a:rPr lang="en-US" i="1" smtClean="0">
                <a:latin typeface="VNI-Times" pitchFamily="2" charset="0"/>
              </a:rPr>
              <a:t> </a:t>
            </a:r>
            <a:r>
              <a:rPr lang="en-US" i="1" err="1" smtClean="0">
                <a:latin typeface="VNI-Times" pitchFamily="2" charset="0"/>
              </a:rPr>
              <a:t>meänh</a:t>
            </a:r>
            <a:r>
              <a:rPr lang="en-US" i="1" smtClean="0">
                <a:latin typeface="VNI-Times" pitchFamily="2" charset="0"/>
              </a:rPr>
              <a:t> </a:t>
            </a:r>
            <a:r>
              <a:rPr lang="en-US" i="1" err="1" smtClean="0">
                <a:latin typeface="VNI-Times" pitchFamily="2" charset="0"/>
              </a:rPr>
              <a:t>ñeà</a:t>
            </a:r>
            <a:r>
              <a:rPr lang="en-US" i="1" smtClean="0">
                <a:latin typeface="VNI-Times" pitchFamily="2" charset="0"/>
              </a:rPr>
              <a:t> </a:t>
            </a:r>
            <a:r>
              <a:rPr lang="en-US" err="1" smtClean="0">
                <a:latin typeface="VNI-Times" pitchFamily="2" charset="0"/>
              </a:rPr>
              <a:t>laø</a:t>
            </a:r>
            <a:r>
              <a:rPr lang="en-US" smtClean="0">
                <a:latin typeface="VNI-Times" pitchFamily="2" charset="0"/>
              </a:rPr>
              <a:t> </a:t>
            </a:r>
            <a:r>
              <a:rPr lang="en-US" err="1" smtClean="0">
                <a:latin typeface="VNI-Times" pitchFamily="2" charset="0"/>
              </a:rPr>
              <a:t>moät</a:t>
            </a:r>
            <a:r>
              <a:rPr lang="en-US" smtClean="0">
                <a:latin typeface="VNI-Times" pitchFamily="2" charset="0"/>
              </a:rPr>
              <a:t> </a:t>
            </a:r>
            <a:r>
              <a:rPr lang="en-US" err="1" smtClean="0">
                <a:latin typeface="VNI-Times" pitchFamily="2" charset="0"/>
              </a:rPr>
              <a:t>bieåu</a:t>
            </a:r>
            <a:r>
              <a:rPr lang="en-US" smtClean="0">
                <a:latin typeface="VNI-Times" pitchFamily="2" charset="0"/>
              </a:rPr>
              <a:t> </a:t>
            </a:r>
            <a:r>
              <a:rPr lang="en-US" err="1" smtClean="0">
                <a:latin typeface="VNI-Times" pitchFamily="2" charset="0"/>
              </a:rPr>
              <a:t>thöùc</a:t>
            </a:r>
            <a:r>
              <a:rPr lang="en-US" smtClean="0">
                <a:latin typeface="VNI-Times" pitchFamily="2" charset="0"/>
              </a:rPr>
              <a:t> </a:t>
            </a:r>
            <a:r>
              <a:rPr lang="en-US" err="1" smtClean="0">
                <a:latin typeface="VNI-Times" pitchFamily="2" charset="0"/>
              </a:rPr>
              <a:t>ñöôïc</a:t>
            </a:r>
            <a:r>
              <a:rPr lang="en-US" smtClean="0">
                <a:latin typeface="VNI-Times" pitchFamily="2" charset="0"/>
              </a:rPr>
              <a:t> </a:t>
            </a:r>
            <a:r>
              <a:rPr lang="en-US" err="1" smtClean="0">
                <a:latin typeface="VNI-Times" pitchFamily="2" charset="0"/>
              </a:rPr>
              <a:t>caáu</a:t>
            </a:r>
            <a:r>
              <a:rPr lang="en-US" smtClean="0">
                <a:latin typeface="VNI-Times" pitchFamily="2" charset="0"/>
              </a:rPr>
              <a:t> </a:t>
            </a:r>
            <a:r>
              <a:rPr lang="en-US" err="1" smtClean="0">
                <a:latin typeface="VNI-Times" pitchFamily="2" charset="0"/>
              </a:rPr>
              <a:t>taïo</a:t>
            </a:r>
            <a:r>
              <a:rPr lang="en-US" smtClean="0">
                <a:latin typeface="VNI-Times" pitchFamily="2" charset="0"/>
              </a:rPr>
              <a:t> </a:t>
            </a:r>
            <a:r>
              <a:rPr lang="en-US" err="1" smtClean="0">
                <a:latin typeface="VNI-Times" pitchFamily="2" charset="0"/>
              </a:rPr>
              <a:t>töø</a:t>
            </a:r>
            <a:r>
              <a:rPr lang="en-US" smtClean="0">
                <a:latin typeface="VNI-Times" pitchFamily="2" charset="0"/>
              </a:rPr>
              <a:t>:</a:t>
            </a:r>
          </a:p>
          <a:p>
            <a:pPr lvl="1" eaLnBrk="1" hangingPunct="1">
              <a:lnSpc>
                <a:spcPct val="90000"/>
              </a:lnSpc>
              <a:buFontTx/>
              <a:buNone/>
              <a:defRPr/>
            </a:pPr>
            <a:r>
              <a:rPr lang="en-US" smtClean="0">
                <a:latin typeface="VNI-Times" pitchFamily="2" charset="0"/>
              </a:rPr>
              <a:t>- </a:t>
            </a:r>
            <a:r>
              <a:rPr lang="en-US" err="1" smtClean="0">
                <a:latin typeface="VNI-Times" pitchFamily="2" charset="0"/>
              </a:rPr>
              <a:t>Caùc</a:t>
            </a:r>
            <a:r>
              <a:rPr lang="en-US" smtClean="0">
                <a:latin typeface="VNI-Times" pitchFamily="2" charset="0"/>
              </a:rPr>
              <a:t> </a:t>
            </a:r>
            <a:r>
              <a:rPr lang="en-US" err="1" smtClean="0">
                <a:latin typeface="VNI-Times" pitchFamily="2" charset="0"/>
              </a:rPr>
              <a:t>haèng</a:t>
            </a:r>
            <a:r>
              <a:rPr lang="en-US" smtClean="0">
                <a:latin typeface="VNI-Times" pitchFamily="2" charset="0"/>
              </a:rPr>
              <a:t> </a:t>
            </a:r>
            <a:r>
              <a:rPr lang="en-US" err="1" smtClean="0">
                <a:latin typeface="VNI-Times" pitchFamily="2" charset="0"/>
              </a:rPr>
              <a:t>meänh</a:t>
            </a:r>
            <a:r>
              <a:rPr lang="en-US" smtClean="0">
                <a:latin typeface="VNI-Times" pitchFamily="2" charset="0"/>
              </a:rPr>
              <a:t> </a:t>
            </a:r>
            <a:r>
              <a:rPr lang="en-US" err="1" smtClean="0">
                <a:latin typeface="VNI-Times" pitchFamily="2" charset="0"/>
              </a:rPr>
              <a:t>ñeà</a:t>
            </a:r>
            <a:r>
              <a:rPr lang="en-US" smtClean="0">
                <a:latin typeface="VNI-Times" pitchFamily="2" charset="0"/>
              </a:rPr>
              <a:t>, </a:t>
            </a:r>
            <a:r>
              <a:rPr lang="en-US" err="1" smtClean="0">
                <a:latin typeface="VNI-Times" pitchFamily="2" charset="0"/>
              </a:rPr>
              <a:t>töùc</a:t>
            </a:r>
            <a:r>
              <a:rPr lang="en-US" smtClean="0">
                <a:latin typeface="VNI-Times" pitchFamily="2" charset="0"/>
              </a:rPr>
              <a:t> </a:t>
            </a:r>
            <a:r>
              <a:rPr lang="en-US" err="1" smtClean="0">
                <a:latin typeface="VNI-Times" pitchFamily="2" charset="0"/>
              </a:rPr>
              <a:t>laø</a:t>
            </a:r>
            <a:r>
              <a:rPr lang="en-US" smtClean="0">
                <a:latin typeface="VNI-Times" pitchFamily="2" charset="0"/>
              </a:rPr>
              <a:t> </a:t>
            </a:r>
            <a:r>
              <a:rPr lang="en-US" err="1" smtClean="0">
                <a:latin typeface="VNI-Times" pitchFamily="2" charset="0"/>
              </a:rPr>
              <a:t>caùc</a:t>
            </a:r>
            <a:r>
              <a:rPr lang="en-US" smtClean="0">
                <a:latin typeface="VNI-Times" pitchFamily="2" charset="0"/>
              </a:rPr>
              <a:t> </a:t>
            </a:r>
            <a:r>
              <a:rPr lang="en-US" err="1" smtClean="0">
                <a:latin typeface="VNI-Times" pitchFamily="2" charset="0"/>
              </a:rPr>
              <a:t>meänh</a:t>
            </a:r>
            <a:r>
              <a:rPr lang="en-US" smtClean="0">
                <a:latin typeface="VNI-Times" pitchFamily="2" charset="0"/>
              </a:rPr>
              <a:t> </a:t>
            </a:r>
            <a:r>
              <a:rPr lang="en-US" err="1" smtClean="0">
                <a:latin typeface="VNI-Times" pitchFamily="2" charset="0"/>
              </a:rPr>
              <a:t>ñeà</a:t>
            </a:r>
            <a:r>
              <a:rPr lang="en-US" smtClean="0">
                <a:latin typeface="VNI-Times" pitchFamily="2" charset="0"/>
              </a:rPr>
              <a:t> </a:t>
            </a:r>
            <a:r>
              <a:rPr lang="en-US" err="1" smtClean="0">
                <a:latin typeface="VNI-Times" pitchFamily="2" charset="0"/>
              </a:rPr>
              <a:t>ñaõ</a:t>
            </a:r>
            <a:r>
              <a:rPr lang="en-US" smtClean="0">
                <a:latin typeface="VNI-Times" pitchFamily="2" charset="0"/>
              </a:rPr>
              <a:t> </a:t>
            </a:r>
            <a:r>
              <a:rPr lang="en-US" err="1" smtClean="0">
                <a:latin typeface="VNI-Times" pitchFamily="2" charset="0"/>
              </a:rPr>
              <a:t>xeùt</a:t>
            </a:r>
            <a:r>
              <a:rPr lang="en-US" smtClean="0">
                <a:latin typeface="VNI-Times" pitchFamily="2" charset="0"/>
              </a:rPr>
              <a:t> </a:t>
            </a:r>
            <a:r>
              <a:rPr lang="en-US" err="1" smtClean="0">
                <a:latin typeface="VNI-Times" pitchFamily="2" charset="0"/>
              </a:rPr>
              <a:t>ôû</a:t>
            </a:r>
            <a:r>
              <a:rPr lang="en-US" smtClean="0">
                <a:latin typeface="VNI-Times" pitchFamily="2" charset="0"/>
              </a:rPr>
              <a:t> </a:t>
            </a:r>
            <a:r>
              <a:rPr lang="en-US" err="1" smtClean="0">
                <a:latin typeface="+mj-lt"/>
              </a:rPr>
              <a:t>trên</a:t>
            </a:r>
            <a:r>
              <a:rPr lang="en-US" smtClean="0"/>
              <a:t>.</a:t>
            </a:r>
            <a:endParaRPr lang="en-US" smtClean="0">
              <a:latin typeface="VNI-Times" pitchFamily="2" charset="0"/>
            </a:endParaRPr>
          </a:p>
          <a:p>
            <a:pPr lvl="1" eaLnBrk="1" hangingPunct="1">
              <a:lnSpc>
                <a:spcPct val="90000"/>
              </a:lnSpc>
              <a:buFontTx/>
              <a:buNone/>
              <a:defRPr/>
            </a:pPr>
            <a:r>
              <a:rPr lang="en-US" smtClean="0">
                <a:latin typeface="VNI-Times" pitchFamily="2" charset="0"/>
              </a:rPr>
              <a:t>- </a:t>
            </a:r>
            <a:r>
              <a:rPr lang="en-US" err="1" smtClean="0">
                <a:latin typeface="VNI-Times" pitchFamily="2" charset="0"/>
              </a:rPr>
              <a:t>Caùc</a:t>
            </a:r>
            <a:r>
              <a:rPr lang="en-US" smtClean="0">
                <a:latin typeface="VNI-Times" pitchFamily="2" charset="0"/>
              </a:rPr>
              <a:t> </a:t>
            </a:r>
            <a:r>
              <a:rPr lang="en-US" err="1" smtClean="0">
                <a:latin typeface="VNI-Times" pitchFamily="2" charset="0"/>
              </a:rPr>
              <a:t>bieán</a:t>
            </a:r>
            <a:r>
              <a:rPr lang="en-US" smtClean="0">
                <a:latin typeface="VNI-Times" pitchFamily="2" charset="0"/>
              </a:rPr>
              <a:t> </a:t>
            </a:r>
            <a:r>
              <a:rPr lang="en-US" err="1" smtClean="0">
                <a:latin typeface="VNI-Times" pitchFamily="2" charset="0"/>
              </a:rPr>
              <a:t>meänh</a:t>
            </a:r>
            <a:r>
              <a:rPr lang="en-US" smtClean="0">
                <a:latin typeface="VNI-Times" pitchFamily="2" charset="0"/>
              </a:rPr>
              <a:t> </a:t>
            </a:r>
            <a:r>
              <a:rPr lang="en-US" err="1" smtClean="0">
                <a:latin typeface="VNI-Times" pitchFamily="2" charset="0"/>
              </a:rPr>
              <a:t>ñeà</a:t>
            </a:r>
            <a:r>
              <a:rPr lang="en-US" smtClean="0">
                <a:latin typeface="VNI-Times" pitchFamily="2" charset="0"/>
              </a:rPr>
              <a:t>, </a:t>
            </a:r>
            <a:r>
              <a:rPr lang="en-US" err="1" smtClean="0">
                <a:latin typeface="VNI-Times" pitchFamily="2" charset="0"/>
              </a:rPr>
              <a:t>töùc</a:t>
            </a:r>
            <a:r>
              <a:rPr lang="en-US" smtClean="0">
                <a:latin typeface="VNI-Times" pitchFamily="2" charset="0"/>
              </a:rPr>
              <a:t> </a:t>
            </a:r>
            <a:r>
              <a:rPr lang="en-US" err="1" smtClean="0">
                <a:latin typeface="VNI-Times" pitchFamily="2" charset="0"/>
              </a:rPr>
              <a:t>laø</a:t>
            </a:r>
            <a:r>
              <a:rPr lang="en-US" smtClean="0">
                <a:latin typeface="VNI-Times" pitchFamily="2" charset="0"/>
              </a:rPr>
              <a:t> </a:t>
            </a:r>
            <a:r>
              <a:rPr lang="en-US" err="1" smtClean="0">
                <a:latin typeface="VNI-Times" pitchFamily="2" charset="0"/>
              </a:rPr>
              <a:t>caùc</a:t>
            </a:r>
            <a:r>
              <a:rPr lang="en-US" smtClean="0">
                <a:latin typeface="VNI-Times" pitchFamily="2" charset="0"/>
              </a:rPr>
              <a:t> </a:t>
            </a:r>
            <a:r>
              <a:rPr lang="en-US" err="1" smtClean="0">
                <a:latin typeface="VNI-Times" pitchFamily="2" charset="0"/>
              </a:rPr>
              <a:t>bieán</a:t>
            </a:r>
            <a:r>
              <a:rPr lang="en-US" smtClean="0">
                <a:latin typeface="VNI-Times" pitchFamily="2" charset="0"/>
              </a:rPr>
              <a:t> </a:t>
            </a:r>
            <a:r>
              <a:rPr lang="en-US" err="1" smtClean="0">
                <a:latin typeface="VNI-Times" pitchFamily="2" charset="0"/>
              </a:rPr>
              <a:t>laáy</a:t>
            </a:r>
            <a:r>
              <a:rPr lang="en-US" smtClean="0">
                <a:latin typeface="VNI-Times" pitchFamily="2" charset="0"/>
              </a:rPr>
              <a:t> </a:t>
            </a:r>
            <a:r>
              <a:rPr lang="en-US" err="1" smtClean="0">
                <a:latin typeface="VNI-Times" pitchFamily="2" charset="0"/>
              </a:rPr>
              <a:t>giaù</a:t>
            </a:r>
            <a:r>
              <a:rPr lang="en-US" smtClean="0">
                <a:latin typeface="VNI-Times" pitchFamily="2" charset="0"/>
              </a:rPr>
              <a:t> </a:t>
            </a:r>
            <a:r>
              <a:rPr lang="en-US" err="1" smtClean="0">
                <a:latin typeface="VNI-Times" pitchFamily="2" charset="0"/>
              </a:rPr>
              <a:t>trò</a:t>
            </a:r>
            <a:r>
              <a:rPr lang="en-US" smtClean="0">
                <a:latin typeface="VNI-Times" pitchFamily="2" charset="0"/>
              </a:rPr>
              <a:t> </a:t>
            </a:r>
            <a:r>
              <a:rPr lang="en-US" err="1" smtClean="0">
                <a:latin typeface="VNI-Times" pitchFamily="2" charset="0"/>
              </a:rPr>
              <a:t>laø</a:t>
            </a:r>
            <a:r>
              <a:rPr lang="en-US" smtClean="0">
                <a:latin typeface="VNI-Times" pitchFamily="2" charset="0"/>
              </a:rPr>
              <a:t> </a:t>
            </a:r>
            <a:r>
              <a:rPr lang="en-US" err="1" smtClean="0">
                <a:latin typeface="VNI-Times" pitchFamily="2" charset="0"/>
              </a:rPr>
              <a:t>caùc</a:t>
            </a:r>
            <a:r>
              <a:rPr lang="en-US" smtClean="0">
                <a:latin typeface="VNI-Times" pitchFamily="2" charset="0"/>
              </a:rPr>
              <a:t> </a:t>
            </a:r>
            <a:r>
              <a:rPr lang="en-US" err="1" smtClean="0">
                <a:latin typeface="VNI-Times" pitchFamily="2" charset="0"/>
              </a:rPr>
              <a:t>meänh</a:t>
            </a:r>
            <a:r>
              <a:rPr lang="en-US" smtClean="0">
                <a:latin typeface="VNI-Times" pitchFamily="2" charset="0"/>
              </a:rPr>
              <a:t> </a:t>
            </a:r>
            <a:r>
              <a:rPr lang="en-US" err="1" smtClean="0">
                <a:latin typeface="VNI-Times" pitchFamily="2" charset="0"/>
              </a:rPr>
              <a:t>ñeà</a:t>
            </a:r>
            <a:r>
              <a:rPr lang="en-US" smtClean="0">
                <a:latin typeface="VNI-Times" pitchFamily="2" charset="0"/>
              </a:rPr>
              <a:t>, </a:t>
            </a:r>
            <a:r>
              <a:rPr lang="en-US" err="1" smtClean="0">
                <a:latin typeface="VNI-Times" pitchFamily="2" charset="0"/>
              </a:rPr>
              <a:t>thoâng</a:t>
            </a:r>
            <a:r>
              <a:rPr lang="en-US" smtClean="0">
                <a:latin typeface="VNI-Times" pitchFamily="2" charset="0"/>
              </a:rPr>
              <a:t> qua </a:t>
            </a:r>
            <a:r>
              <a:rPr lang="en-US" err="1" smtClean="0">
                <a:latin typeface="VNI-Times" pitchFamily="2" charset="0"/>
              </a:rPr>
              <a:t>caùc</a:t>
            </a:r>
            <a:r>
              <a:rPr lang="en-US" smtClean="0">
                <a:latin typeface="VNI-Times" pitchFamily="2" charset="0"/>
              </a:rPr>
              <a:t> </a:t>
            </a:r>
            <a:r>
              <a:rPr lang="en-US" err="1" smtClean="0">
                <a:latin typeface="VNI-Times" pitchFamily="2" charset="0"/>
              </a:rPr>
              <a:t>pheùp</a:t>
            </a:r>
            <a:r>
              <a:rPr lang="en-US" smtClean="0">
                <a:latin typeface="VNI-Times" pitchFamily="2" charset="0"/>
              </a:rPr>
              <a:t> </a:t>
            </a:r>
            <a:r>
              <a:rPr lang="en-US" err="1" smtClean="0">
                <a:latin typeface="VNI-Times" pitchFamily="2" charset="0"/>
              </a:rPr>
              <a:t>toaùn</a:t>
            </a:r>
            <a:r>
              <a:rPr lang="en-US" smtClean="0">
                <a:latin typeface="VNI-Times" pitchFamily="2" charset="0"/>
              </a:rPr>
              <a:t> </a:t>
            </a:r>
            <a:r>
              <a:rPr lang="en-US" err="1" smtClean="0">
                <a:latin typeface="VNI-Times" pitchFamily="2" charset="0"/>
              </a:rPr>
              <a:t>meänh</a:t>
            </a:r>
            <a:r>
              <a:rPr lang="en-US" smtClean="0">
                <a:latin typeface="VNI-Times" pitchFamily="2" charset="0"/>
              </a:rPr>
              <a:t> </a:t>
            </a:r>
            <a:r>
              <a:rPr lang="en-US" err="1" smtClean="0">
                <a:latin typeface="VNI-Times" pitchFamily="2" charset="0"/>
              </a:rPr>
              <a:t>ñeà</a:t>
            </a:r>
            <a:r>
              <a:rPr lang="en-US" smtClean="0">
                <a:latin typeface="VNI-Times" pitchFamily="2" charset="0"/>
              </a:rPr>
              <a:t> </a:t>
            </a:r>
            <a:r>
              <a:rPr lang="en-US" err="1" smtClean="0">
                <a:latin typeface="VNI-Times" pitchFamily="2" charset="0"/>
              </a:rPr>
              <a:t>ñaõ</a:t>
            </a:r>
            <a:r>
              <a:rPr lang="en-US" smtClean="0">
                <a:latin typeface="VNI-Times" pitchFamily="2" charset="0"/>
              </a:rPr>
              <a:t> </a:t>
            </a:r>
            <a:r>
              <a:rPr lang="en-US" err="1" smtClean="0">
                <a:latin typeface="VNI-Times" pitchFamily="2" charset="0"/>
              </a:rPr>
              <a:t>xeùt</a:t>
            </a:r>
            <a:r>
              <a:rPr lang="en-US" smtClean="0">
                <a:latin typeface="VNI-Times" pitchFamily="2" charset="0"/>
              </a:rPr>
              <a:t> </a:t>
            </a:r>
            <a:r>
              <a:rPr lang="en-US" err="1" smtClean="0">
                <a:latin typeface="VNI-Times" pitchFamily="2" charset="0"/>
              </a:rPr>
              <a:t>ôû</a:t>
            </a:r>
            <a:r>
              <a:rPr lang="en-US" smtClean="0">
                <a:latin typeface="VNI-Times" pitchFamily="2" charset="0"/>
              </a:rPr>
              <a:t> </a:t>
            </a:r>
            <a:r>
              <a:rPr lang="en-US" err="1" smtClean="0">
                <a:latin typeface="VNI-Times" pitchFamily="2" charset="0"/>
              </a:rPr>
              <a:t>muïc</a:t>
            </a:r>
            <a:r>
              <a:rPr lang="en-US" smtClean="0">
                <a:latin typeface="VNI-Times" pitchFamily="2" charset="0"/>
              </a:rPr>
              <a:t> </a:t>
            </a:r>
            <a:r>
              <a:rPr lang="en-US" err="1" smtClean="0">
                <a:latin typeface="+mj-lt"/>
              </a:rPr>
              <a:t>trên</a:t>
            </a:r>
            <a:r>
              <a:rPr lang="en-US" smtClean="0">
                <a:latin typeface="VNI-Times" pitchFamily="2" charset="0"/>
              </a:rPr>
              <a:t> </a:t>
            </a:r>
            <a:r>
              <a:rPr lang="en-US" err="1" smtClean="0">
                <a:latin typeface="VNI-Times" pitchFamily="2" charset="0"/>
              </a:rPr>
              <a:t>theo</a:t>
            </a:r>
            <a:r>
              <a:rPr lang="en-US" smtClean="0">
                <a:latin typeface="VNI-Times" pitchFamily="2" charset="0"/>
              </a:rPr>
              <a:t> </a:t>
            </a:r>
            <a:r>
              <a:rPr lang="en-US" err="1" smtClean="0">
                <a:latin typeface="VNI-Times" pitchFamily="2" charset="0"/>
              </a:rPr>
              <a:t>moät</a:t>
            </a:r>
            <a:r>
              <a:rPr lang="en-US" smtClean="0">
                <a:latin typeface="VNI-Times" pitchFamily="2" charset="0"/>
              </a:rPr>
              <a:t> </a:t>
            </a:r>
            <a:r>
              <a:rPr lang="en-US" err="1" smtClean="0">
                <a:latin typeface="VNI-Times" pitchFamily="2" charset="0"/>
              </a:rPr>
              <a:t>trình</a:t>
            </a:r>
            <a:r>
              <a:rPr lang="en-US" smtClean="0">
                <a:latin typeface="VNI-Times" pitchFamily="2" charset="0"/>
              </a:rPr>
              <a:t> </a:t>
            </a:r>
            <a:r>
              <a:rPr lang="en-US" err="1" smtClean="0">
                <a:latin typeface="VNI-Times" pitchFamily="2" charset="0"/>
              </a:rPr>
              <a:t>töï</a:t>
            </a:r>
            <a:r>
              <a:rPr lang="en-US" smtClean="0">
                <a:latin typeface="VNI-Times" pitchFamily="2" charset="0"/>
              </a:rPr>
              <a:t> </a:t>
            </a:r>
            <a:r>
              <a:rPr lang="en-US" err="1" smtClean="0">
                <a:latin typeface="VNI-Times" pitchFamily="2" charset="0"/>
              </a:rPr>
              <a:t>nhaát</a:t>
            </a:r>
            <a:r>
              <a:rPr lang="en-US" smtClean="0">
                <a:latin typeface="VNI-Times" pitchFamily="2" charset="0"/>
              </a:rPr>
              <a:t> </a:t>
            </a:r>
            <a:r>
              <a:rPr lang="en-US" err="1" smtClean="0">
                <a:latin typeface="VNI-Times" pitchFamily="2" charset="0"/>
              </a:rPr>
              <a:t>ñònh</a:t>
            </a:r>
            <a:r>
              <a:rPr lang="en-US" smtClean="0">
                <a:latin typeface="VNI-Times" pitchFamily="2" charset="0"/>
              </a:rPr>
              <a:t> </a:t>
            </a:r>
            <a:r>
              <a:rPr lang="en-US" err="1" smtClean="0">
                <a:latin typeface="VNI-Times" pitchFamily="2" charset="0"/>
              </a:rPr>
              <a:t>naøo</a:t>
            </a:r>
            <a:r>
              <a:rPr lang="en-US" smtClean="0">
                <a:latin typeface="VNI-Times" pitchFamily="2" charset="0"/>
              </a:rPr>
              <a:t> </a:t>
            </a:r>
            <a:r>
              <a:rPr lang="en-US" err="1" smtClean="0">
                <a:latin typeface="VNI-Times" pitchFamily="2" charset="0"/>
              </a:rPr>
              <a:t>ñoù</a:t>
            </a:r>
            <a:r>
              <a:rPr lang="en-US" smtClean="0">
                <a:latin typeface="VNI-Times" pitchFamily="2" charset="0"/>
              </a:rPr>
              <a:t>, </a:t>
            </a:r>
            <a:r>
              <a:rPr lang="en-US" err="1" smtClean="0">
                <a:latin typeface="VNI-Times" pitchFamily="2" charset="0"/>
              </a:rPr>
              <a:t>thöôøng</a:t>
            </a:r>
            <a:r>
              <a:rPr lang="en-US" smtClean="0">
                <a:latin typeface="VNI-Times" pitchFamily="2" charset="0"/>
              </a:rPr>
              <a:t> </a:t>
            </a:r>
            <a:r>
              <a:rPr lang="en-US" err="1" smtClean="0">
                <a:latin typeface="VNI-Times" pitchFamily="2" charset="0"/>
              </a:rPr>
              <a:t>ñöôïc</a:t>
            </a:r>
            <a:r>
              <a:rPr lang="en-US" smtClean="0">
                <a:latin typeface="VNI-Times" pitchFamily="2" charset="0"/>
              </a:rPr>
              <a:t> </a:t>
            </a:r>
            <a:r>
              <a:rPr lang="en-US" err="1" smtClean="0">
                <a:latin typeface="VNI-Times" pitchFamily="2" charset="0"/>
              </a:rPr>
              <a:t>chæ</a:t>
            </a:r>
            <a:r>
              <a:rPr lang="en-US" smtClean="0">
                <a:latin typeface="VNI-Times" pitchFamily="2" charset="0"/>
              </a:rPr>
              <a:t> </a:t>
            </a:r>
            <a:r>
              <a:rPr lang="en-US" err="1" smtClean="0">
                <a:latin typeface="VNI-Times" pitchFamily="2" charset="0"/>
              </a:rPr>
              <a:t>roõ</a:t>
            </a:r>
            <a:r>
              <a:rPr lang="en-US" smtClean="0">
                <a:latin typeface="VNI-Times" pitchFamily="2" charset="0"/>
              </a:rPr>
              <a:t> </a:t>
            </a:r>
            <a:r>
              <a:rPr lang="en-US" err="1" smtClean="0">
                <a:latin typeface="VNI-Times" pitchFamily="2" charset="0"/>
              </a:rPr>
              <a:t>bôûi</a:t>
            </a:r>
            <a:r>
              <a:rPr lang="en-US" smtClean="0">
                <a:latin typeface="VNI-Times" pitchFamily="2" charset="0"/>
              </a:rPr>
              <a:t> </a:t>
            </a:r>
            <a:r>
              <a:rPr lang="en-US" err="1" smtClean="0">
                <a:latin typeface="VNI-Times" pitchFamily="2" charset="0"/>
              </a:rPr>
              <a:t>caùc</a:t>
            </a:r>
            <a:r>
              <a:rPr lang="en-US" smtClean="0">
                <a:latin typeface="VNI-Times" pitchFamily="2" charset="0"/>
              </a:rPr>
              <a:t> </a:t>
            </a:r>
            <a:r>
              <a:rPr lang="en-US" err="1" smtClean="0">
                <a:latin typeface="VNI-Times" pitchFamily="2" charset="0"/>
              </a:rPr>
              <a:t>daáu</a:t>
            </a:r>
            <a:r>
              <a:rPr lang="en-US" smtClean="0">
                <a:latin typeface="VNI-Times" pitchFamily="2" charset="0"/>
              </a:rPr>
              <a:t> </a:t>
            </a:r>
            <a:r>
              <a:rPr lang="en-US" err="1" smtClean="0">
                <a:latin typeface="+mj-lt"/>
              </a:rPr>
              <a:t>ngoặc</a:t>
            </a:r>
            <a:r>
              <a:rPr lang="en-US" smtClean="0">
                <a:latin typeface="+mj-lt"/>
              </a:rPr>
              <a:t>.</a:t>
            </a:r>
            <a:r>
              <a:rPr lang="en-US" smtClean="0"/>
              <a:t> </a:t>
            </a:r>
            <a:endParaRPr lang="en-US" smtClean="0">
              <a:latin typeface="VNI-Times" pitchFamily="2" charset="0"/>
            </a:endParaRPr>
          </a:p>
        </p:txBody>
      </p:sp>
      <p:sp>
        <p:nvSpPr>
          <p:cNvPr id="4" name="Slide Number Placeholder 3"/>
          <p:cNvSpPr>
            <a:spLocks noGrp="1"/>
          </p:cNvSpPr>
          <p:nvPr>
            <p:ph type="sldNum" sz="quarter" idx="12"/>
          </p:nvPr>
        </p:nvSpPr>
        <p:spPr/>
        <p:txBody>
          <a:bodyPr/>
          <a:lstStyle/>
          <a:p>
            <a:pPr>
              <a:defRPr/>
            </a:pPr>
            <a:fld id="{6C8DEE2D-CC17-4075-887B-3CFE155AE588}" type="slidenum">
              <a:rPr lang="en-US" smtClean="0"/>
              <a:pPr>
                <a:defRPr/>
              </a:pPr>
              <a:t>41</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3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3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3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z="4800" smtClean="0"/>
              <a:t>Dạng mệnh đề</a:t>
            </a:r>
          </a:p>
        </p:txBody>
      </p:sp>
      <p:sp>
        <p:nvSpPr>
          <p:cNvPr id="22531" name="Rectangle 3"/>
          <p:cNvSpPr>
            <a:spLocks noGrp="1" noChangeArrowheads="1"/>
          </p:cNvSpPr>
          <p:nvPr>
            <p:ph type="body" idx="1"/>
          </p:nvPr>
        </p:nvSpPr>
        <p:spPr/>
        <p:txBody>
          <a:bodyPr/>
          <a:lstStyle/>
          <a:p>
            <a:pPr eaLnBrk="1" hangingPunct="1">
              <a:defRPr/>
            </a:pPr>
            <a:r>
              <a:rPr lang="en-US" sz="2800">
                <a:latin typeface="+mj-lt"/>
              </a:rPr>
              <a:t>Với E </a:t>
            </a:r>
            <a:r>
              <a:rPr lang="en-US" sz="2800" err="1">
                <a:latin typeface="+mj-lt"/>
              </a:rPr>
              <a:t>là</a:t>
            </a:r>
            <a:r>
              <a:rPr lang="en-US" sz="2800">
                <a:latin typeface="+mj-lt"/>
              </a:rPr>
              <a:t> </a:t>
            </a:r>
            <a:r>
              <a:rPr lang="en-US" sz="2800" err="1">
                <a:latin typeface="+mj-lt"/>
              </a:rPr>
              <a:t>một</a:t>
            </a:r>
            <a:r>
              <a:rPr lang="en-US" sz="2800">
                <a:latin typeface="+mj-lt"/>
              </a:rPr>
              <a:t> </a:t>
            </a:r>
            <a:r>
              <a:rPr lang="en-US" sz="2800" err="1">
                <a:latin typeface="+mj-lt"/>
              </a:rPr>
              <a:t>dạng</a:t>
            </a:r>
            <a:r>
              <a:rPr lang="en-US" sz="2800">
                <a:latin typeface="+mj-lt"/>
              </a:rPr>
              <a:t> </a:t>
            </a:r>
            <a:r>
              <a:rPr lang="en-US" sz="2800" err="1">
                <a:latin typeface="+mj-lt"/>
              </a:rPr>
              <a:t>mệnh</a:t>
            </a:r>
            <a:r>
              <a:rPr lang="en-US" sz="2800">
                <a:latin typeface="+mj-lt"/>
              </a:rPr>
              <a:t> </a:t>
            </a:r>
            <a:r>
              <a:rPr lang="en-US" sz="2800" err="1">
                <a:latin typeface="+mj-lt"/>
              </a:rPr>
              <a:t>đề</a:t>
            </a:r>
            <a:r>
              <a:rPr lang="en-US" sz="2800">
                <a:latin typeface="+mj-lt"/>
              </a:rPr>
              <a:t> </a:t>
            </a:r>
            <a:r>
              <a:rPr lang="en-US" sz="2800" err="1">
                <a:latin typeface="+mj-lt"/>
              </a:rPr>
              <a:t>các</a:t>
            </a:r>
            <a:r>
              <a:rPr lang="en-US" sz="2800">
                <a:latin typeface="+mj-lt"/>
              </a:rPr>
              <a:t> </a:t>
            </a:r>
            <a:r>
              <a:rPr lang="en-US" sz="2800" err="1">
                <a:latin typeface="+mj-lt"/>
              </a:rPr>
              <a:t>biến</a:t>
            </a:r>
            <a:r>
              <a:rPr lang="en-US" sz="2800">
                <a:latin typeface="+mj-lt"/>
              </a:rPr>
              <a:t> </a:t>
            </a:r>
            <a:r>
              <a:rPr lang="en-US" sz="2800" err="1">
                <a:latin typeface="+mj-lt"/>
              </a:rPr>
              <a:t>mệnh</a:t>
            </a:r>
            <a:r>
              <a:rPr lang="en-US" sz="2800">
                <a:latin typeface="+mj-lt"/>
              </a:rPr>
              <a:t> </a:t>
            </a:r>
            <a:r>
              <a:rPr lang="en-US" sz="2800" err="1">
                <a:latin typeface="+mj-lt"/>
              </a:rPr>
              <a:t>đề</a:t>
            </a:r>
            <a:r>
              <a:rPr lang="en-US" sz="2800">
                <a:latin typeface="+mj-lt"/>
              </a:rPr>
              <a:t> p, q, r </a:t>
            </a:r>
            <a:r>
              <a:rPr lang="en-US" sz="2800" err="1">
                <a:latin typeface="+mj-lt"/>
              </a:rPr>
              <a:t>ứng</a:t>
            </a:r>
            <a:r>
              <a:rPr lang="en-US" sz="2800">
                <a:latin typeface="+mj-lt"/>
              </a:rPr>
              <a:t> </a:t>
            </a:r>
            <a:r>
              <a:rPr lang="en-US" sz="2800" err="1">
                <a:latin typeface="+mj-lt"/>
              </a:rPr>
              <a:t>với</a:t>
            </a:r>
            <a:r>
              <a:rPr lang="en-US" sz="2800">
                <a:latin typeface="+mj-lt"/>
              </a:rPr>
              <a:t> </a:t>
            </a:r>
            <a:r>
              <a:rPr lang="en-US" sz="2800" err="1">
                <a:latin typeface="+mj-lt"/>
              </a:rPr>
              <a:t>mỗi</a:t>
            </a:r>
            <a:r>
              <a:rPr lang="en-US" sz="2800">
                <a:latin typeface="+mj-lt"/>
              </a:rPr>
              <a:t> </a:t>
            </a:r>
            <a:r>
              <a:rPr lang="en-US" sz="2800" err="1">
                <a:latin typeface="+mj-lt"/>
              </a:rPr>
              <a:t>giá</a:t>
            </a:r>
            <a:r>
              <a:rPr lang="en-US" sz="2800">
                <a:latin typeface="+mj-lt"/>
              </a:rPr>
              <a:t> </a:t>
            </a:r>
            <a:r>
              <a:rPr lang="en-US" sz="2800" err="1">
                <a:latin typeface="+mj-lt"/>
              </a:rPr>
              <a:t>trị</a:t>
            </a:r>
            <a:r>
              <a:rPr lang="en-US" sz="2800">
                <a:latin typeface="+mj-lt"/>
              </a:rPr>
              <a:t> </a:t>
            </a:r>
            <a:r>
              <a:rPr lang="en-US" sz="2800" err="1">
                <a:latin typeface="+mj-lt"/>
              </a:rPr>
              <a:t>cụ</a:t>
            </a:r>
            <a:r>
              <a:rPr lang="en-US" sz="2800">
                <a:latin typeface="+mj-lt"/>
              </a:rPr>
              <a:t> </a:t>
            </a:r>
            <a:r>
              <a:rPr lang="en-US" sz="2800" err="1">
                <a:latin typeface="+mj-lt"/>
              </a:rPr>
              <a:t>thể</a:t>
            </a:r>
            <a:r>
              <a:rPr lang="en-US" sz="2800">
                <a:latin typeface="+mj-lt"/>
              </a:rPr>
              <a:t> P, Q, R (</a:t>
            </a:r>
            <a:r>
              <a:rPr lang="en-US" sz="2800" err="1">
                <a:latin typeface="+mj-lt"/>
              </a:rPr>
              <a:t>là</a:t>
            </a:r>
            <a:r>
              <a:rPr lang="en-US" sz="2800">
                <a:latin typeface="+mj-lt"/>
              </a:rPr>
              <a:t> </a:t>
            </a:r>
            <a:r>
              <a:rPr lang="en-US" sz="2800" err="1">
                <a:latin typeface="+mj-lt"/>
              </a:rPr>
              <a:t>các</a:t>
            </a:r>
            <a:r>
              <a:rPr lang="en-US" sz="2800">
                <a:latin typeface="+mj-lt"/>
              </a:rPr>
              <a:t> </a:t>
            </a:r>
            <a:r>
              <a:rPr lang="en-US" sz="2800" err="1">
                <a:latin typeface="+mj-lt"/>
              </a:rPr>
              <a:t>mệnh</a:t>
            </a:r>
            <a:r>
              <a:rPr lang="en-US" sz="2800">
                <a:latin typeface="+mj-lt"/>
              </a:rPr>
              <a:t> </a:t>
            </a:r>
            <a:r>
              <a:rPr lang="en-US" sz="2800" err="1">
                <a:latin typeface="+mj-lt"/>
              </a:rPr>
              <a:t>đề</a:t>
            </a:r>
            <a:r>
              <a:rPr lang="en-US" sz="2800">
                <a:latin typeface="+mj-lt"/>
              </a:rPr>
              <a:t>) </a:t>
            </a:r>
            <a:r>
              <a:rPr lang="en-US" sz="2800" err="1">
                <a:latin typeface="+mj-lt"/>
              </a:rPr>
              <a:t>của</a:t>
            </a:r>
            <a:r>
              <a:rPr lang="en-US" sz="2800">
                <a:latin typeface="+mj-lt"/>
              </a:rPr>
              <a:t> p, q, r </a:t>
            </a:r>
            <a:r>
              <a:rPr lang="en-US" sz="2800" err="1">
                <a:latin typeface="+mj-lt"/>
              </a:rPr>
              <a:t>thì</a:t>
            </a:r>
            <a:r>
              <a:rPr lang="en-US" sz="2800">
                <a:latin typeface="+mj-lt"/>
              </a:rPr>
              <a:t> </a:t>
            </a:r>
            <a:r>
              <a:rPr lang="en-US" sz="2800" err="1">
                <a:latin typeface="+mj-lt"/>
              </a:rPr>
              <a:t>ta</a:t>
            </a:r>
            <a:r>
              <a:rPr lang="en-US" sz="2800">
                <a:latin typeface="+mj-lt"/>
              </a:rPr>
              <a:t> </a:t>
            </a:r>
            <a:r>
              <a:rPr lang="en-US" sz="2800" err="1">
                <a:latin typeface="+mj-lt"/>
              </a:rPr>
              <a:t>có</a:t>
            </a:r>
            <a:r>
              <a:rPr lang="en-US" sz="2800">
                <a:latin typeface="+mj-lt"/>
              </a:rPr>
              <a:t> </a:t>
            </a:r>
            <a:r>
              <a:rPr lang="en-US" sz="2800" err="1">
                <a:latin typeface="+mj-lt"/>
              </a:rPr>
              <a:t>duy</a:t>
            </a:r>
            <a:r>
              <a:rPr lang="en-US" sz="2800">
                <a:latin typeface="+mj-lt"/>
              </a:rPr>
              <a:t> </a:t>
            </a:r>
            <a:r>
              <a:rPr lang="en-US" sz="2800" err="1">
                <a:latin typeface="+mj-lt"/>
              </a:rPr>
              <a:t>nhất</a:t>
            </a:r>
            <a:r>
              <a:rPr lang="en-US" sz="2800">
                <a:latin typeface="+mj-lt"/>
              </a:rPr>
              <a:t> </a:t>
            </a:r>
            <a:r>
              <a:rPr lang="en-US" sz="2800" err="1">
                <a:latin typeface="+mj-lt"/>
              </a:rPr>
              <a:t>một</a:t>
            </a:r>
            <a:r>
              <a:rPr lang="en-US" sz="2800">
                <a:latin typeface="+mj-lt"/>
              </a:rPr>
              <a:t> </a:t>
            </a:r>
            <a:r>
              <a:rPr lang="en-US" sz="2800" err="1">
                <a:latin typeface="+mj-lt"/>
              </a:rPr>
              <a:t>mệnh</a:t>
            </a:r>
            <a:r>
              <a:rPr lang="en-US" sz="2800">
                <a:latin typeface="+mj-lt"/>
              </a:rPr>
              <a:t> </a:t>
            </a:r>
            <a:r>
              <a:rPr lang="en-US" sz="2800" err="1">
                <a:latin typeface="+mj-lt"/>
              </a:rPr>
              <a:t>đề</a:t>
            </a:r>
            <a:r>
              <a:rPr lang="en-US" sz="2800">
                <a:latin typeface="+mj-lt"/>
              </a:rPr>
              <a:t> E(P, Q, R). Ta </a:t>
            </a:r>
            <a:r>
              <a:rPr lang="en-US" sz="2800" err="1">
                <a:latin typeface="+mj-lt"/>
              </a:rPr>
              <a:t>viết</a:t>
            </a:r>
            <a:r>
              <a:rPr lang="en-US" sz="2800">
                <a:latin typeface="+mj-lt"/>
              </a:rPr>
              <a:t> E = E(p, q, r).</a:t>
            </a:r>
          </a:p>
          <a:p>
            <a:pPr eaLnBrk="1" hangingPunct="1">
              <a:defRPr/>
            </a:pPr>
            <a:r>
              <a:rPr lang="en-US" sz="2800" err="1">
                <a:latin typeface="+mj-lt"/>
              </a:rPr>
              <a:t>Bảng</a:t>
            </a:r>
            <a:r>
              <a:rPr lang="en-US" sz="2800">
                <a:latin typeface="+mj-lt"/>
              </a:rPr>
              <a:t> </a:t>
            </a:r>
            <a:r>
              <a:rPr lang="en-US" sz="2800" err="1">
                <a:latin typeface="+mj-lt"/>
              </a:rPr>
              <a:t>chân</a:t>
            </a:r>
            <a:r>
              <a:rPr lang="en-US" sz="2800">
                <a:latin typeface="+mj-lt"/>
              </a:rPr>
              <a:t> </a:t>
            </a:r>
            <a:r>
              <a:rPr lang="en-US" sz="2800" err="1">
                <a:latin typeface="+mj-lt"/>
              </a:rPr>
              <a:t>trị</a:t>
            </a:r>
            <a:r>
              <a:rPr lang="en-US" sz="2800">
                <a:latin typeface="+mj-lt"/>
              </a:rPr>
              <a:t> </a:t>
            </a:r>
            <a:r>
              <a:rPr lang="en-US" sz="2800" err="1">
                <a:latin typeface="+mj-lt"/>
              </a:rPr>
              <a:t>là</a:t>
            </a:r>
            <a:r>
              <a:rPr lang="en-US" sz="2800">
                <a:latin typeface="+mj-lt"/>
              </a:rPr>
              <a:t> </a:t>
            </a:r>
            <a:r>
              <a:rPr lang="en-US" sz="2800" err="1">
                <a:latin typeface="+mj-lt"/>
              </a:rPr>
              <a:t>bảng</a:t>
            </a:r>
            <a:r>
              <a:rPr lang="en-US" sz="2800">
                <a:latin typeface="+mj-lt"/>
              </a:rPr>
              <a:t> </a:t>
            </a:r>
            <a:r>
              <a:rPr lang="en-US" sz="2800" err="1">
                <a:latin typeface="+mj-lt"/>
              </a:rPr>
              <a:t>ghi</a:t>
            </a:r>
            <a:r>
              <a:rPr lang="en-US" sz="2800">
                <a:latin typeface="+mj-lt"/>
              </a:rPr>
              <a:t> </a:t>
            </a:r>
            <a:r>
              <a:rPr lang="en-US" sz="2800" err="1">
                <a:latin typeface="+mj-lt"/>
              </a:rPr>
              <a:t>tất</a:t>
            </a:r>
            <a:r>
              <a:rPr lang="en-US" sz="2800">
                <a:latin typeface="+mj-lt"/>
              </a:rPr>
              <a:t> </a:t>
            </a:r>
            <a:r>
              <a:rPr lang="en-US" sz="2800" err="1">
                <a:latin typeface="+mj-lt"/>
              </a:rPr>
              <a:t>cả</a:t>
            </a:r>
            <a:r>
              <a:rPr lang="en-US" sz="2800">
                <a:latin typeface="+mj-lt"/>
              </a:rPr>
              <a:t> </a:t>
            </a:r>
            <a:r>
              <a:rPr lang="en-US" sz="2800" err="1">
                <a:latin typeface="+mj-lt"/>
              </a:rPr>
              <a:t>các</a:t>
            </a:r>
            <a:r>
              <a:rPr lang="en-US" sz="2800">
                <a:latin typeface="+mj-lt"/>
              </a:rPr>
              <a:t> </a:t>
            </a:r>
            <a:r>
              <a:rPr lang="en-US" sz="2800" err="1">
                <a:latin typeface="+mj-lt"/>
              </a:rPr>
              <a:t>trường</a:t>
            </a:r>
            <a:r>
              <a:rPr lang="en-US" sz="2800">
                <a:latin typeface="+mj-lt"/>
              </a:rPr>
              <a:t> </a:t>
            </a:r>
            <a:r>
              <a:rPr lang="en-US" sz="2800" err="1">
                <a:latin typeface="+mj-lt"/>
              </a:rPr>
              <a:t>hợp</a:t>
            </a:r>
            <a:r>
              <a:rPr lang="en-US" sz="2800">
                <a:latin typeface="+mj-lt"/>
              </a:rPr>
              <a:t> </a:t>
            </a:r>
            <a:r>
              <a:rPr lang="en-US" sz="2800" err="1">
                <a:latin typeface="+mj-lt"/>
              </a:rPr>
              <a:t>chân</a:t>
            </a:r>
            <a:r>
              <a:rPr lang="en-US" sz="2800">
                <a:latin typeface="+mj-lt"/>
              </a:rPr>
              <a:t> </a:t>
            </a:r>
            <a:r>
              <a:rPr lang="en-US" sz="2800" err="1">
                <a:latin typeface="+mj-lt"/>
              </a:rPr>
              <a:t>trị</a:t>
            </a:r>
            <a:r>
              <a:rPr lang="en-US" sz="2800">
                <a:latin typeface="+mj-lt"/>
              </a:rPr>
              <a:t> </a:t>
            </a:r>
            <a:r>
              <a:rPr lang="en-US" sz="2800" err="1">
                <a:latin typeface="+mj-lt"/>
              </a:rPr>
              <a:t>có</a:t>
            </a:r>
            <a:r>
              <a:rPr lang="en-US" sz="2800">
                <a:latin typeface="+mj-lt"/>
              </a:rPr>
              <a:t> </a:t>
            </a:r>
            <a:r>
              <a:rPr lang="en-US" sz="2800" err="1">
                <a:latin typeface="+mj-lt"/>
              </a:rPr>
              <a:t>thể</a:t>
            </a:r>
            <a:r>
              <a:rPr lang="en-US" sz="2800">
                <a:latin typeface="+mj-lt"/>
              </a:rPr>
              <a:t> </a:t>
            </a:r>
            <a:r>
              <a:rPr lang="en-US" sz="2800" err="1">
                <a:latin typeface="+mj-lt"/>
              </a:rPr>
              <a:t>xảy</a:t>
            </a:r>
            <a:r>
              <a:rPr lang="en-US" sz="2800">
                <a:latin typeface="+mj-lt"/>
              </a:rPr>
              <a:t> </a:t>
            </a:r>
            <a:r>
              <a:rPr lang="en-US" sz="2800" err="1">
                <a:latin typeface="+mj-lt"/>
              </a:rPr>
              <a:t>ra</a:t>
            </a:r>
            <a:r>
              <a:rPr lang="en-US" sz="2800">
                <a:latin typeface="+mj-lt"/>
              </a:rPr>
              <a:t> </a:t>
            </a:r>
            <a:r>
              <a:rPr lang="en-US" sz="2800" err="1">
                <a:latin typeface="+mj-lt"/>
              </a:rPr>
              <a:t>đối</a:t>
            </a:r>
            <a:r>
              <a:rPr lang="en-US" sz="2800">
                <a:latin typeface="+mj-lt"/>
              </a:rPr>
              <a:t> </a:t>
            </a:r>
            <a:r>
              <a:rPr lang="en-US" sz="2800" err="1">
                <a:latin typeface="+mj-lt"/>
              </a:rPr>
              <a:t>với</a:t>
            </a:r>
            <a:r>
              <a:rPr lang="en-US" sz="2800">
                <a:latin typeface="+mj-lt"/>
              </a:rPr>
              <a:t> </a:t>
            </a:r>
            <a:r>
              <a:rPr lang="en-US" sz="2800" err="1">
                <a:latin typeface="+mj-lt"/>
              </a:rPr>
              <a:t>d</a:t>
            </a:r>
            <a:r>
              <a:rPr lang="en-US" err="1">
                <a:latin typeface="+mj-lt"/>
              </a:rPr>
              <a:t>ạng</a:t>
            </a:r>
            <a:r>
              <a:rPr lang="en-US" sz="2800">
                <a:latin typeface="+mj-lt"/>
              </a:rPr>
              <a:t> </a:t>
            </a:r>
            <a:r>
              <a:rPr lang="en-US" sz="2800" err="1">
                <a:latin typeface="+mj-lt"/>
              </a:rPr>
              <a:t>mệnh</a:t>
            </a:r>
            <a:r>
              <a:rPr lang="en-US" sz="2800">
                <a:latin typeface="+mj-lt"/>
              </a:rPr>
              <a:t> </a:t>
            </a:r>
            <a:r>
              <a:rPr lang="en-US" sz="2800" err="1">
                <a:latin typeface="+mj-lt"/>
              </a:rPr>
              <a:t>đề</a:t>
            </a:r>
            <a:r>
              <a:rPr lang="en-US" sz="2800">
                <a:latin typeface="+mj-lt"/>
              </a:rPr>
              <a:t> E </a:t>
            </a:r>
            <a:r>
              <a:rPr lang="en-US" sz="2800" err="1">
                <a:latin typeface="+mj-lt"/>
              </a:rPr>
              <a:t>theo</a:t>
            </a:r>
            <a:r>
              <a:rPr lang="en-US" sz="2800">
                <a:latin typeface="+mj-lt"/>
              </a:rPr>
              <a:t> </a:t>
            </a:r>
            <a:r>
              <a:rPr lang="en-US" sz="2800" err="1">
                <a:latin typeface="+mj-lt"/>
              </a:rPr>
              <a:t>chân</a:t>
            </a:r>
            <a:r>
              <a:rPr lang="en-US" sz="2800">
                <a:latin typeface="+mj-lt"/>
              </a:rPr>
              <a:t> </a:t>
            </a:r>
            <a:r>
              <a:rPr lang="en-US" sz="2800" err="1">
                <a:latin typeface="+mj-lt"/>
              </a:rPr>
              <a:t>trị</a:t>
            </a:r>
            <a:r>
              <a:rPr lang="en-US" sz="2800">
                <a:latin typeface="+mj-lt"/>
              </a:rPr>
              <a:t> </a:t>
            </a:r>
            <a:r>
              <a:rPr lang="en-US" sz="2800" err="1">
                <a:latin typeface="+mj-lt"/>
              </a:rPr>
              <a:t>của</a:t>
            </a:r>
            <a:r>
              <a:rPr lang="en-US" sz="2800">
                <a:latin typeface="+mj-lt"/>
              </a:rPr>
              <a:t> </a:t>
            </a:r>
            <a:r>
              <a:rPr lang="en-US" sz="2800" err="1">
                <a:latin typeface="+mj-lt"/>
              </a:rPr>
              <a:t>các</a:t>
            </a:r>
            <a:r>
              <a:rPr lang="en-US" sz="2800">
                <a:latin typeface="+mj-lt"/>
              </a:rPr>
              <a:t> </a:t>
            </a:r>
            <a:r>
              <a:rPr lang="en-US" sz="2800" err="1">
                <a:latin typeface="+mj-lt"/>
              </a:rPr>
              <a:t>biến</a:t>
            </a:r>
            <a:r>
              <a:rPr lang="en-US" sz="2800">
                <a:latin typeface="+mj-lt"/>
              </a:rPr>
              <a:t> </a:t>
            </a:r>
            <a:r>
              <a:rPr lang="en-US" sz="2800" err="1">
                <a:latin typeface="+mj-lt"/>
              </a:rPr>
              <a:t>mệnh</a:t>
            </a:r>
            <a:r>
              <a:rPr lang="en-US" sz="2800">
                <a:latin typeface="+mj-lt"/>
              </a:rPr>
              <a:t> </a:t>
            </a:r>
            <a:r>
              <a:rPr lang="en-US" sz="2800" err="1">
                <a:latin typeface="+mj-lt"/>
              </a:rPr>
              <a:t>đề</a:t>
            </a:r>
            <a:r>
              <a:rPr lang="en-US" sz="2800">
                <a:latin typeface="+mj-lt"/>
              </a:rPr>
              <a:t> p, q, r. </a:t>
            </a:r>
            <a:r>
              <a:rPr lang="en-US" sz="2800" err="1">
                <a:latin typeface="+mj-lt"/>
              </a:rPr>
              <a:t>Nếu</a:t>
            </a:r>
            <a:r>
              <a:rPr lang="en-US" sz="2800">
                <a:latin typeface="+mj-lt"/>
              </a:rPr>
              <a:t> </a:t>
            </a:r>
            <a:r>
              <a:rPr lang="en-US" sz="2800" err="1">
                <a:latin typeface="+mj-lt"/>
              </a:rPr>
              <a:t>có</a:t>
            </a:r>
            <a:r>
              <a:rPr lang="en-US" sz="2800">
                <a:latin typeface="+mj-lt"/>
              </a:rPr>
              <a:t> n </a:t>
            </a:r>
            <a:r>
              <a:rPr lang="en-US" sz="2800" err="1">
                <a:latin typeface="+mj-lt"/>
              </a:rPr>
              <a:t>biến</a:t>
            </a:r>
            <a:r>
              <a:rPr lang="en-US" sz="2800">
                <a:latin typeface="+mj-lt"/>
              </a:rPr>
              <a:t>, </a:t>
            </a:r>
            <a:r>
              <a:rPr lang="en-US" sz="2800" err="1">
                <a:latin typeface="+mj-lt"/>
              </a:rPr>
              <a:t>bảng</a:t>
            </a:r>
            <a:r>
              <a:rPr lang="en-US" sz="2800">
                <a:latin typeface="+mj-lt"/>
              </a:rPr>
              <a:t> </a:t>
            </a:r>
            <a:r>
              <a:rPr lang="en-US" sz="2800" err="1">
                <a:latin typeface="+mj-lt"/>
              </a:rPr>
              <a:t>này</a:t>
            </a:r>
            <a:r>
              <a:rPr lang="en-US" sz="2800">
                <a:latin typeface="+mj-lt"/>
              </a:rPr>
              <a:t> </a:t>
            </a:r>
            <a:r>
              <a:rPr lang="en-US" sz="2800" err="1">
                <a:latin typeface="+mj-lt"/>
              </a:rPr>
              <a:t>sẽ</a:t>
            </a:r>
            <a:r>
              <a:rPr lang="en-US" sz="2800">
                <a:latin typeface="+mj-lt"/>
              </a:rPr>
              <a:t> </a:t>
            </a:r>
            <a:r>
              <a:rPr lang="en-US" sz="2800" err="1">
                <a:latin typeface="+mj-lt"/>
              </a:rPr>
              <a:t>có</a:t>
            </a:r>
            <a:r>
              <a:rPr lang="en-US" sz="2800">
                <a:latin typeface="+mj-lt"/>
              </a:rPr>
              <a:t> 2</a:t>
            </a:r>
            <a:r>
              <a:rPr lang="en-US" sz="2800" baseline="30000">
                <a:latin typeface="+mj-lt"/>
              </a:rPr>
              <a:t>n</a:t>
            </a:r>
            <a:r>
              <a:rPr lang="en-US" sz="2800">
                <a:latin typeface="+mj-lt"/>
              </a:rPr>
              <a:t> </a:t>
            </a:r>
            <a:r>
              <a:rPr lang="en-US" sz="2800" err="1">
                <a:latin typeface="+mj-lt"/>
              </a:rPr>
              <a:t>dòng</a:t>
            </a:r>
            <a:r>
              <a:rPr lang="en-US" sz="2800">
                <a:latin typeface="+mj-lt"/>
              </a:rPr>
              <a:t>, </a:t>
            </a:r>
            <a:r>
              <a:rPr lang="en-US" sz="2800" err="1">
                <a:latin typeface="+mj-lt"/>
              </a:rPr>
              <a:t>chưa</a:t>
            </a:r>
            <a:r>
              <a:rPr lang="en-US" sz="2800">
                <a:latin typeface="+mj-lt"/>
              </a:rPr>
              <a:t> </a:t>
            </a:r>
            <a:r>
              <a:rPr lang="en-US" sz="2800" err="1">
                <a:latin typeface="+mj-lt"/>
              </a:rPr>
              <a:t>kể</a:t>
            </a:r>
            <a:r>
              <a:rPr lang="en-US" sz="2800">
                <a:latin typeface="+mj-lt"/>
              </a:rPr>
              <a:t> </a:t>
            </a:r>
            <a:r>
              <a:rPr lang="en-US" sz="2800" err="1">
                <a:latin typeface="+mj-lt"/>
              </a:rPr>
              <a:t>dòng</a:t>
            </a:r>
            <a:r>
              <a:rPr lang="en-US" sz="2800">
                <a:latin typeface="+mj-lt"/>
              </a:rPr>
              <a:t> </a:t>
            </a:r>
            <a:r>
              <a:rPr lang="en-US" sz="2800" err="1">
                <a:latin typeface="+mj-lt"/>
              </a:rPr>
              <a:t>tiêu</a:t>
            </a:r>
            <a:r>
              <a:rPr lang="en-US" sz="2800">
                <a:latin typeface="+mj-lt"/>
              </a:rPr>
              <a:t> </a:t>
            </a:r>
            <a:r>
              <a:rPr lang="en-US" sz="2800" err="1">
                <a:latin typeface="+mj-lt"/>
              </a:rPr>
              <a:t>đề</a:t>
            </a:r>
            <a:r>
              <a:rPr lang="en-US" sz="2800">
                <a:latin typeface="+mj-lt"/>
              </a:rPr>
              <a:t>.</a:t>
            </a:r>
          </a:p>
        </p:txBody>
      </p:sp>
      <p:sp>
        <p:nvSpPr>
          <p:cNvPr id="4" name="Slide Number Placeholder 3"/>
          <p:cNvSpPr>
            <a:spLocks noGrp="1"/>
          </p:cNvSpPr>
          <p:nvPr>
            <p:ph type="sldNum" sz="quarter" idx="12"/>
          </p:nvPr>
        </p:nvSpPr>
        <p:spPr/>
        <p:txBody>
          <a:bodyPr/>
          <a:lstStyle/>
          <a:p>
            <a:pPr>
              <a:defRPr/>
            </a:pPr>
            <a:fld id="{28DEEDC3-E04A-41E6-8FF4-0382BD005FE5}" type="slidenum">
              <a:rPr lang="en-US" smtClean="0"/>
              <a:pPr>
                <a:defRPr/>
              </a:pPr>
              <a:t>42</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 calcmode="lin" valueType="num">
                                      <p:cBhvr>
                                        <p:cTn id="7" dur="2000" fill="hold"/>
                                        <p:tgtEl>
                                          <p:spTgt spid="22531">
                                            <p:txEl>
                                              <p:pRg st="1" end="1"/>
                                            </p:txEl>
                                          </p:spTgt>
                                        </p:tgtEl>
                                        <p:attrNameLst>
                                          <p:attrName>ppt_w</p:attrName>
                                        </p:attrNameLst>
                                      </p:cBhvr>
                                      <p:tavLst>
                                        <p:tav tm="0">
                                          <p:val>
                                            <p:strVal val="#ppt_w*0.05"/>
                                          </p:val>
                                        </p:tav>
                                        <p:tav tm="100000">
                                          <p:val>
                                            <p:strVal val="#ppt_w"/>
                                          </p:val>
                                        </p:tav>
                                      </p:tavLst>
                                    </p:anim>
                                    <p:anim calcmode="lin" valueType="num">
                                      <p:cBhvr>
                                        <p:cTn id="8" dur="2000" fill="hold"/>
                                        <p:tgtEl>
                                          <p:spTgt spid="22531">
                                            <p:txEl>
                                              <p:pRg st="1" end="1"/>
                                            </p:txEl>
                                          </p:spTgt>
                                        </p:tgtEl>
                                        <p:attrNameLst>
                                          <p:attrName>ppt_h</p:attrName>
                                        </p:attrNameLst>
                                      </p:cBhvr>
                                      <p:tavLst>
                                        <p:tav tm="0">
                                          <p:val>
                                            <p:strVal val="#ppt_h"/>
                                          </p:val>
                                        </p:tav>
                                        <p:tav tm="100000">
                                          <p:val>
                                            <p:strVal val="#ppt_h"/>
                                          </p:val>
                                        </p:tav>
                                      </p:tavLst>
                                    </p:anim>
                                    <p:anim calcmode="lin" valueType="num">
                                      <p:cBhvr>
                                        <p:cTn id="9" dur="2000" fill="hold"/>
                                        <p:tgtEl>
                                          <p:spTgt spid="22531">
                                            <p:txEl>
                                              <p:pRg st="1" end="1"/>
                                            </p:txEl>
                                          </p:spTgt>
                                        </p:tgtEl>
                                        <p:attrNameLst>
                                          <p:attrName>ppt_x</p:attrName>
                                        </p:attrNameLst>
                                      </p:cBhvr>
                                      <p:tavLst>
                                        <p:tav tm="0">
                                          <p:val>
                                            <p:strVal val="#ppt_x-.2"/>
                                          </p:val>
                                        </p:tav>
                                        <p:tav tm="100000">
                                          <p:val>
                                            <p:strVal val="#ppt_x"/>
                                          </p:val>
                                        </p:tav>
                                      </p:tavLst>
                                    </p:anim>
                                    <p:anim calcmode="lin" valueType="num">
                                      <p:cBhvr>
                                        <p:cTn id="10" dur="2000" fill="hold"/>
                                        <p:tgtEl>
                                          <p:spTgt spid="22531">
                                            <p:txEl>
                                              <p:pRg st="1" end="1"/>
                                            </p:txEl>
                                          </p:spTgt>
                                        </p:tgtEl>
                                        <p:attrNameLst>
                                          <p:attrName>ppt_y</p:attrName>
                                        </p:attrNameLst>
                                      </p:cBhvr>
                                      <p:tavLst>
                                        <p:tav tm="0">
                                          <p:val>
                                            <p:strVal val="#ppt_y"/>
                                          </p:val>
                                        </p:tav>
                                        <p:tav tm="100000">
                                          <p:val>
                                            <p:strVal val="#ppt_y"/>
                                          </p:val>
                                        </p:tav>
                                      </p:tavLst>
                                    </p:anim>
                                    <p:animEffect transition="in" filter="fade">
                                      <p:cBhvr>
                                        <p:cTn id="11" dur="20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z="4800" smtClean="0"/>
              <a:t>Dạng mệnh đề</a:t>
            </a:r>
          </a:p>
        </p:txBody>
      </p:sp>
      <p:sp>
        <p:nvSpPr>
          <p:cNvPr id="66563" name="Rectangle 3"/>
          <p:cNvSpPr>
            <a:spLocks noGrp="1" noChangeArrowheads="1"/>
          </p:cNvSpPr>
          <p:nvPr>
            <p:ph type="body" idx="1"/>
          </p:nvPr>
        </p:nvSpPr>
        <p:spPr/>
        <p:txBody>
          <a:bodyPr/>
          <a:lstStyle/>
          <a:p>
            <a:pPr eaLnBrk="1" hangingPunct="1">
              <a:buFontTx/>
              <a:buNone/>
            </a:pPr>
            <a:endParaRPr lang="en-US" smtClean="0"/>
          </a:p>
        </p:txBody>
      </p:sp>
      <p:pic>
        <p:nvPicPr>
          <p:cNvPr id="23556" name="Picture 4"/>
          <p:cNvPicPr>
            <a:picLocks noChangeAspect="1" noChangeArrowheads="1"/>
          </p:cNvPicPr>
          <p:nvPr/>
        </p:nvPicPr>
        <p:blipFill>
          <a:blip r:embed="rId3"/>
          <a:srcRect/>
          <a:stretch>
            <a:fillRect/>
          </a:stretch>
        </p:blipFill>
        <p:spPr bwMode="auto">
          <a:xfrm>
            <a:off x="609600" y="1600200"/>
            <a:ext cx="7848600" cy="36576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768862B-2F7E-41B0-809B-7083D9D1B48E}" type="slidenum">
              <a:rPr lang="en-US" smtClean="0"/>
              <a:pPr>
                <a:defRPr/>
              </a:pPr>
              <a:t>43</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0" fill="hold"/>
                                        <p:tgtEl>
                                          <p:spTgt spid="23556"/>
                                        </p:tgtEl>
                                        <p:attrNameLst>
                                          <p:attrName>ppt_x</p:attrName>
                                        </p:attrNameLst>
                                      </p:cBhvr>
                                      <p:tavLst>
                                        <p:tav tm="0">
                                          <p:val>
                                            <p:strVal val="#ppt_x"/>
                                          </p:val>
                                        </p:tav>
                                        <p:tav tm="100000">
                                          <p:val>
                                            <p:strVal val="#ppt_x"/>
                                          </p:val>
                                        </p:tav>
                                      </p:tavLst>
                                    </p:anim>
                                    <p:anim calcmode="lin" valueType="num">
                                      <p:cBhvr additive="base">
                                        <p:cTn id="8" dur="50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6"/>
                                        </p:tgtEl>
                                        <p:attrNameLst>
                                          <p:attrName>style.visibility</p:attrName>
                                        </p:attrNameLst>
                                      </p:cBhvr>
                                      <p:to>
                                        <p:strVal val="visible"/>
                                      </p:to>
                                    </p:set>
                                    <p:anim calcmode="lin" valueType="num">
                                      <p:cBhvr additive="base">
                                        <p:cTn id="13" dur="5000" fill="hold"/>
                                        <p:tgtEl>
                                          <p:spTgt spid="23556"/>
                                        </p:tgtEl>
                                        <p:attrNameLst>
                                          <p:attrName>ppt_x</p:attrName>
                                        </p:attrNameLst>
                                      </p:cBhvr>
                                      <p:tavLst>
                                        <p:tav tm="0">
                                          <p:val>
                                            <p:strVal val="#ppt_x"/>
                                          </p:val>
                                        </p:tav>
                                        <p:tav tm="100000">
                                          <p:val>
                                            <p:strVal val="#ppt_x"/>
                                          </p:val>
                                        </p:tav>
                                      </p:tavLst>
                                    </p:anim>
                                    <p:anim calcmode="lin" valueType="num">
                                      <p:cBhvr additive="base">
                                        <p:cTn id="14" dur="5000" fill="hold"/>
                                        <p:tgtEl>
                                          <p:spTgt spid="23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ko-KR" smtClean="0">
                <a:ea typeface="굴림" charset="-127"/>
              </a:rPr>
              <a:t>Tautologies and Contradictions</a:t>
            </a:r>
          </a:p>
        </p:txBody>
      </p:sp>
      <p:sp>
        <p:nvSpPr>
          <p:cNvPr id="67587" name="Rectangle 3"/>
          <p:cNvSpPr>
            <a:spLocks noGrp="1" noChangeArrowheads="1"/>
          </p:cNvSpPr>
          <p:nvPr>
            <p:ph type="body" idx="1"/>
          </p:nvPr>
        </p:nvSpPr>
        <p:spPr/>
        <p:txBody>
          <a:bodyPr/>
          <a:lstStyle/>
          <a:p>
            <a:pPr eaLnBrk="1" hangingPunct="1">
              <a:lnSpc>
                <a:spcPct val="90000"/>
              </a:lnSpc>
              <a:buFontTx/>
              <a:buNone/>
            </a:pPr>
            <a:r>
              <a:rPr lang="en-US" altLang="ko-KR" smtClean="0">
                <a:ea typeface="굴림" charset="-127"/>
              </a:rPr>
              <a:t>A </a:t>
            </a:r>
            <a:r>
              <a:rPr lang="en-US" altLang="ko-KR" i="1" smtClean="0">
                <a:ea typeface="굴림" charset="-127"/>
              </a:rPr>
              <a:t>tautology</a:t>
            </a:r>
            <a:r>
              <a:rPr lang="en-US" altLang="ko-KR" smtClean="0">
                <a:ea typeface="굴림" charset="-127"/>
              </a:rPr>
              <a:t> is a compound proposition that is </a:t>
            </a:r>
            <a:r>
              <a:rPr lang="en-US" altLang="ko-KR" b="1" smtClean="0">
                <a:ea typeface="굴림" charset="-127"/>
              </a:rPr>
              <a:t>true</a:t>
            </a:r>
            <a:r>
              <a:rPr lang="en-US" altLang="ko-KR" smtClean="0">
                <a:ea typeface="굴림" charset="-127"/>
              </a:rPr>
              <a:t> </a:t>
            </a:r>
            <a:r>
              <a:rPr lang="en-US" altLang="ko-KR" i="1" smtClean="0">
                <a:ea typeface="굴림" charset="-127"/>
              </a:rPr>
              <a:t>no matter what</a:t>
            </a:r>
            <a:r>
              <a:rPr lang="en-US" altLang="ko-KR" smtClean="0">
                <a:ea typeface="굴림" charset="-127"/>
              </a:rPr>
              <a:t> the truth values of its atomic propositions are!</a:t>
            </a:r>
          </a:p>
          <a:p>
            <a:pPr eaLnBrk="1" hangingPunct="1">
              <a:lnSpc>
                <a:spcPct val="90000"/>
              </a:lnSpc>
              <a:buFontTx/>
              <a:buNone/>
            </a:pPr>
            <a:r>
              <a:rPr lang="en-US" altLang="ko-KR" i="1" smtClean="0">
                <a:ea typeface="굴림" charset="-127"/>
              </a:rPr>
              <a:t>Ex.</a:t>
            </a:r>
            <a:r>
              <a:rPr lang="en-US" altLang="ko-KR" smtClean="0">
                <a:ea typeface="굴림" charset="-127"/>
              </a:rPr>
              <a:t> </a:t>
            </a:r>
            <a:r>
              <a:rPr lang="en-US" altLang="ko-KR" i="1" smtClean="0">
                <a:ea typeface="굴림" charset="-127"/>
              </a:rPr>
              <a:t>p </a:t>
            </a:r>
            <a:r>
              <a:rPr lang="en-US" altLang="ko-KR" smtClean="0">
                <a:ea typeface="굴림" charset="-127"/>
                <a:sym typeface="Symbol" pitchFamily="18" charset="2"/>
              </a:rPr>
              <a:t> </a:t>
            </a:r>
            <a:r>
              <a:rPr lang="en-US" altLang="ko-KR" i="1" smtClean="0">
                <a:ea typeface="굴림" charset="-127"/>
                <a:sym typeface="Symbol" pitchFamily="18" charset="2"/>
              </a:rPr>
              <a:t>p</a:t>
            </a:r>
            <a:r>
              <a:rPr lang="en-US" altLang="ko-KR" smtClean="0">
                <a:ea typeface="굴림" charset="-127"/>
                <a:sym typeface="Symbol" pitchFamily="18" charset="2"/>
              </a:rPr>
              <a:t>   [What is its truth table?]</a:t>
            </a:r>
          </a:p>
          <a:p>
            <a:pPr eaLnBrk="1" hangingPunct="1">
              <a:lnSpc>
                <a:spcPct val="90000"/>
              </a:lnSpc>
              <a:buFontTx/>
              <a:buNone/>
            </a:pPr>
            <a:r>
              <a:rPr lang="en-US" altLang="ko-KR" smtClean="0">
                <a:ea typeface="굴림" charset="-127"/>
                <a:sym typeface="Symbol" pitchFamily="18" charset="2"/>
              </a:rPr>
              <a:t>A </a:t>
            </a:r>
            <a:r>
              <a:rPr lang="en-US" altLang="ko-KR" i="1" smtClean="0">
                <a:ea typeface="굴림" charset="-127"/>
                <a:sym typeface="Symbol" pitchFamily="18" charset="2"/>
              </a:rPr>
              <a:t>contradiction </a:t>
            </a:r>
            <a:r>
              <a:rPr lang="en-US" altLang="ko-KR" smtClean="0">
                <a:ea typeface="굴림" charset="-127"/>
                <a:sym typeface="Symbol" pitchFamily="18" charset="2"/>
              </a:rPr>
              <a:t>is a compound proposition that is </a:t>
            </a:r>
            <a:r>
              <a:rPr lang="en-US" altLang="ko-KR" b="1" smtClean="0">
                <a:ea typeface="굴림" charset="-127"/>
                <a:sym typeface="Symbol" pitchFamily="18" charset="2"/>
              </a:rPr>
              <a:t>false</a:t>
            </a:r>
            <a:r>
              <a:rPr lang="en-US" altLang="ko-KR" smtClean="0">
                <a:ea typeface="굴림" charset="-127"/>
                <a:sym typeface="Symbol" pitchFamily="18" charset="2"/>
              </a:rPr>
              <a:t> no matter what!  </a:t>
            </a:r>
            <a:r>
              <a:rPr lang="en-US" altLang="ko-KR" i="1" smtClean="0">
                <a:ea typeface="굴림" charset="-127"/>
                <a:sym typeface="Symbol" pitchFamily="18" charset="2"/>
              </a:rPr>
              <a:t>Ex.</a:t>
            </a:r>
            <a:r>
              <a:rPr lang="en-US" altLang="ko-KR" smtClean="0">
                <a:ea typeface="굴림" charset="-127"/>
                <a:sym typeface="Symbol" pitchFamily="18" charset="2"/>
              </a:rPr>
              <a:t> </a:t>
            </a:r>
            <a:r>
              <a:rPr lang="en-US" altLang="ko-KR" i="1" smtClean="0">
                <a:ea typeface="굴림" charset="-127"/>
                <a:sym typeface="Symbol" pitchFamily="18" charset="2"/>
              </a:rPr>
              <a:t>p </a:t>
            </a:r>
            <a:r>
              <a:rPr lang="en-US" altLang="ko-KR" smtClean="0">
                <a:ea typeface="굴림" charset="-127"/>
                <a:sym typeface="Symbol" pitchFamily="18" charset="2"/>
              </a:rPr>
              <a:t> </a:t>
            </a:r>
            <a:r>
              <a:rPr lang="en-US" altLang="ko-KR" i="1" smtClean="0">
                <a:ea typeface="굴림" charset="-127"/>
                <a:sym typeface="Symbol" pitchFamily="18" charset="2"/>
              </a:rPr>
              <a:t>p  </a:t>
            </a:r>
            <a:r>
              <a:rPr lang="en-US" altLang="ko-KR" smtClean="0">
                <a:ea typeface="굴림" charset="-127"/>
                <a:sym typeface="Symbol" pitchFamily="18" charset="2"/>
              </a:rPr>
              <a:t>[Truth table?]</a:t>
            </a:r>
          </a:p>
          <a:p>
            <a:pPr eaLnBrk="1" hangingPunct="1">
              <a:lnSpc>
                <a:spcPct val="90000"/>
              </a:lnSpc>
              <a:buFontTx/>
              <a:buNone/>
            </a:pPr>
            <a:r>
              <a:rPr lang="en-US" altLang="ko-KR" smtClean="0">
                <a:ea typeface="굴림" charset="-127"/>
                <a:sym typeface="Symbol" pitchFamily="18" charset="2"/>
              </a:rPr>
              <a:t>Other compound props. are </a:t>
            </a:r>
            <a:r>
              <a:rPr lang="en-US" altLang="ko-KR" i="1" smtClean="0">
                <a:ea typeface="굴림" charset="-127"/>
                <a:sym typeface="Symbol" pitchFamily="18" charset="2"/>
              </a:rPr>
              <a:t>contingencies</a:t>
            </a:r>
            <a:r>
              <a:rPr lang="en-US" altLang="ko-KR" smtClean="0">
                <a:ea typeface="굴림" charset="-127"/>
                <a:sym typeface="Symbol" pitchFamily="18" charset="2"/>
              </a:rPr>
              <a:t>.</a:t>
            </a:r>
          </a:p>
        </p:txBody>
      </p:sp>
      <p:sp>
        <p:nvSpPr>
          <p:cNvPr id="4" name="Slide Number Placeholder 3"/>
          <p:cNvSpPr>
            <a:spLocks noGrp="1"/>
          </p:cNvSpPr>
          <p:nvPr>
            <p:ph type="sldNum" sz="quarter" idx="12"/>
          </p:nvPr>
        </p:nvSpPr>
        <p:spPr/>
        <p:txBody>
          <a:bodyPr/>
          <a:lstStyle/>
          <a:p>
            <a:pPr>
              <a:defRPr/>
            </a:pPr>
            <a:fld id="{EB28182C-1558-45B3-992F-8774FAC1E12F}"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ko-KR" smtClean="0">
                <a:ea typeface="굴림" charset="-127"/>
              </a:rPr>
              <a:t>Logical Equivalence</a:t>
            </a:r>
          </a:p>
        </p:txBody>
      </p:sp>
      <p:sp>
        <p:nvSpPr>
          <p:cNvPr id="68611" name="Rectangle 3"/>
          <p:cNvSpPr>
            <a:spLocks noGrp="1" noChangeArrowheads="1"/>
          </p:cNvSpPr>
          <p:nvPr>
            <p:ph type="body" idx="1"/>
          </p:nvPr>
        </p:nvSpPr>
        <p:spPr/>
        <p:txBody>
          <a:bodyPr/>
          <a:lstStyle/>
          <a:p>
            <a:pPr eaLnBrk="1" hangingPunct="1">
              <a:buFontTx/>
              <a:buNone/>
            </a:pPr>
            <a:r>
              <a:rPr lang="en-US" altLang="ko-KR" smtClean="0">
                <a:ea typeface="굴림" charset="-127"/>
              </a:rPr>
              <a:t>Compound proposition </a:t>
            </a:r>
            <a:r>
              <a:rPr lang="en-US" altLang="ko-KR" i="1" smtClean="0">
                <a:ea typeface="굴림" charset="-127"/>
              </a:rPr>
              <a:t>p</a:t>
            </a:r>
            <a:r>
              <a:rPr lang="en-US" altLang="ko-KR" smtClean="0">
                <a:ea typeface="굴림" charset="-127"/>
              </a:rPr>
              <a:t> is </a:t>
            </a:r>
            <a:r>
              <a:rPr lang="en-US" altLang="ko-KR" i="1" smtClean="0">
                <a:ea typeface="굴림" charset="-127"/>
              </a:rPr>
              <a:t>logically equivalent </a:t>
            </a:r>
            <a:r>
              <a:rPr lang="en-US" altLang="ko-KR" smtClean="0">
                <a:ea typeface="굴림" charset="-127"/>
              </a:rPr>
              <a:t>to compound proposition </a:t>
            </a:r>
            <a:r>
              <a:rPr lang="en-US" altLang="ko-KR" i="1" smtClean="0">
                <a:ea typeface="굴림" charset="-127"/>
              </a:rPr>
              <a:t>q</a:t>
            </a:r>
            <a:r>
              <a:rPr lang="en-US" altLang="ko-KR" smtClean="0">
                <a:ea typeface="굴림" charset="-127"/>
              </a:rPr>
              <a:t>, written </a:t>
            </a:r>
            <a:r>
              <a:rPr lang="en-US" altLang="ko-KR" i="1" smtClean="0">
                <a:ea typeface="굴림" charset="-127"/>
              </a:rPr>
              <a:t>p</a:t>
            </a:r>
            <a:r>
              <a:rPr lang="en-US" altLang="ko-KR" smtClean="0">
                <a:ea typeface="굴림" charset="-127"/>
                <a:sym typeface="Symbol" pitchFamily="18" charset="2"/>
              </a:rPr>
              <a:t></a:t>
            </a:r>
            <a:r>
              <a:rPr lang="en-US" altLang="ko-KR" i="1" smtClean="0">
                <a:ea typeface="굴림" charset="-127"/>
              </a:rPr>
              <a:t>q</a:t>
            </a:r>
            <a:r>
              <a:rPr lang="en-US" altLang="ko-KR" smtClean="0">
                <a:ea typeface="굴림" charset="-127"/>
              </a:rPr>
              <a:t>, </a:t>
            </a:r>
            <a:r>
              <a:rPr lang="en-US" altLang="ko-KR" b="1" smtClean="0">
                <a:ea typeface="굴림" charset="-127"/>
              </a:rPr>
              <a:t>IFF</a:t>
            </a:r>
            <a:r>
              <a:rPr lang="en-US" altLang="ko-KR" i="1" smtClean="0">
                <a:ea typeface="굴림" charset="-127"/>
              </a:rPr>
              <a:t> </a:t>
            </a:r>
            <a:r>
              <a:rPr lang="en-US" altLang="ko-KR" smtClean="0">
                <a:ea typeface="굴림" charset="-127"/>
              </a:rPr>
              <a:t>the compound proposition </a:t>
            </a:r>
            <a:r>
              <a:rPr lang="en-US" altLang="ko-KR" i="1" smtClean="0">
                <a:ea typeface="굴림" charset="-127"/>
              </a:rPr>
              <a:t>p</a:t>
            </a:r>
            <a:r>
              <a:rPr lang="en-US" altLang="ko-KR" smtClean="0">
                <a:ea typeface="굴림" charset="-127"/>
                <a:sym typeface="Symbol" pitchFamily="18" charset="2"/>
              </a:rPr>
              <a:t></a:t>
            </a:r>
            <a:r>
              <a:rPr lang="en-US" altLang="ko-KR" i="1" smtClean="0">
                <a:ea typeface="굴림" charset="-127"/>
                <a:sym typeface="Symbol" pitchFamily="18" charset="2"/>
              </a:rPr>
              <a:t>q </a:t>
            </a:r>
            <a:r>
              <a:rPr lang="en-US" altLang="ko-KR" smtClean="0">
                <a:ea typeface="굴림" charset="-127"/>
                <a:sym typeface="Symbol" pitchFamily="18" charset="2"/>
              </a:rPr>
              <a:t>is a tautology.</a:t>
            </a:r>
          </a:p>
          <a:p>
            <a:pPr eaLnBrk="1" hangingPunct="1">
              <a:buFontTx/>
              <a:buNone/>
            </a:pPr>
            <a:r>
              <a:rPr lang="en-US" altLang="ko-KR" smtClean="0">
                <a:ea typeface="굴림" charset="-127"/>
                <a:sym typeface="Symbol" pitchFamily="18" charset="2"/>
              </a:rPr>
              <a:t>Compound propositions </a:t>
            </a:r>
            <a:r>
              <a:rPr lang="en-US" altLang="ko-KR" i="1" smtClean="0">
                <a:ea typeface="굴림" charset="-127"/>
                <a:sym typeface="Symbol" pitchFamily="18" charset="2"/>
              </a:rPr>
              <a:t>p</a:t>
            </a:r>
            <a:r>
              <a:rPr lang="en-US" altLang="ko-KR" smtClean="0">
                <a:ea typeface="굴림" charset="-127"/>
                <a:sym typeface="Symbol" pitchFamily="18" charset="2"/>
              </a:rPr>
              <a:t> and </a:t>
            </a:r>
            <a:r>
              <a:rPr lang="en-US" altLang="ko-KR" i="1" smtClean="0">
                <a:ea typeface="굴림" charset="-127"/>
                <a:sym typeface="Symbol" pitchFamily="18" charset="2"/>
              </a:rPr>
              <a:t>q </a:t>
            </a:r>
            <a:r>
              <a:rPr lang="en-US" altLang="ko-KR" smtClean="0">
                <a:ea typeface="굴림" charset="-127"/>
                <a:sym typeface="Symbol" pitchFamily="18" charset="2"/>
              </a:rPr>
              <a:t>are logically equivalent to each other </a:t>
            </a:r>
            <a:r>
              <a:rPr lang="en-US" altLang="ko-KR" b="1" smtClean="0">
                <a:ea typeface="굴림" charset="-127"/>
                <a:sym typeface="Symbol" pitchFamily="18" charset="2"/>
              </a:rPr>
              <a:t>IFF</a:t>
            </a:r>
            <a:r>
              <a:rPr lang="en-US" altLang="ko-KR" smtClean="0">
                <a:ea typeface="굴림" charset="-127"/>
                <a:sym typeface="Symbol" pitchFamily="18" charset="2"/>
              </a:rPr>
              <a:t> </a:t>
            </a:r>
            <a:r>
              <a:rPr lang="en-US" altLang="ko-KR" i="1" smtClean="0">
                <a:ea typeface="굴림" charset="-127"/>
                <a:sym typeface="Symbol" pitchFamily="18" charset="2"/>
              </a:rPr>
              <a:t>p</a:t>
            </a:r>
            <a:r>
              <a:rPr lang="en-US" altLang="ko-KR" smtClean="0">
                <a:ea typeface="굴림" charset="-127"/>
                <a:sym typeface="Symbol" pitchFamily="18" charset="2"/>
              </a:rPr>
              <a:t> and </a:t>
            </a:r>
            <a:r>
              <a:rPr lang="en-US" altLang="ko-KR" i="1" smtClean="0">
                <a:ea typeface="굴림" charset="-127"/>
                <a:sym typeface="Symbol" pitchFamily="18" charset="2"/>
              </a:rPr>
              <a:t>q </a:t>
            </a:r>
            <a:r>
              <a:rPr lang="en-US" altLang="ko-KR" smtClean="0">
                <a:ea typeface="굴림" charset="-127"/>
                <a:sym typeface="Symbol" pitchFamily="18" charset="2"/>
              </a:rPr>
              <a:t>contain the same truth values as each other in </a:t>
            </a:r>
            <a:r>
              <a:rPr lang="en-US" altLang="ko-KR" u="sng" smtClean="0">
                <a:ea typeface="굴림" charset="-127"/>
                <a:sym typeface="Symbol" pitchFamily="18" charset="2"/>
              </a:rPr>
              <a:t>all</a:t>
            </a:r>
            <a:r>
              <a:rPr lang="en-US" altLang="ko-KR" smtClean="0">
                <a:ea typeface="굴림" charset="-127"/>
                <a:sym typeface="Symbol" pitchFamily="18" charset="2"/>
              </a:rPr>
              <a:t> rows of their truth tables.</a:t>
            </a:r>
            <a:endParaRPr lang="en-US" altLang="ko-KR" smtClean="0">
              <a:ea typeface="굴림" charset="-127"/>
            </a:endParaRPr>
          </a:p>
        </p:txBody>
      </p:sp>
      <p:sp>
        <p:nvSpPr>
          <p:cNvPr id="4" name="Slide Number Placeholder 3"/>
          <p:cNvSpPr>
            <a:spLocks noGrp="1"/>
          </p:cNvSpPr>
          <p:nvPr>
            <p:ph type="sldNum" sz="quarter" idx="12"/>
          </p:nvPr>
        </p:nvSpPr>
        <p:spPr/>
        <p:txBody>
          <a:bodyPr/>
          <a:lstStyle/>
          <a:p>
            <a:pPr>
              <a:defRPr/>
            </a:pPr>
            <a:fld id="{C5A8905C-6543-4A6B-9500-5CF634E8B08C}"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body" idx="1"/>
          </p:nvPr>
        </p:nvSpPr>
        <p:spPr/>
        <p:txBody>
          <a:bodyPr/>
          <a:lstStyle/>
          <a:p>
            <a:pPr eaLnBrk="1" hangingPunct="1">
              <a:buFontTx/>
              <a:buNone/>
            </a:pPr>
            <a:r>
              <a:rPr lang="en-US" altLang="ko-KR" i="1" smtClean="0">
                <a:ea typeface="굴림" charset="-127"/>
              </a:rPr>
              <a:t>Ex.</a:t>
            </a:r>
            <a:r>
              <a:rPr lang="en-US" altLang="ko-KR" smtClean="0">
                <a:ea typeface="굴림" charset="-127"/>
              </a:rPr>
              <a:t> Prove that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p </a:t>
            </a:r>
            <a:r>
              <a:rPr lang="en-US" altLang="ko-KR" smtClean="0">
                <a:ea typeface="굴림" charset="-127"/>
                <a:sym typeface="Symbol" pitchFamily="18" charset="2"/>
              </a:rPr>
              <a:t> </a:t>
            </a:r>
            <a:r>
              <a:rPr lang="en-US" altLang="ko-KR" i="1" smtClean="0">
                <a:ea typeface="굴림" charset="-127"/>
                <a:sym typeface="Symbol" pitchFamily="18" charset="2"/>
              </a:rPr>
              <a:t>q</a:t>
            </a:r>
            <a:r>
              <a:rPr lang="en-US" altLang="ko-KR" smtClean="0">
                <a:ea typeface="굴림" charset="-127"/>
                <a:sym typeface="Symbol" pitchFamily="18" charset="2"/>
              </a:rPr>
              <a:t>).</a:t>
            </a:r>
          </a:p>
          <a:p>
            <a:pPr eaLnBrk="1" hangingPunct="1">
              <a:buFontTx/>
              <a:buNone/>
            </a:pPr>
            <a:endParaRPr lang="ko-KR" altLang="en-US" smtClean="0">
              <a:ea typeface="굴림" charset="-127"/>
              <a:sym typeface="Symbol" pitchFamily="18" charset="2"/>
            </a:endParaRPr>
          </a:p>
        </p:txBody>
      </p:sp>
      <p:graphicFrame>
        <p:nvGraphicFramePr>
          <p:cNvPr id="10242" name="Object 2"/>
          <p:cNvGraphicFramePr>
            <a:graphicFrameLocks noChangeAspect="1"/>
          </p:cNvGraphicFramePr>
          <p:nvPr/>
        </p:nvGraphicFramePr>
        <p:xfrm>
          <a:off x="836613" y="2895600"/>
          <a:ext cx="7310437" cy="2625725"/>
        </p:xfrm>
        <a:graphic>
          <a:graphicData uri="http://schemas.openxmlformats.org/presentationml/2006/ole">
            <p:oleObj spid="_x0000_s10242" name="Document" r:id="rId5" imgW="7317720" imgH="2637720" progId="Word.Document.8">
              <p:embed/>
            </p:oleObj>
          </a:graphicData>
        </a:graphic>
      </p:graphicFrame>
      <p:sp>
        <p:nvSpPr>
          <p:cNvPr id="10244" name="Rectangle 4"/>
          <p:cNvSpPr>
            <a:spLocks noGrp="1" noChangeArrowheads="1"/>
          </p:cNvSpPr>
          <p:nvPr>
            <p:ph type="title"/>
          </p:nvPr>
        </p:nvSpPr>
        <p:spPr/>
        <p:txBody>
          <a:bodyPr/>
          <a:lstStyle/>
          <a:p>
            <a:pPr eaLnBrk="1" hangingPunct="1"/>
            <a:r>
              <a:rPr lang="en-US" altLang="ko-KR" sz="2800" smtClean="0">
                <a:ea typeface="굴림" charset="-127"/>
              </a:rPr>
              <a:t>Proving Equivalence</a:t>
            </a:r>
            <a:br>
              <a:rPr lang="en-US" altLang="ko-KR" sz="2800" smtClean="0">
                <a:ea typeface="굴림" charset="-127"/>
              </a:rPr>
            </a:br>
            <a:r>
              <a:rPr lang="en-US" altLang="ko-KR" sz="2800" smtClean="0">
                <a:ea typeface="굴림" charset="-127"/>
              </a:rPr>
              <a:t>via Truth Tables</a:t>
            </a:r>
            <a:endParaRPr lang="en-US" altLang="ko-KR" smtClean="0">
              <a:ea typeface="굴림" charset="-127"/>
            </a:endParaRPr>
          </a:p>
        </p:txBody>
      </p:sp>
      <p:sp>
        <p:nvSpPr>
          <p:cNvPr id="247813" name="Text Box 5"/>
          <p:cNvSpPr txBox="1">
            <a:spLocks noChangeArrowheads="1"/>
          </p:cNvSpPr>
          <p:nvPr/>
        </p:nvSpPr>
        <p:spPr bwMode="auto">
          <a:xfrm>
            <a:off x="1981200" y="3429000"/>
            <a:ext cx="2286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F</a:t>
            </a:r>
            <a:endParaRPr lang="en-US" altLang="ko-KR">
              <a:ea typeface="굴림" charset="-127"/>
            </a:endParaRPr>
          </a:p>
        </p:txBody>
      </p:sp>
      <p:sp>
        <p:nvSpPr>
          <p:cNvPr id="247814" name="Text Box 6"/>
          <p:cNvSpPr txBox="1">
            <a:spLocks noChangeArrowheads="1"/>
          </p:cNvSpPr>
          <p:nvPr/>
        </p:nvSpPr>
        <p:spPr bwMode="auto">
          <a:xfrm>
            <a:off x="1905000" y="38862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15" name="Text Box 7"/>
          <p:cNvSpPr txBox="1">
            <a:spLocks noChangeArrowheads="1"/>
          </p:cNvSpPr>
          <p:nvPr/>
        </p:nvSpPr>
        <p:spPr bwMode="auto">
          <a:xfrm>
            <a:off x="2819400" y="34290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16" name="Text Box 8"/>
          <p:cNvSpPr txBox="1">
            <a:spLocks noChangeArrowheads="1"/>
          </p:cNvSpPr>
          <p:nvPr/>
        </p:nvSpPr>
        <p:spPr bwMode="auto">
          <a:xfrm>
            <a:off x="2819400" y="38862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17" name="Text Box 9"/>
          <p:cNvSpPr txBox="1">
            <a:spLocks noChangeArrowheads="1"/>
          </p:cNvSpPr>
          <p:nvPr/>
        </p:nvSpPr>
        <p:spPr bwMode="auto">
          <a:xfrm>
            <a:off x="3429000" y="34290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18" name="Text Box 10"/>
          <p:cNvSpPr txBox="1">
            <a:spLocks noChangeArrowheads="1"/>
          </p:cNvSpPr>
          <p:nvPr/>
        </p:nvSpPr>
        <p:spPr bwMode="auto">
          <a:xfrm>
            <a:off x="3429000" y="44196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19" name="Text Box 11"/>
          <p:cNvSpPr txBox="1">
            <a:spLocks noChangeArrowheads="1"/>
          </p:cNvSpPr>
          <p:nvPr/>
        </p:nvSpPr>
        <p:spPr bwMode="auto">
          <a:xfrm>
            <a:off x="4648200" y="34290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20" name="Text Box 12"/>
          <p:cNvSpPr txBox="1">
            <a:spLocks noChangeArrowheads="1"/>
          </p:cNvSpPr>
          <p:nvPr/>
        </p:nvSpPr>
        <p:spPr bwMode="auto">
          <a:xfrm>
            <a:off x="6705600" y="48768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21" name="Text Box 13"/>
          <p:cNvSpPr txBox="1">
            <a:spLocks noChangeArrowheads="1"/>
          </p:cNvSpPr>
          <p:nvPr/>
        </p:nvSpPr>
        <p:spPr bwMode="auto">
          <a:xfrm>
            <a:off x="6705600" y="44196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22" name="Text Box 14"/>
          <p:cNvSpPr txBox="1">
            <a:spLocks noChangeArrowheads="1"/>
          </p:cNvSpPr>
          <p:nvPr/>
        </p:nvSpPr>
        <p:spPr bwMode="auto">
          <a:xfrm>
            <a:off x="6705600" y="38862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23" name="Text Box 15"/>
          <p:cNvSpPr txBox="1">
            <a:spLocks noChangeArrowheads="1"/>
          </p:cNvSpPr>
          <p:nvPr/>
        </p:nvSpPr>
        <p:spPr bwMode="auto">
          <a:xfrm>
            <a:off x="2819400" y="4876800"/>
            <a:ext cx="2286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F</a:t>
            </a:r>
            <a:endParaRPr lang="en-US" altLang="ko-KR">
              <a:ea typeface="굴림" charset="-127"/>
            </a:endParaRPr>
          </a:p>
        </p:txBody>
      </p:sp>
      <p:sp>
        <p:nvSpPr>
          <p:cNvPr id="247824" name="Text Box 16"/>
          <p:cNvSpPr txBox="1">
            <a:spLocks noChangeArrowheads="1"/>
          </p:cNvSpPr>
          <p:nvPr/>
        </p:nvSpPr>
        <p:spPr bwMode="auto">
          <a:xfrm>
            <a:off x="2819400" y="4419600"/>
            <a:ext cx="2286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F</a:t>
            </a:r>
            <a:endParaRPr lang="en-US" altLang="ko-KR">
              <a:ea typeface="굴림" charset="-127"/>
            </a:endParaRPr>
          </a:p>
        </p:txBody>
      </p:sp>
      <p:sp>
        <p:nvSpPr>
          <p:cNvPr id="247825" name="Text Box 17"/>
          <p:cNvSpPr txBox="1">
            <a:spLocks noChangeArrowheads="1"/>
          </p:cNvSpPr>
          <p:nvPr/>
        </p:nvSpPr>
        <p:spPr bwMode="auto">
          <a:xfrm>
            <a:off x="3505200" y="4876800"/>
            <a:ext cx="2286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F</a:t>
            </a:r>
            <a:endParaRPr lang="en-US" altLang="ko-KR">
              <a:ea typeface="굴림" charset="-127"/>
            </a:endParaRPr>
          </a:p>
        </p:txBody>
      </p:sp>
      <p:sp>
        <p:nvSpPr>
          <p:cNvPr id="247826" name="Text Box 18"/>
          <p:cNvSpPr txBox="1">
            <a:spLocks noChangeArrowheads="1"/>
          </p:cNvSpPr>
          <p:nvPr/>
        </p:nvSpPr>
        <p:spPr bwMode="auto">
          <a:xfrm>
            <a:off x="3505200" y="3886200"/>
            <a:ext cx="2286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F</a:t>
            </a:r>
            <a:endParaRPr lang="en-US" altLang="ko-KR">
              <a:ea typeface="굴림" charset="-127"/>
            </a:endParaRPr>
          </a:p>
        </p:txBody>
      </p:sp>
      <p:sp>
        <p:nvSpPr>
          <p:cNvPr id="247827" name="Text Box 19"/>
          <p:cNvSpPr txBox="1">
            <a:spLocks noChangeArrowheads="1"/>
          </p:cNvSpPr>
          <p:nvPr/>
        </p:nvSpPr>
        <p:spPr bwMode="auto">
          <a:xfrm>
            <a:off x="4724400" y="4876800"/>
            <a:ext cx="2286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F</a:t>
            </a:r>
            <a:endParaRPr lang="en-US" altLang="ko-KR">
              <a:ea typeface="굴림" charset="-127"/>
            </a:endParaRPr>
          </a:p>
        </p:txBody>
      </p:sp>
      <p:sp>
        <p:nvSpPr>
          <p:cNvPr id="247828" name="Text Box 20"/>
          <p:cNvSpPr txBox="1">
            <a:spLocks noChangeArrowheads="1"/>
          </p:cNvSpPr>
          <p:nvPr/>
        </p:nvSpPr>
        <p:spPr bwMode="auto">
          <a:xfrm>
            <a:off x="4724400" y="4419600"/>
            <a:ext cx="2286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F</a:t>
            </a:r>
            <a:endParaRPr lang="en-US" altLang="ko-KR">
              <a:ea typeface="굴림" charset="-127"/>
            </a:endParaRPr>
          </a:p>
        </p:txBody>
      </p:sp>
      <p:sp>
        <p:nvSpPr>
          <p:cNvPr id="247829" name="Text Box 21"/>
          <p:cNvSpPr txBox="1">
            <a:spLocks noChangeArrowheads="1"/>
          </p:cNvSpPr>
          <p:nvPr/>
        </p:nvSpPr>
        <p:spPr bwMode="auto">
          <a:xfrm>
            <a:off x="4724400" y="3886200"/>
            <a:ext cx="2286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F</a:t>
            </a:r>
            <a:endParaRPr lang="en-US" altLang="ko-KR">
              <a:ea typeface="굴림" charset="-127"/>
            </a:endParaRPr>
          </a:p>
        </p:txBody>
      </p:sp>
      <p:sp>
        <p:nvSpPr>
          <p:cNvPr id="247830" name="Text Box 22"/>
          <p:cNvSpPr txBox="1">
            <a:spLocks noChangeArrowheads="1"/>
          </p:cNvSpPr>
          <p:nvPr/>
        </p:nvSpPr>
        <p:spPr bwMode="auto">
          <a:xfrm>
            <a:off x="6781800" y="3429000"/>
            <a:ext cx="2286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F</a:t>
            </a:r>
            <a:endParaRPr lang="en-US" altLang="ko-KR">
              <a:ea typeface="굴림" charset="-127"/>
            </a:endParaRPr>
          </a:p>
        </p:txBody>
      </p:sp>
      <p:sp>
        <p:nvSpPr>
          <p:cNvPr id="247831" name="Text Box 23"/>
          <p:cNvSpPr txBox="1">
            <a:spLocks noChangeArrowheads="1"/>
          </p:cNvSpPr>
          <p:nvPr/>
        </p:nvSpPr>
        <p:spPr bwMode="auto">
          <a:xfrm>
            <a:off x="1905000" y="44196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32" name="Text Box 24"/>
          <p:cNvSpPr txBox="1">
            <a:spLocks noChangeArrowheads="1"/>
          </p:cNvSpPr>
          <p:nvPr/>
        </p:nvSpPr>
        <p:spPr bwMode="auto">
          <a:xfrm>
            <a:off x="1905000" y="4876800"/>
            <a:ext cx="304800" cy="487363"/>
          </a:xfrm>
          <a:prstGeom prst="rect">
            <a:avLst/>
          </a:prstGeom>
          <a:noFill/>
          <a:ln w="9525">
            <a:noFill/>
            <a:miter lim="800000"/>
            <a:headEnd/>
            <a:tailEnd/>
          </a:ln>
        </p:spPr>
        <p:txBody>
          <a:bodyPr lIns="0" tIns="0" rIns="0" bIns="0">
            <a:spAutoFit/>
          </a:bodyPr>
          <a:lstStyle/>
          <a:p>
            <a:pPr algn="ctr" eaLnBrk="0" hangingPunct="0">
              <a:spcBef>
                <a:spcPct val="50000"/>
              </a:spcBef>
            </a:pPr>
            <a:r>
              <a:rPr lang="en-US" altLang="ko-KR" sz="3200">
                <a:ea typeface="굴림" charset="-127"/>
              </a:rPr>
              <a:t>T</a:t>
            </a:r>
            <a:endParaRPr lang="en-US" altLang="ko-KR">
              <a:ea typeface="굴림" charset="-127"/>
            </a:endParaRPr>
          </a:p>
        </p:txBody>
      </p:sp>
      <p:sp>
        <p:nvSpPr>
          <p:cNvPr id="247833" name="Oval 25"/>
          <p:cNvSpPr>
            <a:spLocks noChangeArrowheads="1"/>
          </p:cNvSpPr>
          <p:nvPr/>
        </p:nvSpPr>
        <p:spPr bwMode="auto">
          <a:xfrm>
            <a:off x="1676400" y="3352800"/>
            <a:ext cx="762000" cy="2286000"/>
          </a:xfrm>
          <a:prstGeom prst="ellipse">
            <a:avLst/>
          </a:prstGeom>
          <a:noFill/>
          <a:ln w="76200">
            <a:solidFill>
              <a:srgbClr val="FF0000"/>
            </a:solidFill>
            <a:round/>
            <a:headEnd/>
            <a:tailEnd/>
          </a:ln>
        </p:spPr>
        <p:txBody>
          <a:bodyPr wrap="none" anchor="ctr"/>
          <a:lstStyle/>
          <a:p>
            <a:endParaRPr lang="en-US"/>
          </a:p>
        </p:txBody>
      </p:sp>
      <p:sp>
        <p:nvSpPr>
          <p:cNvPr id="247834" name="Oval 26"/>
          <p:cNvSpPr>
            <a:spLocks noChangeArrowheads="1"/>
          </p:cNvSpPr>
          <p:nvPr/>
        </p:nvSpPr>
        <p:spPr bwMode="auto">
          <a:xfrm>
            <a:off x="6477000" y="3352800"/>
            <a:ext cx="762000" cy="2286000"/>
          </a:xfrm>
          <a:prstGeom prst="ellipse">
            <a:avLst/>
          </a:prstGeom>
          <a:noFill/>
          <a:ln w="76200">
            <a:solidFill>
              <a:srgbClr val="FF0000"/>
            </a:solidFill>
            <a:round/>
            <a:headEnd/>
            <a:tailEnd/>
          </a:ln>
        </p:spPr>
        <p:txBody>
          <a:bodyPr wrap="none" anchor="ctr"/>
          <a:lstStyle/>
          <a:p>
            <a:endParaRPr lang="en-US"/>
          </a:p>
        </p:txBody>
      </p:sp>
      <p:sp>
        <p:nvSpPr>
          <p:cNvPr id="27" name="Slide Number Placeholder 26"/>
          <p:cNvSpPr>
            <a:spLocks noGrp="1"/>
          </p:cNvSpPr>
          <p:nvPr>
            <p:ph type="sldNum" sz="quarter" idx="12"/>
          </p:nvPr>
        </p:nvSpPr>
        <p:spPr/>
        <p:txBody>
          <a:bodyPr/>
          <a:lstStyle/>
          <a:p>
            <a:pPr>
              <a:defRPr/>
            </a:pPr>
            <a:fld id="{47A9F0E0-AB2D-44C8-AFBF-B359B6498852}" type="slidenum">
              <a:rPr lang="en-US" smtClean="0"/>
              <a:pPr>
                <a:defRPr/>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TYPE.WAV" builtIn="1"/>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7814"/>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TYPE.WAV" builtIn="1"/>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7831"/>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TYPE.WAV" builtIn="1"/>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7832"/>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TYPE.WAV" builtIn="1"/>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7815"/>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TYPE.WAV" builtIn="1"/>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7816"/>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TYPE.WAV" builtIn="1"/>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7824"/>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TYPE.WAV" builtIn="1"/>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7823"/>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3" name="TYPE.WAV" builtIn="1"/>
                                        </p:tgtEl>
                                      </p:cMediaNode>
                                    </p:audio>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7817"/>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3" name="TYPE.WAV" builtIn="1"/>
                                        </p:tgtEl>
                                      </p:cMediaNode>
                                    </p:audio>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7826"/>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3" name="TYPE.WAV" builtIn="1"/>
                                        </p:tgtEl>
                                      </p:cMediaNode>
                                    </p:audio>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7818"/>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TYPE.WAV" builtIn="1"/>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7825"/>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TYPE.WAV" builtIn="1"/>
                                        </p:tgtEl>
                                      </p:cMediaNode>
                                    </p:audio>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47819"/>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3" name="TYPE.WAV" builtIn="1"/>
                                        </p:tgtEl>
                                      </p:cMediaNode>
                                    </p:audio>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47829"/>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TYPE.WAV" builtIn="1"/>
                                        </p:tgtEl>
                                      </p:cMediaNode>
                                    </p:audio>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47828"/>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3" name="TYPE.WAV" builtIn="1"/>
                                        </p:tgtEl>
                                      </p:cMediaNode>
                                    </p:audio>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7827"/>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3" name="TYPE.WAV" builtIn="1"/>
                                        </p:tgtEl>
                                      </p:cMediaNode>
                                    </p:audio>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47830"/>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3" name="TYPE.WAV" builtIn="1"/>
                                        </p:tgtEl>
                                      </p:cMediaNode>
                                    </p:audio>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47822"/>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3" name="TYPE.WAV" builtIn="1"/>
                                        </p:tgtEl>
                                      </p:cMediaNode>
                                    </p:audio>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47821"/>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3" name="TYPE.WAV" builtIn="1"/>
                                        </p:tgtEl>
                                      </p:cMediaNode>
                                    </p:audio>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47820"/>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3" name="TYPE.WAV" builtIn="1"/>
                                        </p:tgtEl>
                                      </p:cMediaNode>
                                    </p:audio>
                                  </p:subTnLst>
                                </p:cTn>
                              </p:par>
                            </p:childTnLst>
                          </p:cTn>
                        </p:par>
                      </p:childTnLst>
                    </p:cTn>
                  </p:par>
                  <p:par>
                    <p:cTn id="83" fill="hold">
                      <p:stCondLst>
                        <p:cond delay="indefinite"/>
                      </p:stCondLst>
                      <p:childTnLst>
                        <p:par>
                          <p:cTn id="84" fill="hold">
                            <p:stCondLst>
                              <p:cond delay="0"/>
                            </p:stCondLst>
                            <p:childTnLst>
                              <p:par>
                                <p:cTn id="85" presetID="23" presetClass="entr" presetSubtype="32" fill="hold" grpId="0" nodeType="clickEffect">
                                  <p:stCondLst>
                                    <p:cond delay="0"/>
                                  </p:stCondLst>
                                  <p:childTnLst>
                                    <p:set>
                                      <p:cBhvr>
                                        <p:cTn id="86" dur="1" fill="hold">
                                          <p:stCondLst>
                                            <p:cond delay="0"/>
                                          </p:stCondLst>
                                        </p:cTn>
                                        <p:tgtEl>
                                          <p:spTgt spid="247833"/>
                                        </p:tgtEl>
                                        <p:attrNameLst>
                                          <p:attrName>style.visibility</p:attrName>
                                        </p:attrNameLst>
                                      </p:cBhvr>
                                      <p:to>
                                        <p:strVal val="visible"/>
                                      </p:to>
                                    </p:set>
                                    <p:anim calcmode="lin" valueType="num">
                                      <p:cBhvr>
                                        <p:cTn id="87" dur="500" fill="hold"/>
                                        <p:tgtEl>
                                          <p:spTgt spid="247833"/>
                                        </p:tgtEl>
                                        <p:attrNameLst>
                                          <p:attrName>ppt_w</p:attrName>
                                        </p:attrNameLst>
                                      </p:cBhvr>
                                      <p:tavLst>
                                        <p:tav tm="0">
                                          <p:val>
                                            <p:strVal val="4*#ppt_w"/>
                                          </p:val>
                                        </p:tav>
                                        <p:tav tm="100000">
                                          <p:val>
                                            <p:strVal val="#ppt_w"/>
                                          </p:val>
                                        </p:tav>
                                      </p:tavLst>
                                    </p:anim>
                                    <p:anim calcmode="lin" valueType="num">
                                      <p:cBhvr>
                                        <p:cTn id="88" dur="500" fill="hold"/>
                                        <p:tgtEl>
                                          <p:spTgt spid="24783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85"/>
                                            </p:cond>
                                          </p:stCondLst>
                                          <p:endCondLst>
                                            <p:cond evt="onStopAudio" delay="0">
                                              <p:tgtEl>
                                                <p:sldTgt/>
                                              </p:tgtEl>
                                            </p:cond>
                                          </p:endCondLst>
                                        </p:cTn>
                                        <p:tgtEl>
                                          <p:sndTgt r:embed="rId4" name="CAMERA.WAV" builtIn="1"/>
                                        </p:tgtEl>
                                      </p:cMediaNode>
                                    </p:audio>
                                  </p:subTnLst>
                                </p:cTn>
                              </p:par>
                            </p:childTnLst>
                          </p:cTn>
                        </p:par>
                      </p:childTnLst>
                    </p:cTn>
                  </p:par>
                  <p:par>
                    <p:cTn id="89" fill="hold">
                      <p:stCondLst>
                        <p:cond delay="indefinite"/>
                      </p:stCondLst>
                      <p:childTnLst>
                        <p:par>
                          <p:cTn id="90" fill="hold">
                            <p:stCondLst>
                              <p:cond delay="0"/>
                            </p:stCondLst>
                            <p:childTnLst>
                              <p:par>
                                <p:cTn id="91" presetID="23" presetClass="entr" presetSubtype="32" fill="hold" grpId="0" nodeType="clickEffect">
                                  <p:stCondLst>
                                    <p:cond delay="0"/>
                                  </p:stCondLst>
                                  <p:childTnLst>
                                    <p:set>
                                      <p:cBhvr>
                                        <p:cTn id="92" dur="1" fill="hold">
                                          <p:stCondLst>
                                            <p:cond delay="0"/>
                                          </p:stCondLst>
                                        </p:cTn>
                                        <p:tgtEl>
                                          <p:spTgt spid="247834"/>
                                        </p:tgtEl>
                                        <p:attrNameLst>
                                          <p:attrName>style.visibility</p:attrName>
                                        </p:attrNameLst>
                                      </p:cBhvr>
                                      <p:to>
                                        <p:strVal val="visible"/>
                                      </p:to>
                                    </p:set>
                                    <p:anim calcmode="lin" valueType="num">
                                      <p:cBhvr>
                                        <p:cTn id="93" dur="500" fill="hold"/>
                                        <p:tgtEl>
                                          <p:spTgt spid="247834"/>
                                        </p:tgtEl>
                                        <p:attrNameLst>
                                          <p:attrName>ppt_w</p:attrName>
                                        </p:attrNameLst>
                                      </p:cBhvr>
                                      <p:tavLst>
                                        <p:tav tm="0">
                                          <p:val>
                                            <p:strVal val="4*#ppt_w"/>
                                          </p:val>
                                        </p:tav>
                                        <p:tav tm="100000">
                                          <p:val>
                                            <p:strVal val="#ppt_w"/>
                                          </p:val>
                                        </p:tav>
                                      </p:tavLst>
                                    </p:anim>
                                    <p:anim calcmode="lin" valueType="num">
                                      <p:cBhvr>
                                        <p:cTn id="94" dur="500" fill="hold"/>
                                        <p:tgtEl>
                                          <p:spTgt spid="24783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91"/>
                                            </p:cond>
                                          </p:stCondLst>
                                          <p:endCondLst>
                                            <p:cond evt="onStopAudio" delay="0">
                                              <p:tgtEl>
                                                <p:sldTgt/>
                                              </p:tgtEl>
                                            </p:cond>
                                          </p:endCondLst>
                                        </p:cTn>
                                        <p:tgtEl>
                                          <p:sndTgt r:embed="rId4"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autoUpdateAnimBg="0"/>
      <p:bldP spid="247814" grpId="0" autoUpdateAnimBg="0"/>
      <p:bldP spid="247815" grpId="0" autoUpdateAnimBg="0"/>
      <p:bldP spid="247816" grpId="0" autoUpdateAnimBg="0"/>
      <p:bldP spid="247817" grpId="0" autoUpdateAnimBg="0"/>
      <p:bldP spid="247818" grpId="0" autoUpdateAnimBg="0"/>
      <p:bldP spid="247819" grpId="0" autoUpdateAnimBg="0"/>
      <p:bldP spid="247820" grpId="0" autoUpdateAnimBg="0"/>
      <p:bldP spid="247821" grpId="0" autoUpdateAnimBg="0"/>
      <p:bldP spid="247822" grpId="0" autoUpdateAnimBg="0"/>
      <p:bldP spid="247823" grpId="0" autoUpdateAnimBg="0"/>
      <p:bldP spid="247824" grpId="0" autoUpdateAnimBg="0"/>
      <p:bldP spid="247825" grpId="0" autoUpdateAnimBg="0"/>
      <p:bldP spid="247826" grpId="0" autoUpdateAnimBg="0"/>
      <p:bldP spid="247827" grpId="0" autoUpdateAnimBg="0"/>
      <p:bldP spid="247828" grpId="0" autoUpdateAnimBg="0"/>
      <p:bldP spid="247829" grpId="0" autoUpdateAnimBg="0"/>
      <p:bldP spid="247830" grpId="0" autoUpdateAnimBg="0"/>
      <p:bldP spid="247831" grpId="0" autoUpdateAnimBg="0"/>
      <p:bldP spid="247832" grpId="0" autoUpdateAnimBg="0"/>
      <p:bldP spid="247833" grpId="0" animBg="1"/>
      <p:bldP spid="24783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z="4800" smtClean="0"/>
              <a:t>Dạng mệnh đề</a:t>
            </a:r>
          </a:p>
        </p:txBody>
      </p:sp>
      <p:sp>
        <p:nvSpPr>
          <p:cNvPr id="171011" name="Rectangle 3"/>
          <p:cNvSpPr>
            <a:spLocks noGrp="1" noChangeArrowheads="1"/>
          </p:cNvSpPr>
          <p:nvPr>
            <p:ph type="body" idx="1"/>
          </p:nvPr>
        </p:nvSpPr>
        <p:spPr>
          <a:xfrm>
            <a:off x="685800" y="1981200"/>
            <a:ext cx="8077200" cy="4114800"/>
          </a:xfrm>
        </p:spPr>
        <p:txBody>
          <a:bodyPr/>
          <a:lstStyle/>
          <a:p>
            <a:pPr marL="609600" indent="-609600" eaLnBrk="1" hangingPunct="1">
              <a:lnSpc>
                <a:spcPct val="80000"/>
              </a:lnSpc>
              <a:buFontTx/>
              <a:buAutoNum type="arabicPeriod"/>
              <a:defRPr/>
            </a:pPr>
            <a:r>
              <a:rPr lang="en-US" sz="2800" err="1">
                <a:latin typeface="+mj-lt"/>
              </a:rPr>
              <a:t>Quy</a:t>
            </a:r>
            <a:r>
              <a:rPr lang="en-US" sz="2800">
                <a:latin typeface="+mj-lt"/>
              </a:rPr>
              <a:t> </a:t>
            </a:r>
            <a:r>
              <a:rPr lang="en-US" sz="2800" err="1">
                <a:latin typeface="+mj-lt"/>
              </a:rPr>
              <a:t>tắc</a:t>
            </a:r>
            <a:r>
              <a:rPr lang="en-US" sz="2800">
                <a:latin typeface="+mj-lt"/>
              </a:rPr>
              <a:t> </a:t>
            </a:r>
            <a:r>
              <a:rPr lang="en-US" sz="2800" err="1">
                <a:latin typeface="+mj-lt"/>
              </a:rPr>
              <a:t>thay</a:t>
            </a:r>
            <a:r>
              <a:rPr lang="en-US" sz="2800">
                <a:latin typeface="+mj-lt"/>
              </a:rPr>
              <a:t> </a:t>
            </a:r>
            <a:r>
              <a:rPr lang="en-US" sz="2800" err="1">
                <a:latin typeface="+mj-lt"/>
              </a:rPr>
              <a:t>thế</a:t>
            </a:r>
            <a:r>
              <a:rPr lang="en-US" sz="2800">
                <a:latin typeface="+mj-lt"/>
              </a:rPr>
              <a:t> </a:t>
            </a:r>
            <a:r>
              <a:rPr lang="en-US" sz="2800" err="1">
                <a:latin typeface="+mj-lt"/>
              </a:rPr>
              <a:t>thứ</a:t>
            </a:r>
            <a:r>
              <a:rPr lang="en-US" sz="2800">
                <a:latin typeface="+mj-lt"/>
              </a:rPr>
              <a:t> </a:t>
            </a:r>
            <a:r>
              <a:rPr lang="en-US" sz="2800" smtClean="0">
                <a:latin typeface="+mj-lt"/>
              </a:rPr>
              <a:t>1</a:t>
            </a:r>
            <a:endParaRPr lang="en-US" sz="2800">
              <a:latin typeface="+mj-lt"/>
            </a:endParaRPr>
          </a:p>
          <a:p>
            <a:pPr marL="990600" lvl="1" indent="-533400" eaLnBrk="1" hangingPunct="1">
              <a:lnSpc>
                <a:spcPct val="80000"/>
              </a:lnSpc>
              <a:buFontTx/>
              <a:buNone/>
              <a:defRPr/>
            </a:pPr>
            <a:r>
              <a:rPr lang="en-US" sz="2400" err="1">
                <a:latin typeface="+mj-lt"/>
              </a:rPr>
              <a:t>Trong</a:t>
            </a:r>
            <a:r>
              <a:rPr lang="en-US" sz="2400">
                <a:latin typeface="+mj-lt"/>
              </a:rPr>
              <a:t> </a:t>
            </a:r>
            <a:r>
              <a:rPr lang="en-US" sz="2400" err="1">
                <a:latin typeface="+mj-lt"/>
              </a:rPr>
              <a:t>dạng</a:t>
            </a:r>
            <a:r>
              <a:rPr lang="en-US" sz="2400">
                <a:latin typeface="+mj-lt"/>
              </a:rPr>
              <a:t> </a:t>
            </a:r>
            <a:r>
              <a:rPr lang="en-US" sz="2400" err="1">
                <a:latin typeface="+mj-lt"/>
              </a:rPr>
              <a:t>mệnh</a:t>
            </a:r>
            <a:r>
              <a:rPr lang="en-US" sz="2400">
                <a:latin typeface="+mj-lt"/>
              </a:rPr>
              <a:t> </a:t>
            </a:r>
            <a:r>
              <a:rPr lang="en-US" sz="2400" err="1">
                <a:latin typeface="+mj-lt"/>
              </a:rPr>
              <a:t>đề</a:t>
            </a:r>
            <a:r>
              <a:rPr lang="en-US" sz="2400">
                <a:latin typeface="+mj-lt"/>
              </a:rPr>
              <a:t> E, </a:t>
            </a:r>
            <a:r>
              <a:rPr lang="en-US" sz="2400" err="1">
                <a:latin typeface="+mj-lt"/>
              </a:rPr>
              <a:t>nếu</a:t>
            </a:r>
            <a:r>
              <a:rPr lang="en-US" sz="2400">
                <a:latin typeface="+mj-lt"/>
              </a:rPr>
              <a:t> </a:t>
            </a:r>
            <a:r>
              <a:rPr lang="en-US" sz="2400" err="1">
                <a:latin typeface="+mj-lt"/>
              </a:rPr>
              <a:t>ta</a:t>
            </a:r>
            <a:r>
              <a:rPr lang="en-US" sz="2400">
                <a:latin typeface="+mj-lt"/>
              </a:rPr>
              <a:t> </a:t>
            </a:r>
            <a:r>
              <a:rPr lang="en-US" sz="2400" err="1">
                <a:latin typeface="+mj-lt"/>
              </a:rPr>
              <a:t>thay</a:t>
            </a:r>
            <a:r>
              <a:rPr lang="en-US" sz="2400">
                <a:latin typeface="+mj-lt"/>
              </a:rPr>
              <a:t> </a:t>
            </a:r>
            <a:r>
              <a:rPr lang="en-US" sz="2400" err="1">
                <a:latin typeface="+mj-lt"/>
              </a:rPr>
              <a:t>thế</a:t>
            </a:r>
            <a:r>
              <a:rPr lang="en-US" sz="2400">
                <a:latin typeface="+mj-lt"/>
              </a:rPr>
              <a:t> </a:t>
            </a:r>
            <a:r>
              <a:rPr lang="en-US" sz="2400" err="1">
                <a:latin typeface="+mj-lt"/>
              </a:rPr>
              <a:t>biểu</a:t>
            </a:r>
            <a:r>
              <a:rPr lang="en-US" sz="2400">
                <a:latin typeface="+mj-lt"/>
              </a:rPr>
              <a:t> </a:t>
            </a:r>
            <a:r>
              <a:rPr lang="en-US" sz="2400" err="1">
                <a:latin typeface="+mj-lt"/>
              </a:rPr>
              <a:t>thức</a:t>
            </a:r>
            <a:r>
              <a:rPr lang="en-US" sz="2400">
                <a:latin typeface="+mj-lt"/>
              </a:rPr>
              <a:t>  </a:t>
            </a:r>
          </a:p>
          <a:p>
            <a:pPr marL="990600" lvl="1" indent="-533400" eaLnBrk="1" hangingPunct="1">
              <a:lnSpc>
                <a:spcPct val="80000"/>
              </a:lnSpc>
              <a:buFontTx/>
              <a:buNone/>
              <a:defRPr/>
            </a:pPr>
            <a:r>
              <a:rPr lang="en-US" sz="2400">
                <a:latin typeface="+mj-lt"/>
              </a:rPr>
              <a:t>con F </a:t>
            </a:r>
            <a:r>
              <a:rPr lang="en-US" sz="2400" err="1">
                <a:latin typeface="+mj-lt"/>
              </a:rPr>
              <a:t>bởi</a:t>
            </a:r>
            <a:r>
              <a:rPr lang="en-US" sz="2400">
                <a:latin typeface="+mj-lt"/>
              </a:rPr>
              <a:t>  </a:t>
            </a:r>
            <a:r>
              <a:rPr lang="en-US" sz="2400" err="1">
                <a:latin typeface="+mj-lt"/>
              </a:rPr>
              <a:t>một</a:t>
            </a:r>
            <a:r>
              <a:rPr lang="en-US" sz="2400">
                <a:latin typeface="+mj-lt"/>
              </a:rPr>
              <a:t> </a:t>
            </a:r>
            <a:r>
              <a:rPr lang="en-US" sz="2400" err="1">
                <a:latin typeface="+mj-lt"/>
              </a:rPr>
              <a:t>dạng</a:t>
            </a:r>
            <a:r>
              <a:rPr lang="en-US" sz="2400">
                <a:latin typeface="+mj-lt"/>
              </a:rPr>
              <a:t> </a:t>
            </a:r>
            <a:r>
              <a:rPr lang="en-US" sz="2400" err="1">
                <a:latin typeface="+mj-lt"/>
              </a:rPr>
              <a:t>mệnh</a:t>
            </a:r>
            <a:r>
              <a:rPr lang="en-US" sz="2400">
                <a:latin typeface="+mj-lt"/>
              </a:rPr>
              <a:t> </a:t>
            </a:r>
            <a:r>
              <a:rPr lang="en-US" sz="2400" err="1">
                <a:latin typeface="+mj-lt"/>
              </a:rPr>
              <a:t>đề</a:t>
            </a:r>
            <a:r>
              <a:rPr lang="en-US" sz="2400">
                <a:latin typeface="+mj-lt"/>
              </a:rPr>
              <a:t> </a:t>
            </a:r>
            <a:r>
              <a:rPr lang="en-US" sz="2400" err="1">
                <a:latin typeface="+mj-lt"/>
              </a:rPr>
              <a:t>tương</a:t>
            </a:r>
            <a:r>
              <a:rPr lang="en-US" sz="2400">
                <a:latin typeface="+mj-lt"/>
              </a:rPr>
              <a:t> </a:t>
            </a:r>
            <a:r>
              <a:rPr lang="en-US" sz="2400" err="1">
                <a:latin typeface="+mj-lt"/>
              </a:rPr>
              <a:t>đương</a:t>
            </a:r>
            <a:r>
              <a:rPr lang="en-US" sz="2400">
                <a:latin typeface="+mj-lt"/>
              </a:rPr>
              <a:t> logic</a:t>
            </a:r>
          </a:p>
          <a:p>
            <a:pPr marL="990600" lvl="1" indent="-533400" eaLnBrk="1" hangingPunct="1">
              <a:lnSpc>
                <a:spcPct val="80000"/>
              </a:lnSpc>
              <a:buFontTx/>
              <a:buNone/>
              <a:defRPr/>
            </a:pPr>
            <a:r>
              <a:rPr lang="en-US" sz="2400" err="1">
                <a:latin typeface="+mj-lt"/>
              </a:rPr>
              <a:t>thì</a:t>
            </a:r>
            <a:r>
              <a:rPr lang="en-US" sz="2400">
                <a:latin typeface="+mj-lt"/>
              </a:rPr>
              <a:t> </a:t>
            </a:r>
            <a:r>
              <a:rPr lang="en-US" sz="2400" err="1">
                <a:latin typeface="+mj-lt"/>
              </a:rPr>
              <a:t>dạng</a:t>
            </a:r>
            <a:r>
              <a:rPr lang="en-US" sz="2400">
                <a:latin typeface="+mj-lt"/>
              </a:rPr>
              <a:t> </a:t>
            </a:r>
            <a:r>
              <a:rPr lang="en-US" sz="2400" err="1">
                <a:latin typeface="+mj-lt"/>
              </a:rPr>
              <a:t>mệnh</a:t>
            </a:r>
            <a:r>
              <a:rPr lang="en-US" sz="2400">
                <a:latin typeface="+mj-lt"/>
              </a:rPr>
              <a:t> </a:t>
            </a:r>
            <a:r>
              <a:rPr lang="en-US" sz="2400" err="1">
                <a:latin typeface="+mj-lt"/>
              </a:rPr>
              <a:t>đề</a:t>
            </a:r>
            <a:r>
              <a:rPr lang="en-US" sz="2400">
                <a:latin typeface="+mj-lt"/>
              </a:rPr>
              <a:t> </a:t>
            </a:r>
            <a:r>
              <a:rPr lang="en-US" sz="2400" err="1">
                <a:latin typeface="+mj-lt"/>
              </a:rPr>
              <a:t>thu</a:t>
            </a:r>
            <a:r>
              <a:rPr lang="en-US" sz="2400">
                <a:latin typeface="+mj-lt"/>
              </a:rPr>
              <a:t> </a:t>
            </a:r>
            <a:r>
              <a:rPr lang="en-US" sz="2400" err="1">
                <a:latin typeface="+mj-lt"/>
              </a:rPr>
              <a:t>được</a:t>
            </a:r>
            <a:r>
              <a:rPr lang="en-US" sz="2400">
                <a:latin typeface="+mj-lt"/>
              </a:rPr>
              <a:t> </a:t>
            </a:r>
            <a:r>
              <a:rPr lang="en-US" sz="2400" err="1">
                <a:latin typeface="+mj-lt"/>
              </a:rPr>
              <a:t>vẫn</a:t>
            </a:r>
            <a:r>
              <a:rPr lang="en-US" sz="2400">
                <a:latin typeface="+mj-lt"/>
              </a:rPr>
              <a:t> </a:t>
            </a:r>
            <a:r>
              <a:rPr lang="en-US" sz="2400" err="1">
                <a:latin typeface="+mj-lt"/>
              </a:rPr>
              <a:t>còn</a:t>
            </a:r>
            <a:r>
              <a:rPr lang="en-US" sz="2400">
                <a:latin typeface="+mj-lt"/>
              </a:rPr>
              <a:t> </a:t>
            </a:r>
            <a:r>
              <a:rPr lang="en-US" sz="2400" err="1">
                <a:latin typeface="+mj-lt"/>
              </a:rPr>
              <a:t>tương</a:t>
            </a:r>
            <a:r>
              <a:rPr lang="en-US" sz="2400">
                <a:latin typeface="+mj-lt"/>
              </a:rPr>
              <a:t> </a:t>
            </a:r>
            <a:r>
              <a:rPr lang="en-US" sz="2400" err="1">
                <a:latin typeface="+mj-lt"/>
              </a:rPr>
              <a:t>đương</a:t>
            </a:r>
            <a:endParaRPr lang="en-US" sz="2400">
              <a:latin typeface="+mj-lt"/>
            </a:endParaRPr>
          </a:p>
          <a:p>
            <a:pPr marL="990600" lvl="1" indent="-533400" eaLnBrk="1" hangingPunct="1">
              <a:lnSpc>
                <a:spcPct val="80000"/>
              </a:lnSpc>
              <a:buFontTx/>
              <a:buNone/>
              <a:defRPr/>
            </a:pPr>
            <a:r>
              <a:rPr lang="en-US" sz="2400">
                <a:latin typeface="+mj-lt"/>
              </a:rPr>
              <a:t>logic </a:t>
            </a:r>
            <a:r>
              <a:rPr lang="en-US" sz="2400" err="1">
                <a:latin typeface="+mj-lt"/>
              </a:rPr>
              <a:t>với</a:t>
            </a:r>
            <a:r>
              <a:rPr lang="en-US" sz="2400">
                <a:latin typeface="+mj-lt"/>
              </a:rPr>
              <a:t> E.</a:t>
            </a:r>
          </a:p>
          <a:p>
            <a:pPr marL="609600" indent="-609600" eaLnBrk="1" hangingPunct="1">
              <a:lnSpc>
                <a:spcPct val="80000"/>
              </a:lnSpc>
              <a:buFontTx/>
              <a:buAutoNum type="arabicPeriod"/>
              <a:defRPr/>
            </a:pPr>
            <a:r>
              <a:rPr lang="en-US" sz="2800" err="1">
                <a:latin typeface="+mj-lt"/>
              </a:rPr>
              <a:t>Quy</a:t>
            </a:r>
            <a:r>
              <a:rPr lang="en-US" sz="2800">
                <a:latin typeface="+mj-lt"/>
              </a:rPr>
              <a:t> </a:t>
            </a:r>
            <a:r>
              <a:rPr lang="en-US" sz="2800" err="1">
                <a:latin typeface="+mj-lt"/>
              </a:rPr>
              <a:t>tắc</a:t>
            </a:r>
            <a:r>
              <a:rPr lang="en-US" sz="2800">
                <a:latin typeface="+mj-lt"/>
              </a:rPr>
              <a:t> </a:t>
            </a:r>
            <a:r>
              <a:rPr lang="en-US" sz="2800" err="1">
                <a:latin typeface="+mj-lt"/>
              </a:rPr>
              <a:t>thay</a:t>
            </a:r>
            <a:r>
              <a:rPr lang="en-US" sz="2800">
                <a:latin typeface="+mj-lt"/>
              </a:rPr>
              <a:t> </a:t>
            </a:r>
            <a:r>
              <a:rPr lang="en-US" sz="2800" err="1">
                <a:latin typeface="+mj-lt"/>
              </a:rPr>
              <a:t>thế</a:t>
            </a:r>
            <a:r>
              <a:rPr lang="en-US" sz="2800">
                <a:latin typeface="+mj-lt"/>
              </a:rPr>
              <a:t> </a:t>
            </a:r>
            <a:r>
              <a:rPr lang="en-US" sz="2800" err="1">
                <a:latin typeface="+mj-lt"/>
              </a:rPr>
              <a:t>thứ</a:t>
            </a:r>
            <a:r>
              <a:rPr lang="en-US" sz="2800">
                <a:latin typeface="+mj-lt"/>
              </a:rPr>
              <a:t> </a:t>
            </a:r>
            <a:r>
              <a:rPr lang="en-US" sz="2800" smtClean="0">
                <a:latin typeface="+mj-lt"/>
              </a:rPr>
              <a:t>2</a:t>
            </a:r>
            <a:endParaRPr lang="en-US" sz="2800">
              <a:latin typeface="+mj-lt"/>
            </a:endParaRPr>
          </a:p>
          <a:p>
            <a:pPr marL="990600" lvl="1" indent="-533400" eaLnBrk="1" hangingPunct="1">
              <a:lnSpc>
                <a:spcPct val="80000"/>
              </a:lnSpc>
              <a:buFontTx/>
              <a:buNone/>
              <a:defRPr/>
            </a:pPr>
            <a:r>
              <a:rPr lang="en-US" sz="2400" err="1">
                <a:latin typeface="+mj-lt"/>
              </a:rPr>
              <a:t>Giả</a:t>
            </a:r>
            <a:r>
              <a:rPr lang="en-US" sz="2400">
                <a:latin typeface="+mj-lt"/>
              </a:rPr>
              <a:t> </a:t>
            </a:r>
            <a:r>
              <a:rPr lang="en-US" sz="2400" err="1">
                <a:latin typeface="+mj-lt"/>
              </a:rPr>
              <a:t>sử</a:t>
            </a:r>
            <a:r>
              <a:rPr lang="en-US" sz="2400">
                <a:latin typeface="+mj-lt"/>
              </a:rPr>
              <a:t> </a:t>
            </a:r>
            <a:r>
              <a:rPr lang="en-US" sz="2400" err="1">
                <a:latin typeface="+mj-lt"/>
              </a:rPr>
              <a:t>dạng</a:t>
            </a:r>
            <a:r>
              <a:rPr lang="en-US" sz="2400">
                <a:latin typeface="+mj-lt"/>
              </a:rPr>
              <a:t> </a:t>
            </a:r>
            <a:r>
              <a:rPr lang="en-US" sz="2400" err="1">
                <a:latin typeface="+mj-lt"/>
              </a:rPr>
              <a:t>mệnh</a:t>
            </a:r>
            <a:r>
              <a:rPr lang="en-US" sz="2400">
                <a:latin typeface="+mj-lt"/>
              </a:rPr>
              <a:t> </a:t>
            </a:r>
            <a:r>
              <a:rPr lang="en-US" sz="2400" err="1">
                <a:latin typeface="+mj-lt"/>
              </a:rPr>
              <a:t>đề</a:t>
            </a:r>
            <a:r>
              <a:rPr lang="en-US" sz="2400">
                <a:latin typeface="+mj-lt"/>
              </a:rPr>
              <a:t> E(</a:t>
            </a:r>
            <a:r>
              <a:rPr lang="en-US" sz="2400" err="1">
                <a:latin typeface="+mj-lt"/>
              </a:rPr>
              <a:t>p,q,r</a:t>
            </a:r>
            <a:r>
              <a:rPr lang="en-US" sz="2400">
                <a:latin typeface="+mj-lt"/>
              </a:rPr>
              <a:t>…) </a:t>
            </a:r>
            <a:r>
              <a:rPr lang="en-US" sz="2400" err="1">
                <a:latin typeface="+mj-lt"/>
              </a:rPr>
              <a:t>là</a:t>
            </a:r>
            <a:r>
              <a:rPr lang="en-US" sz="2400">
                <a:latin typeface="+mj-lt"/>
              </a:rPr>
              <a:t> </a:t>
            </a:r>
            <a:r>
              <a:rPr lang="en-US" sz="2400" err="1">
                <a:latin typeface="+mj-lt"/>
              </a:rPr>
              <a:t>một</a:t>
            </a:r>
            <a:r>
              <a:rPr lang="en-US" sz="2400">
                <a:latin typeface="+mj-lt"/>
              </a:rPr>
              <a:t> </a:t>
            </a:r>
            <a:r>
              <a:rPr lang="en-US" sz="2400" err="1">
                <a:latin typeface="+mj-lt"/>
              </a:rPr>
              <a:t>hằng</a:t>
            </a:r>
            <a:r>
              <a:rPr lang="en-US" sz="2400">
                <a:latin typeface="+mj-lt"/>
              </a:rPr>
              <a:t> </a:t>
            </a:r>
            <a:r>
              <a:rPr lang="en-US" sz="2400" err="1">
                <a:latin typeface="+mj-lt"/>
              </a:rPr>
              <a:t>đúng</a:t>
            </a:r>
            <a:r>
              <a:rPr lang="en-US" sz="2400">
                <a:latin typeface="+mj-lt"/>
              </a:rPr>
              <a:t>. </a:t>
            </a:r>
            <a:r>
              <a:rPr lang="en-US" sz="2400" err="1">
                <a:latin typeface="+mj-lt"/>
              </a:rPr>
              <a:t>Nếu</a:t>
            </a:r>
            <a:r>
              <a:rPr lang="en-US" sz="2400">
                <a:latin typeface="+mj-lt"/>
              </a:rPr>
              <a:t> </a:t>
            </a:r>
            <a:r>
              <a:rPr lang="en-US" sz="2400" err="1">
                <a:latin typeface="+mj-lt"/>
              </a:rPr>
              <a:t>ta</a:t>
            </a:r>
            <a:r>
              <a:rPr lang="en-US" sz="2400">
                <a:latin typeface="+mj-lt"/>
              </a:rPr>
              <a:t> </a:t>
            </a:r>
          </a:p>
          <a:p>
            <a:pPr marL="990600" lvl="1" indent="-533400" eaLnBrk="1" hangingPunct="1">
              <a:lnSpc>
                <a:spcPct val="80000"/>
              </a:lnSpc>
              <a:buFontTx/>
              <a:buNone/>
              <a:defRPr/>
            </a:pPr>
            <a:r>
              <a:rPr lang="en-US" sz="2400" err="1">
                <a:latin typeface="+mj-lt"/>
              </a:rPr>
              <a:t>thay</a:t>
            </a:r>
            <a:r>
              <a:rPr lang="en-US" sz="2400">
                <a:latin typeface="+mj-lt"/>
              </a:rPr>
              <a:t> </a:t>
            </a:r>
            <a:r>
              <a:rPr lang="en-US" sz="2400" err="1">
                <a:latin typeface="+mj-lt"/>
              </a:rPr>
              <a:t>thế</a:t>
            </a:r>
            <a:r>
              <a:rPr lang="en-US" sz="2400">
                <a:latin typeface="+mj-lt"/>
              </a:rPr>
              <a:t> </a:t>
            </a:r>
            <a:r>
              <a:rPr lang="en-US" sz="2400" err="1">
                <a:latin typeface="+mj-lt"/>
              </a:rPr>
              <a:t>những</a:t>
            </a:r>
            <a:r>
              <a:rPr lang="en-US" sz="2400">
                <a:latin typeface="+mj-lt"/>
              </a:rPr>
              <a:t> </a:t>
            </a:r>
            <a:r>
              <a:rPr lang="en-US" sz="2400" err="1">
                <a:latin typeface="+mj-lt"/>
              </a:rPr>
              <a:t>nơi</a:t>
            </a:r>
            <a:r>
              <a:rPr lang="en-US" sz="2400">
                <a:latin typeface="+mj-lt"/>
              </a:rPr>
              <a:t> p </a:t>
            </a:r>
            <a:r>
              <a:rPr lang="en-US" sz="2400" err="1">
                <a:latin typeface="+mj-lt"/>
              </a:rPr>
              <a:t>xuất</a:t>
            </a:r>
            <a:r>
              <a:rPr lang="en-US" sz="2400">
                <a:latin typeface="+mj-lt"/>
              </a:rPr>
              <a:t> </a:t>
            </a:r>
            <a:r>
              <a:rPr lang="en-US" sz="2400" err="1">
                <a:latin typeface="+mj-lt"/>
              </a:rPr>
              <a:t>hiện</a:t>
            </a:r>
            <a:r>
              <a:rPr lang="en-US" sz="2400">
                <a:latin typeface="+mj-lt"/>
              </a:rPr>
              <a:t> </a:t>
            </a:r>
            <a:r>
              <a:rPr lang="en-US" sz="2400" err="1">
                <a:latin typeface="+mj-lt"/>
              </a:rPr>
              <a:t>trong</a:t>
            </a:r>
            <a:r>
              <a:rPr lang="en-US" sz="2400">
                <a:latin typeface="+mj-lt"/>
              </a:rPr>
              <a:t> E </a:t>
            </a:r>
            <a:r>
              <a:rPr lang="en-US" sz="2400" err="1">
                <a:latin typeface="+mj-lt"/>
              </a:rPr>
              <a:t>bởi</a:t>
            </a:r>
            <a:r>
              <a:rPr lang="en-US" sz="2400">
                <a:latin typeface="+mj-lt"/>
              </a:rPr>
              <a:t> </a:t>
            </a:r>
            <a:r>
              <a:rPr lang="en-US" sz="2400" err="1">
                <a:latin typeface="+mj-lt"/>
              </a:rPr>
              <a:t>một</a:t>
            </a:r>
            <a:r>
              <a:rPr lang="en-US" sz="2400">
                <a:latin typeface="+mj-lt"/>
              </a:rPr>
              <a:t> F(</a:t>
            </a:r>
            <a:r>
              <a:rPr lang="en-US" sz="2400" err="1">
                <a:latin typeface="+mj-lt"/>
              </a:rPr>
              <a:t>p’,q’,r</a:t>
            </a:r>
            <a:r>
              <a:rPr lang="en-US" sz="2400">
                <a:latin typeface="+mj-lt"/>
              </a:rPr>
              <a:t>’) </a:t>
            </a:r>
          </a:p>
          <a:p>
            <a:pPr marL="990600" lvl="1" indent="-533400" eaLnBrk="1" hangingPunct="1">
              <a:lnSpc>
                <a:spcPct val="80000"/>
              </a:lnSpc>
              <a:buFontTx/>
              <a:buNone/>
              <a:defRPr/>
            </a:pPr>
            <a:r>
              <a:rPr lang="en-US" sz="2400" err="1">
                <a:latin typeface="+mj-lt"/>
              </a:rPr>
              <a:t>thì</a:t>
            </a:r>
            <a:r>
              <a:rPr lang="en-US" sz="2400">
                <a:latin typeface="+mj-lt"/>
              </a:rPr>
              <a:t> </a:t>
            </a:r>
            <a:r>
              <a:rPr lang="en-US" sz="2400" err="1">
                <a:latin typeface="+mj-lt"/>
              </a:rPr>
              <a:t>dạng</a:t>
            </a:r>
            <a:r>
              <a:rPr lang="en-US" sz="2400">
                <a:latin typeface="+mj-lt"/>
              </a:rPr>
              <a:t> </a:t>
            </a:r>
            <a:r>
              <a:rPr lang="en-US" sz="2400" err="1">
                <a:latin typeface="+mj-lt"/>
              </a:rPr>
              <a:t>mệnh</a:t>
            </a:r>
            <a:r>
              <a:rPr lang="en-US" sz="2400">
                <a:latin typeface="+mj-lt"/>
              </a:rPr>
              <a:t> </a:t>
            </a:r>
            <a:r>
              <a:rPr lang="en-US" sz="2400" err="1">
                <a:latin typeface="+mj-lt"/>
              </a:rPr>
              <a:t>đề</a:t>
            </a:r>
            <a:r>
              <a:rPr lang="en-US" sz="2400">
                <a:latin typeface="+mj-lt"/>
              </a:rPr>
              <a:t> </a:t>
            </a:r>
            <a:r>
              <a:rPr lang="en-US" sz="2400" err="1">
                <a:latin typeface="+mj-lt"/>
              </a:rPr>
              <a:t>nhận</a:t>
            </a:r>
            <a:r>
              <a:rPr lang="en-US" sz="2400">
                <a:latin typeface="+mj-lt"/>
              </a:rPr>
              <a:t> </a:t>
            </a:r>
            <a:r>
              <a:rPr lang="en-US" sz="2400" err="1">
                <a:latin typeface="+mj-lt"/>
              </a:rPr>
              <a:t>được</a:t>
            </a:r>
            <a:r>
              <a:rPr lang="en-US" sz="2400">
                <a:latin typeface="+mj-lt"/>
              </a:rPr>
              <a:t> </a:t>
            </a:r>
            <a:r>
              <a:rPr lang="en-US" sz="2400" err="1">
                <a:latin typeface="+mj-lt"/>
              </a:rPr>
              <a:t>theo</a:t>
            </a:r>
            <a:r>
              <a:rPr lang="en-US" sz="2400">
                <a:latin typeface="+mj-lt"/>
              </a:rPr>
              <a:t> </a:t>
            </a:r>
            <a:r>
              <a:rPr lang="en-US" sz="2400" err="1">
                <a:latin typeface="+mj-lt"/>
              </a:rPr>
              <a:t>các</a:t>
            </a:r>
            <a:r>
              <a:rPr lang="en-US" sz="2400">
                <a:latin typeface="+mj-lt"/>
              </a:rPr>
              <a:t> </a:t>
            </a:r>
            <a:r>
              <a:rPr lang="en-US" sz="2400" err="1">
                <a:latin typeface="+mj-lt"/>
              </a:rPr>
              <a:t>biến</a:t>
            </a:r>
            <a:r>
              <a:rPr lang="en-US" sz="2400">
                <a:latin typeface="+mj-lt"/>
              </a:rPr>
              <a:t> </a:t>
            </a:r>
            <a:r>
              <a:rPr lang="en-US" sz="2400" err="1" smtClean="0">
                <a:latin typeface="+mj-lt"/>
              </a:rPr>
              <a:t>q,r</a:t>
            </a:r>
            <a:r>
              <a:rPr lang="en-US" sz="2400">
                <a:latin typeface="+mj-lt"/>
              </a:rPr>
              <a:t>…,</a:t>
            </a:r>
            <a:r>
              <a:rPr lang="en-US" sz="2400" err="1">
                <a:latin typeface="+mj-lt"/>
              </a:rPr>
              <a:t>p’,q’,r</a:t>
            </a:r>
            <a:r>
              <a:rPr lang="en-US" sz="2400" smtClean="0">
                <a:latin typeface="+mj-lt"/>
              </a:rPr>
              <a:t>’,…</a:t>
            </a:r>
          </a:p>
          <a:p>
            <a:pPr marL="990600" lvl="1" indent="-533400" eaLnBrk="1" hangingPunct="1">
              <a:lnSpc>
                <a:spcPct val="80000"/>
              </a:lnSpc>
              <a:buFontTx/>
              <a:buNone/>
              <a:defRPr/>
            </a:pPr>
            <a:r>
              <a:rPr lang="en-US" sz="2400" err="1" smtClean="0">
                <a:latin typeface="+mj-lt"/>
              </a:rPr>
              <a:t>vẫn</a:t>
            </a:r>
            <a:r>
              <a:rPr lang="en-US" sz="2400" smtClean="0">
                <a:latin typeface="+mj-lt"/>
              </a:rPr>
              <a:t> </a:t>
            </a:r>
            <a:r>
              <a:rPr lang="en-US" sz="2400" err="1">
                <a:latin typeface="+mj-lt"/>
              </a:rPr>
              <a:t>còn</a:t>
            </a:r>
            <a:r>
              <a:rPr lang="en-US" sz="2400">
                <a:latin typeface="+mj-lt"/>
              </a:rPr>
              <a:t> </a:t>
            </a:r>
            <a:r>
              <a:rPr lang="en-US" sz="2400" err="1">
                <a:latin typeface="+mj-lt"/>
              </a:rPr>
              <a:t>là</a:t>
            </a:r>
            <a:r>
              <a:rPr lang="en-US" sz="2400">
                <a:latin typeface="+mj-lt"/>
              </a:rPr>
              <a:t> 1 </a:t>
            </a:r>
            <a:r>
              <a:rPr lang="en-US" sz="2400" err="1">
                <a:latin typeface="+mj-lt"/>
              </a:rPr>
              <a:t>hằng</a:t>
            </a:r>
            <a:r>
              <a:rPr lang="en-US" sz="2400">
                <a:latin typeface="+mj-lt"/>
              </a:rPr>
              <a:t> </a:t>
            </a:r>
            <a:r>
              <a:rPr lang="en-US" sz="2400" err="1">
                <a:latin typeface="+mj-lt"/>
              </a:rPr>
              <a:t>đúng</a:t>
            </a:r>
            <a:r>
              <a:rPr lang="en-US" sz="2400">
                <a:latin typeface="+mj-lt"/>
              </a:rPr>
              <a:t>.</a:t>
            </a:r>
          </a:p>
          <a:p>
            <a:pPr marL="609600" indent="-609600" eaLnBrk="1" hangingPunct="1">
              <a:lnSpc>
                <a:spcPct val="80000"/>
              </a:lnSpc>
              <a:buFontTx/>
              <a:buAutoNum type="arabicPeriod"/>
              <a:defRPr/>
            </a:pPr>
            <a:endParaRPr lang="en-US" sz="2800"/>
          </a:p>
          <a:p>
            <a:pPr marL="609600" indent="-609600" eaLnBrk="1" hangingPunct="1">
              <a:lnSpc>
                <a:spcPct val="80000"/>
              </a:lnSpc>
              <a:buFont typeface="Arial" charset="0"/>
              <a:buNone/>
              <a:defRPr/>
            </a:pPr>
            <a:endParaRPr lang="en-US" sz="2800"/>
          </a:p>
        </p:txBody>
      </p:sp>
      <p:sp>
        <p:nvSpPr>
          <p:cNvPr id="4" name="Slide Number Placeholder 3"/>
          <p:cNvSpPr>
            <a:spLocks noGrp="1"/>
          </p:cNvSpPr>
          <p:nvPr>
            <p:ph type="sldNum" sz="quarter" idx="12"/>
          </p:nvPr>
        </p:nvSpPr>
        <p:spPr/>
        <p:txBody>
          <a:bodyPr/>
          <a:lstStyle/>
          <a:p>
            <a:pPr>
              <a:defRPr/>
            </a:pPr>
            <a:fld id="{A4B82602-FF15-4D8E-A23A-5B05569C2510}" type="slidenum">
              <a:rPr lang="en-US" smtClean="0"/>
              <a:pPr>
                <a:defRPr/>
              </a:pPr>
              <a:t>47</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30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71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anim calcmode="lin" valueType="num">
                                      <p:cBhvr additive="base">
                                        <p:cTn id="11" dur="30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1710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anim calcmode="lin" valueType="num">
                                      <p:cBhvr additive="base">
                                        <p:cTn id="15" dur="30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1710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anim calcmode="lin" valueType="num">
                                      <p:cBhvr additive="base">
                                        <p:cTn id="19" dur="30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710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anim calcmode="lin" valueType="num">
                                      <p:cBhvr additive="base">
                                        <p:cTn id="23" dur="30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171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1011">
                                            <p:txEl>
                                              <p:pRg st="5" end="5"/>
                                            </p:txEl>
                                          </p:spTgt>
                                        </p:tgtEl>
                                        <p:attrNameLst>
                                          <p:attrName>style.visibility</p:attrName>
                                        </p:attrNameLst>
                                      </p:cBhvr>
                                      <p:to>
                                        <p:strVal val="visible"/>
                                      </p:to>
                                    </p:set>
                                    <p:anim calcmode="lin" valueType="num">
                                      <p:cBhvr additive="base">
                                        <p:cTn id="29" dur="3000" fill="hold"/>
                                        <p:tgtEl>
                                          <p:spTgt spid="171011">
                                            <p:txEl>
                                              <p:pRg st="5" end="5"/>
                                            </p:txEl>
                                          </p:spTgt>
                                        </p:tgtEl>
                                        <p:attrNameLst>
                                          <p:attrName>ppt_x</p:attrName>
                                        </p:attrNameLst>
                                      </p:cBhvr>
                                      <p:tavLst>
                                        <p:tav tm="0">
                                          <p:val>
                                            <p:strVal val="#ppt_x"/>
                                          </p:val>
                                        </p:tav>
                                        <p:tav tm="100000">
                                          <p:val>
                                            <p:strVal val="#ppt_x"/>
                                          </p:val>
                                        </p:tav>
                                      </p:tavLst>
                                    </p:anim>
                                    <p:anim calcmode="lin" valueType="num">
                                      <p:cBhvr additive="base">
                                        <p:cTn id="30" dur="3000" fill="hold"/>
                                        <p:tgtEl>
                                          <p:spTgt spid="1710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1011">
                                            <p:txEl>
                                              <p:pRg st="6" end="6"/>
                                            </p:txEl>
                                          </p:spTgt>
                                        </p:tgtEl>
                                        <p:attrNameLst>
                                          <p:attrName>style.visibility</p:attrName>
                                        </p:attrNameLst>
                                      </p:cBhvr>
                                      <p:to>
                                        <p:strVal val="visible"/>
                                      </p:to>
                                    </p:set>
                                    <p:anim calcmode="lin" valueType="num">
                                      <p:cBhvr additive="base">
                                        <p:cTn id="33" dur="3000" fill="hold"/>
                                        <p:tgtEl>
                                          <p:spTgt spid="171011">
                                            <p:txEl>
                                              <p:pRg st="6" end="6"/>
                                            </p:txEl>
                                          </p:spTgt>
                                        </p:tgtEl>
                                        <p:attrNameLst>
                                          <p:attrName>ppt_x</p:attrName>
                                        </p:attrNameLst>
                                      </p:cBhvr>
                                      <p:tavLst>
                                        <p:tav tm="0">
                                          <p:val>
                                            <p:strVal val="#ppt_x"/>
                                          </p:val>
                                        </p:tav>
                                        <p:tav tm="100000">
                                          <p:val>
                                            <p:strVal val="#ppt_x"/>
                                          </p:val>
                                        </p:tav>
                                      </p:tavLst>
                                    </p:anim>
                                    <p:anim calcmode="lin" valueType="num">
                                      <p:cBhvr additive="base">
                                        <p:cTn id="34" dur="3000" fill="hold"/>
                                        <p:tgtEl>
                                          <p:spTgt spid="1710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1011">
                                            <p:txEl>
                                              <p:pRg st="7" end="7"/>
                                            </p:txEl>
                                          </p:spTgt>
                                        </p:tgtEl>
                                        <p:attrNameLst>
                                          <p:attrName>style.visibility</p:attrName>
                                        </p:attrNameLst>
                                      </p:cBhvr>
                                      <p:to>
                                        <p:strVal val="visible"/>
                                      </p:to>
                                    </p:set>
                                    <p:anim calcmode="lin" valueType="num">
                                      <p:cBhvr additive="base">
                                        <p:cTn id="37" dur="3000" fill="hold"/>
                                        <p:tgtEl>
                                          <p:spTgt spid="171011">
                                            <p:txEl>
                                              <p:pRg st="7" end="7"/>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17101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1011">
                                            <p:txEl>
                                              <p:pRg st="8" end="8"/>
                                            </p:txEl>
                                          </p:spTgt>
                                        </p:tgtEl>
                                        <p:attrNameLst>
                                          <p:attrName>style.visibility</p:attrName>
                                        </p:attrNameLst>
                                      </p:cBhvr>
                                      <p:to>
                                        <p:strVal val="visible"/>
                                      </p:to>
                                    </p:set>
                                    <p:anim calcmode="lin" valueType="num">
                                      <p:cBhvr additive="base">
                                        <p:cTn id="41" dur="3000" fill="hold"/>
                                        <p:tgtEl>
                                          <p:spTgt spid="171011">
                                            <p:txEl>
                                              <p:pRg st="8" end="8"/>
                                            </p:txEl>
                                          </p:spTgt>
                                        </p:tgtEl>
                                        <p:attrNameLst>
                                          <p:attrName>ppt_x</p:attrName>
                                        </p:attrNameLst>
                                      </p:cBhvr>
                                      <p:tavLst>
                                        <p:tav tm="0">
                                          <p:val>
                                            <p:strVal val="#ppt_x"/>
                                          </p:val>
                                        </p:tav>
                                        <p:tav tm="100000">
                                          <p:val>
                                            <p:strVal val="#ppt_x"/>
                                          </p:val>
                                        </p:tav>
                                      </p:tavLst>
                                    </p:anim>
                                    <p:anim calcmode="lin" valueType="num">
                                      <p:cBhvr additive="base">
                                        <p:cTn id="42" dur="3000" fill="hold"/>
                                        <p:tgtEl>
                                          <p:spTgt spid="17101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1011">
                                            <p:txEl>
                                              <p:pRg st="9" end="9"/>
                                            </p:txEl>
                                          </p:spTgt>
                                        </p:tgtEl>
                                        <p:attrNameLst>
                                          <p:attrName>style.visibility</p:attrName>
                                        </p:attrNameLst>
                                      </p:cBhvr>
                                      <p:to>
                                        <p:strVal val="visible"/>
                                      </p:to>
                                    </p:set>
                                    <p:anim calcmode="lin" valueType="num">
                                      <p:cBhvr additive="base">
                                        <p:cTn id="45" dur="3000" fill="hold"/>
                                        <p:tgtEl>
                                          <p:spTgt spid="171011">
                                            <p:txEl>
                                              <p:pRg st="9" end="9"/>
                                            </p:txEl>
                                          </p:spTgt>
                                        </p:tgtEl>
                                        <p:attrNameLst>
                                          <p:attrName>ppt_x</p:attrName>
                                        </p:attrNameLst>
                                      </p:cBhvr>
                                      <p:tavLst>
                                        <p:tav tm="0">
                                          <p:val>
                                            <p:strVal val="#ppt_x"/>
                                          </p:val>
                                        </p:tav>
                                        <p:tav tm="100000">
                                          <p:val>
                                            <p:strVal val="#ppt_x"/>
                                          </p:val>
                                        </p:tav>
                                      </p:tavLst>
                                    </p:anim>
                                    <p:anim calcmode="lin" valueType="num">
                                      <p:cBhvr additive="base">
                                        <p:cTn id="46" dur="3000" fill="hold"/>
                                        <p:tgtEl>
                                          <p:spTgt spid="1710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z="4800" smtClean="0"/>
              <a:t>Dạng mệnh đề</a:t>
            </a:r>
          </a:p>
        </p:txBody>
      </p:sp>
      <p:sp>
        <p:nvSpPr>
          <p:cNvPr id="71683" name="Rectangle 3"/>
          <p:cNvSpPr>
            <a:spLocks noGrp="1" noChangeArrowheads="1"/>
          </p:cNvSpPr>
          <p:nvPr>
            <p:ph type="body" idx="1"/>
          </p:nvPr>
        </p:nvSpPr>
        <p:spPr/>
        <p:txBody>
          <a:bodyPr/>
          <a:lstStyle/>
          <a:p>
            <a:pPr eaLnBrk="1" hangingPunct="1">
              <a:buFontTx/>
              <a:buNone/>
              <a:defRPr/>
            </a:pPr>
            <a:r>
              <a:rPr lang="en-US" sz="4000" b="1" err="1" smtClean="0">
                <a:latin typeface="+mj-lt"/>
              </a:rPr>
              <a:t>Các</a:t>
            </a:r>
            <a:r>
              <a:rPr lang="en-US" sz="4000" b="1" smtClean="0">
                <a:latin typeface="+mj-lt"/>
              </a:rPr>
              <a:t> </a:t>
            </a:r>
            <a:r>
              <a:rPr lang="en-US" sz="4000" b="1" err="1" smtClean="0">
                <a:latin typeface="+mj-lt"/>
              </a:rPr>
              <a:t>luật</a:t>
            </a:r>
            <a:r>
              <a:rPr lang="en-US" sz="4000" b="1" smtClean="0">
                <a:latin typeface="+mj-lt"/>
              </a:rPr>
              <a:t> logic</a:t>
            </a:r>
            <a:r>
              <a:rPr lang="en-US" smtClean="0">
                <a:latin typeface="+mj-lt"/>
              </a:rPr>
              <a:t> : Với p, q, r </a:t>
            </a:r>
            <a:r>
              <a:rPr lang="en-US" err="1" smtClean="0">
                <a:latin typeface="+mj-lt"/>
              </a:rPr>
              <a:t>là</a:t>
            </a:r>
            <a:r>
              <a:rPr lang="en-US" smtClean="0">
                <a:latin typeface="+mj-lt"/>
              </a:rPr>
              <a:t> </a:t>
            </a:r>
            <a:r>
              <a:rPr lang="en-US" err="1" smtClean="0">
                <a:latin typeface="+mj-lt"/>
              </a:rPr>
              <a:t>các</a:t>
            </a:r>
            <a:r>
              <a:rPr lang="en-US" smtClean="0">
                <a:latin typeface="+mj-lt"/>
              </a:rPr>
              <a:t> </a:t>
            </a:r>
            <a:r>
              <a:rPr lang="en-US" err="1" smtClean="0">
                <a:latin typeface="+mj-lt"/>
              </a:rPr>
              <a:t>biến</a:t>
            </a:r>
            <a:r>
              <a:rPr lang="en-US" smtClean="0">
                <a:latin typeface="+mj-lt"/>
              </a:rPr>
              <a:t> </a:t>
            </a:r>
            <a:r>
              <a:rPr lang="en-US" err="1" smtClean="0">
                <a:latin typeface="+mj-lt"/>
              </a:rPr>
              <a:t>mệnh</a:t>
            </a:r>
            <a:r>
              <a:rPr lang="en-US" smtClean="0">
                <a:latin typeface="+mj-lt"/>
              </a:rPr>
              <a:t> </a:t>
            </a:r>
            <a:r>
              <a:rPr lang="en-US" err="1" smtClean="0">
                <a:latin typeface="+mj-lt"/>
              </a:rPr>
              <a:t>đề</a:t>
            </a:r>
            <a:r>
              <a:rPr lang="en-US" smtClean="0">
                <a:latin typeface="+mj-lt"/>
              </a:rPr>
              <a:t>, </a:t>
            </a:r>
            <a:r>
              <a:rPr lang="en-US" b="1" smtClean="0">
                <a:latin typeface="+mj-lt"/>
              </a:rPr>
              <a:t>1</a:t>
            </a:r>
            <a:r>
              <a:rPr lang="en-US" smtClean="0">
                <a:latin typeface="+mj-lt"/>
              </a:rPr>
              <a:t> </a:t>
            </a:r>
            <a:r>
              <a:rPr lang="en-US" err="1" smtClean="0">
                <a:latin typeface="+mj-lt"/>
              </a:rPr>
              <a:t>là</a:t>
            </a:r>
            <a:r>
              <a:rPr lang="en-US" smtClean="0">
                <a:latin typeface="+mj-lt"/>
              </a:rPr>
              <a:t> </a:t>
            </a:r>
            <a:r>
              <a:rPr lang="en-US" err="1" smtClean="0">
                <a:latin typeface="+mj-lt"/>
              </a:rPr>
              <a:t>một</a:t>
            </a:r>
            <a:r>
              <a:rPr lang="en-US" smtClean="0">
                <a:latin typeface="+mj-lt"/>
              </a:rPr>
              <a:t> </a:t>
            </a:r>
            <a:r>
              <a:rPr lang="en-US" err="1" smtClean="0">
                <a:latin typeface="+mj-lt"/>
              </a:rPr>
              <a:t>hằng</a:t>
            </a:r>
            <a:r>
              <a:rPr lang="en-US" smtClean="0">
                <a:latin typeface="+mj-lt"/>
              </a:rPr>
              <a:t> </a:t>
            </a:r>
            <a:r>
              <a:rPr lang="en-US" err="1" smtClean="0">
                <a:latin typeface="+mj-lt"/>
              </a:rPr>
              <a:t>đúng</a:t>
            </a:r>
            <a:r>
              <a:rPr lang="en-US" smtClean="0">
                <a:latin typeface="+mj-lt"/>
              </a:rPr>
              <a:t> </a:t>
            </a:r>
            <a:r>
              <a:rPr lang="en-US" err="1" smtClean="0">
                <a:latin typeface="+mj-lt"/>
              </a:rPr>
              <a:t>và</a:t>
            </a:r>
            <a:r>
              <a:rPr lang="en-US" smtClean="0">
                <a:latin typeface="+mj-lt"/>
              </a:rPr>
              <a:t> </a:t>
            </a:r>
            <a:r>
              <a:rPr lang="en-US" b="1" smtClean="0">
                <a:latin typeface="+mj-lt"/>
              </a:rPr>
              <a:t>0</a:t>
            </a:r>
            <a:r>
              <a:rPr lang="en-US" smtClean="0">
                <a:latin typeface="+mj-lt"/>
              </a:rPr>
              <a:t> </a:t>
            </a:r>
            <a:r>
              <a:rPr lang="en-US" err="1" smtClean="0">
                <a:latin typeface="+mj-lt"/>
              </a:rPr>
              <a:t>là</a:t>
            </a:r>
            <a:r>
              <a:rPr lang="en-US" smtClean="0">
                <a:latin typeface="+mj-lt"/>
              </a:rPr>
              <a:t> </a:t>
            </a:r>
            <a:r>
              <a:rPr lang="en-US" err="1" smtClean="0">
                <a:latin typeface="+mj-lt"/>
              </a:rPr>
              <a:t>một</a:t>
            </a:r>
            <a:r>
              <a:rPr lang="en-US" smtClean="0">
                <a:latin typeface="+mj-lt"/>
              </a:rPr>
              <a:t> </a:t>
            </a:r>
            <a:r>
              <a:rPr lang="en-US" err="1" smtClean="0">
                <a:latin typeface="+mj-lt"/>
              </a:rPr>
              <a:t>hằng</a:t>
            </a:r>
            <a:r>
              <a:rPr lang="en-US" smtClean="0">
                <a:latin typeface="+mj-lt"/>
              </a:rPr>
              <a:t> </a:t>
            </a:r>
            <a:r>
              <a:rPr lang="en-US" err="1" smtClean="0">
                <a:latin typeface="+mj-lt"/>
              </a:rPr>
              <a:t>sai</a:t>
            </a:r>
            <a:r>
              <a:rPr lang="en-US" smtClean="0">
                <a:latin typeface="+mj-lt"/>
              </a:rPr>
              <a:t>, </a:t>
            </a:r>
            <a:r>
              <a:rPr lang="en-US" err="1" smtClean="0">
                <a:latin typeface="+mj-lt"/>
              </a:rPr>
              <a:t>ta</a:t>
            </a:r>
            <a:r>
              <a:rPr lang="en-US" smtClean="0">
                <a:latin typeface="+mj-lt"/>
              </a:rPr>
              <a:t> </a:t>
            </a:r>
            <a:r>
              <a:rPr lang="en-US" err="1" smtClean="0">
                <a:latin typeface="+mj-lt"/>
              </a:rPr>
              <a:t>có</a:t>
            </a:r>
            <a:r>
              <a:rPr lang="en-US" smtClean="0">
                <a:latin typeface="+mj-lt"/>
              </a:rPr>
              <a:t> </a:t>
            </a:r>
            <a:r>
              <a:rPr lang="en-US" err="1" smtClean="0">
                <a:latin typeface="+mj-lt"/>
              </a:rPr>
              <a:t>các</a:t>
            </a:r>
            <a:r>
              <a:rPr lang="en-US" smtClean="0">
                <a:latin typeface="+mj-lt"/>
              </a:rPr>
              <a:t> </a:t>
            </a:r>
            <a:r>
              <a:rPr lang="en-US" err="1" smtClean="0">
                <a:latin typeface="+mj-lt"/>
              </a:rPr>
              <a:t>tương</a:t>
            </a:r>
            <a:r>
              <a:rPr lang="en-US" smtClean="0">
                <a:latin typeface="+mj-lt"/>
              </a:rPr>
              <a:t> </a:t>
            </a:r>
            <a:r>
              <a:rPr lang="en-US" err="1" smtClean="0">
                <a:latin typeface="+mj-lt"/>
              </a:rPr>
              <a:t>đương</a:t>
            </a:r>
            <a:r>
              <a:rPr lang="en-US" smtClean="0">
                <a:latin typeface="+mj-lt"/>
              </a:rPr>
              <a:t> logic </a:t>
            </a:r>
            <a:r>
              <a:rPr lang="en-US" err="1" smtClean="0">
                <a:latin typeface="+mj-lt"/>
              </a:rPr>
              <a:t>sau</a:t>
            </a:r>
            <a:r>
              <a:rPr lang="en-US" smtClean="0">
                <a:latin typeface="+mj-lt"/>
              </a:rPr>
              <a:t> </a:t>
            </a:r>
            <a:r>
              <a:rPr lang="en-US" err="1" smtClean="0">
                <a:latin typeface="+mj-lt"/>
              </a:rPr>
              <a:t>đây</a:t>
            </a:r>
            <a:r>
              <a:rPr lang="en-US" smtClean="0">
                <a:latin typeface="+mj-lt"/>
              </a:rPr>
              <a:t>:</a:t>
            </a:r>
          </a:p>
          <a:p>
            <a:pPr lvl="1" eaLnBrk="1" hangingPunct="1">
              <a:buFontTx/>
              <a:buNone/>
              <a:defRPr/>
            </a:pPr>
            <a:r>
              <a:rPr lang="en-US" sz="3200" smtClean="0">
                <a:latin typeface="+mj-lt"/>
              </a:rPr>
              <a:t>1)  	</a:t>
            </a:r>
            <a:r>
              <a:rPr lang="en-US" sz="3200" err="1" smtClean="0">
                <a:latin typeface="+mj-lt"/>
              </a:rPr>
              <a:t>Luật</a:t>
            </a:r>
            <a:r>
              <a:rPr lang="en-US" sz="3200" smtClean="0">
                <a:latin typeface="+mj-lt"/>
              </a:rPr>
              <a:t> </a:t>
            </a:r>
            <a:r>
              <a:rPr lang="en-US" sz="3200" err="1" smtClean="0">
                <a:latin typeface="+mj-lt"/>
              </a:rPr>
              <a:t>luỹ</a:t>
            </a:r>
            <a:r>
              <a:rPr lang="en-US" sz="3200" smtClean="0">
                <a:latin typeface="+mj-lt"/>
              </a:rPr>
              <a:t> </a:t>
            </a:r>
            <a:r>
              <a:rPr lang="en-US" sz="3200" err="1" smtClean="0">
                <a:latin typeface="+mj-lt"/>
              </a:rPr>
              <a:t>đẳng</a:t>
            </a:r>
            <a:endParaRPr lang="en-US" sz="3200" smtClean="0">
              <a:latin typeface="+mj-lt"/>
            </a:endParaRPr>
          </a:p>
          <a:p>
            <a:pPr lvl="1" eaLnBrk="1" hangingPunct="1">
              <a:buFontTx/>
              <a:buNone/>
              <a:defRPr/>
            </a:pPr>
            <a:r>
              <a:rPr lang="en-US" smtClean="0">
                <a:latin typeface="+mj-lt"/>
              </a:rPr>
              <a:t>				p </a:t>
            </a:r>
            <a:r>
              <a:rPr lang="en-US" smtClean="0">
                <a:latin typeface="+mj-lt"/>
                <a:sym typeface="Symbol" pitchFamily="18" charset="2"/>
              </a:rPr>
              <a:t></a:t>
            </a:r>
            <a:r>
              <a:rPr lang="en-US" smtClean="0">
                <a:latin typeface="+mj-lt"/>
              </a:rPr>
              <a:t> p </a:t>
            </a:r>
            <a:r>
              <a:rPr lang="en-US" smtClean="0">
                <a:latin typeface="+mj-lt"/>
                <a:sym typeface="Symbol" pitchFamily="18" charset="2"/>
              </a:rPr>
              <a:t></a:t>
            </a:r>
            <a:r>
              <a:rPr lang="en-US" smtClean="0">
                <a:latin typeface="+mj-lt"/>
              </a:rPr>
              <a:t> p</a:t>
            </a:r>
          </a:p>
          <a:p>
            <a:pPr lvl="1" eaLnBrk="1" hangingPunct="1">
              <a:buFontTx/>
              <a:buNone/>
              <a:defRPr/>
            </a:pPr>
            <a:r>
              <a:rPr lang="en-US" smtClean="0">
                <a:latin typeface="+mj-lt"/>
              </a:rPr>
              <a:t>			          p </a:t>
            </a:r>
            <a:r>
              <a:rPr lang="en-US" smtClean="0">
                <a:latin typeface="+mj-lt"/>
                <a:sym typeface="Symbol" pitchFamily="18" charset="2"/>
              </a:rPr>
              <a:t></a:t>
            </a:r>
            <a:r>
              <a:rPr lang="en-US" smtClean="0">
                <a:latin typeface="+mj-lt"/>
              </a:rPr>
              <a:t> p </a:t>
            </a:r>
            <a:r>
              <a:rPr lang="en-US" smtClean="0">
                <a:latin typeface="+mj-lt"/>
                <a:sym typeface="Symbol" pitchFamily="18" charset="2"/>
              </a:rPr>
              <a:t></a:t>
            </a:r>
            <a:r>
              <a:rPr lang="en-US" smtClean="0">
                <a:latin typeface="+mj-lt"/>
              </a:rPr>
              <a:t> p </a:t>
            </a:r>
          </a:p>
          <a:p>
            <a:pPr eaLnBrk="1" hangingPunct="1">
              <a:buFontTx/>
              <a:buNone/>
              <a:defRPr/>
            </a:pPr>
            <a:endParaRPr lang="en-US" smtClean="0"/>
          </a:p>
          <a:p>
            <a:pPr eaLnBrk="1" hangingPunct="1">
              <a:buFontTx/>
              <a:buNone/>
              <a:defRPr/>
            </a:pPr>
            <a:endParaRPr lang="en-US" smtClean="0"/>
          </a:p>
        </p:txBody>
      </p:sp>
      <p:sp>
        <p:nvSpPr>
          <p:cNvPr id="4" name="Slide Number Placeholder 3"/>
          <p:cNvSpPr>
            <a:spLocks noGrp="1"/>
          </p:cNvSpPr>
          <p:nvPr>
            <p:ph type="sldNum" sz="quarter" idx="12"/>
          </p:nvPr>
        </p:nvSpPr>
        <p:spPr/>
        <p:txBody>
          <a:bodyPr/>
          <a:lstStyle/>
          <a:p>
            <a:pPr>
              <a:defRPr/>
            </a:pPr>
            <a:fld id="{EA09BB43-16DF-4EC3-BB61-4741AE07FD64}" type="slidenum">
              <a:rPr lang="en-US" smtClean="0"/>
              <a:pPr>
                <a:defRPr/>
              </a:pPr>
              <a:t>48</a:t>
            </a:fld>
            <a:endParaRPr lang="en-US"/>
          </a:p>
        </p:txBody>
      </p:sp>
    </p:spTree>
  </p:cSld>
  <p:clrMapOvr>
    <a:masterClrMapping/>
  </p:clrMapOvr>
  <p:transition spd="med">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7"/>
          <p:cNvPicPr>
            <a:picLocks noChangeAspect="1" noChangeArrowheads="1"/>
          </p:cNvPicPr>
          <p:nvPr/>
        </p:nvPicPr>
        <p:blipFill>
          <a:blip r:embed="rId2"/>
          <a:srcRect/>
          <a:stretch>
            <a:fillRect/>
          </a:stretch>
        </p:blipFill>
        <p:spPr bwMode="auto">
          <a:xfrm>
            <a:off x="1828800" y="1371600"/>
            <a:ext cx="6553200" cy="4962525"/>
          </a:xfrm>
          <a:prstGeom prst="rect">
            <a:avLst/>
          </a:prstGeom>
          <a:noFill/>
          <a:ln w="9525">
            <a:noFill/>
            <a:miter lim="800000"/>
            <a:headEnd/>
            <a:tailEnd/>
          </a:ln>
        </p:spPr>
      </p:pic>
      <p:sp>
        <p:nvSpPr>
          <p:cNvPr id="71683" name="Rectangle 9"/>
          <p:cNvSpPr>
            <a:spLocks noGrp="1" noChangeArrowheads="1"/>
          </p:cNvSpPr>
          <p:nvPr>
            <p:ph type="title"/>
          </p:nvPr>
        </p:nvSpPr>
        <p:spPr>
          <a:xfrm>
            <a:off x="1981200" y="228600"/>
            <a:ext cx="6477000" cy="1143000"/>
          </a:xfrm>
          <a:noFill/>
        </p:spPr>
        <p:txBody>
          <a:bodyPr/>
          <a:lstStyle/>
          <a:p>
            <a:pPr eaLnBrk="1" hangingPunct="1"/>
            <a:r>
              <a:rPr lang="en-US" smtClean="0"/>
              <a:t>Dạng mệnh đề</a:t>
            </a:r>
          </a:p>
        </p:txBody>
      </p:sp>
      <p:sp>
        <p:nvSpPr>
          <p:cNvPr id="4" name="Slide Number Placeholder 3"/>
          <p:cNvSpPr>
            <a:spLocks noGrp="1"/>
          </p:cNvSpPr>
          <p:nvPr>
            <p:ph type="sldNum" sz="quarter" idx="12"/>
          </p:nvPr>
        </p:nvSpPr>
        <p:spPr/>
        <p:txBody>
          <a:bodyPr/>
          <a:lstStyle/>
          <a:p>
            <a:pPr>
              <a:defRPr/>
            </a:pPr>
            <a:fld id="{A8230FB0-AB10-4913-AE33-9C9780EAB14E}" type="slidenum">
              <a:rPr lang="en-US" smtClean="0"/>
              <a:pPr>
                <a:defRPr/>
              </a:pPr>
              <a:t>49</a:t>
            </a:fld>
            <a:endParaRPr lang="en-US"/>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4800" smtClean="0"/>
              <a:t>Mệnh đề và chân trị</a:t>
            </a:r>
          </a:p>
        </p:txBody>
      </p:sp>
      <p:sp>
        <p:nvSpPr>
          <p:cNvPr id="57347" name="Rectangle 3"/>
          <p:cNvSpPr>
            <a:spLocks noGrp="1" noChangeArrowheads="1"/>
          </p:cNvSpPr>
          <p:nvPr>
            <p:ph type="body" idx="1"/>
          </p:nvPr>
        </p:nvSpPr>
        <p:spPr/>
        <p:txBody>
          <a:bodyPr/>
          <a:lstStyle/>
          <a:p>
            <a:pPr eaLnBrk="1" hangingPunct="1">
              <a:defRPr/>
            </a:pPr>
            <a:r>
              <a:rPr lang="en-US" err="1">
                <a:latin typeface="+mj-lt"/>
              </a:rPr>
              <a:t>Kiểm</a:t>
            </a:r>
            <a:r>
              <a:rPr lang="en-US">
                <a:latin typeface="+mj-lt"/>
              </a:rPr>
              <a:t> </a:t>
            </a:r>
            <a:r>
              <a:rPr lang="en-US" err="1">
                <a:latin typeface="+mj-lt"/>
              </a:rPr>
              <a:t>tra</a:t>
            </a:r>
            <a:r>
              <a:rPr lang="en-US">
                <a:latin typeface="+mj-lt"/>
              </a:rPr>
              <a:t> </a:t>
            </a:r>
            <a:r>
              <a:rPr lang="en-US" err="1">
                <a:latin typeface="+mj-lt"/>
              </a:rPr>
              <a:t>xem</a:t>
            </a:r>
            <a:r>
              <a:rPr lang="en-US">
                <a:latin typeface="+mj-lt"/>
              </a:rPr>
              <a:t> </a:t>
            </a:r>
            <a:r>
              <a:rPr lang="en-US" err="1">
                <a:latin typeface="+mj-lt"/>
              </a:rPr>
              <a:t>các</a:t>
            </a:r>
            <a:r>
              <a:rPr lang="en-US">
                <a:latin typeface="+mj-lt"/>
              </a:rPr>
              <a:t> </a:t>
            </a:r>
            <a:r>
              <a:rPr lang="en-US" err="1">
                <a:latin typeface="+mj-lt"/>
              </a:rPr>
              <a:t>khẳng</a:t>
            </a:r>
            <a:r>
              <a:rPr lang="en-US">
                <a:latin typeface="+mj-lt"/>
              </a:rPr>
              <a:t> </a:t>
            </a:r>
            <a:r>
              <a:rPr lang="en-US" err="1">
                <a:latin typeface="+mj-lt"/>
              </a:rPr>
              <a:t>định</a:t>
            </a:r>
            <a:r>
              <a:rPr lang="en-US">
                <a:latin typeface="+mj-lt"/>
              </a:rPr>
              <a:t> </a:t>
            </a:r>
            <a:r>
              <a:rPr lang="en-US" err="1">
                <a:latin typeface="+mj-lt"/>
              </a:rPr>
              <a:t>sau</a:t>
            </a:r>
            <a:r>
              <a:rPr lang="en-US">
                <a:latin typeface="+mj-lt"/>
              </a:rPr>
              <a:t> </a:t>
            </a:r>
            <a:r>
              <a:rPr lang="en-US" err="1">
                <a:latin typeface="+mj-lt"/>
              </a:rPr>
              <a:t>có</a:t>
            </a:r>
            <a:r>
              <a:rPr lang="en-US">
                <a:latin typeface="+mj-lt"/>
              </a:rPr>
              <a:t> </a:t>
            </a:r>
            <a:r>
              <a:rPr lang="en-US" err="1">
                <a:latin typeface="+mj-lt"/>
              </a:rPr>
              <a:t>là</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không</a:t>
            </a:r>
            <a:r>
              <a:rPr lang="en-US">
                <a:latin typeface="+mj-lt"/>
              </a:rPr>
              <a:t>? </a:t>
            </a:r>
            <a:r>
              <a:rPr lang="en-US" err="1">
                <a:latin typeface="+mj-lt"/>
              </a:rPr>
              <a:t>Nếu</a:t>
            </a:r>
            <a:r>
              <a:rPr lang="en-US">
                <a:latin typeface="+mj-lt"/>
              </a:rPr>
              <a:t> </a:t>
            </a:r>
            <a:r>
              <a:rPr lang="en-US" err="1">
                <a:latin typeface="+mj-lt"/>
              </a:rPr>
              <a:t>có</a:t>
            </a:r>
            <a:r>
              <a:rPr lang="en-US">
                <a:latin typeface="+mj-lt"/>
              </a:rPr>
              <a:t>, </a:t>
            </a:r>
            <a:r>
              <a:rPr lang="en-US" err="1">
                <a:latin typeface="+mj-lt"/>
              </a:rPr>
              <a:t>đó</a:t>
            </a:r>
            <a:r>
              <a:rPr lang="en-US">
                <a:latin typeface="+mj-lt"/>
              </a:rPr>
              <a:t> </a:t>
            </a:r>
            <a:r>
              <a:rPr lang="en-US" err="1">
                <a:latin typeface="+mj-lt"/>
              </a:rPr>
              <a:t>là</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đúng</a:t>
            </a:r>
            <a:r>
              <a:rPr lang="en-US">
                <a:latin typeface="+mj-lt"/>
              </a:rPr>
              <a:t> hay </a:t>
            </a:r>
            <a:r>
              <a:rPr lang="en-US" err="1">
                <a:latin typeface="+mj-lt"/>
              </a:rPr>
              <a:t>sai</a:t>
            </a:r>
            <a:r>
              <a:rPr lang="en-US">
                <a:latin typeface="+mj-lt"/>
              </a:rPr>
              <a:t>?</a:t>
            </a:r>
          </a:p>
          <a:p>
            <a:pPr lvl="1" eaLnBrk="1" hangingPunct="1">
              <a:defRPr/>
            </a:pPr>
            <a:r>
              <a:rPr lang="en-US" err="1">
                <a:latin typeface="+mj-lt"/>
              </a:rPr>
              <a:t>Môn</a:t>
            </a:r>
            <a:r>
              <a:rPr lang="en-US">
                <a:latin typeface="+mj-lt"/>
              </a:rPr>
              <a:t> </a:t>
            </a:r>
            <a:r>
              <a:rPr lang="en-US" err="1">
                <a:latin typeface="+mj-lt"/>
              </a:rPr>
              <a:t>Toán</a:t>
            </a:r>
            <a:r>
              <a:rPr lang="en-US">
                <a:latin typeface="+mj-lt"/>
              </a:rPr>
              <a:t> </a:t>
            </a:r>
            <a:r>
              <a:rPr lang="en-US" err="1">
                <a:latin typeface="+mj-lt"/>
              </a:rPr>
              <a:t>rời</a:t>
            </a:r>
            <a:r>
              <a:rPr lang="en-US">
                <a:latin typeface="+mj-lt"/>
              </a:rPr>
              <a:t> </a:t>
            </a:r>
            <a:r>
              <a:rPr lang="en-US" err="1">
                <a:latin typeface="+mj-lt"/>
              </a:rPr>
              <a:t>rạc</a:t>
            </a:r>
            <a:r>
              <a:rPr lang="en-US">
                <a:latin typeface="+mj-lt"/>
              </a:rPr>
              <a:t> </a:t>
            </a:r>
            <a:r>
              <a:rPr lang="en-US" err="1">
                <a:latin typeface="+mj-lt"/>
              </a:rPr>
              <a:t>là</a:t>
            </a:r>
            <a:r>
              <a:rPr lang="en-US">
                <a:latin typeface="+mj-lt"/>
              </a:rPr>
              <a:t> </a:t>
            </a:r>
            <a:r>
              <a:rPr lang="en-US" err="1">
                <a:latin typeface="+mj-lt"/>
              </a:rPr>
              <a:t>môn</a:t>
            </a:r>
            <a:r>
              <a:rPr lang="en-US">
                <a:latin typeface="+mj-lt"/>
              </a:rPr>
              <a:t> </a:t>
            </a:r>
            <a:r>
              <a:rPr lang="en-US" err="1">
                <a:latin typeface="+mj-lt"/>
              </a:rPr>
              <a:t>bắt</a:t>
            </a:r>
            <a:r>
              <a:rPr lang="en-US">
                <a:latin typeface="+mj-lt"/>
              </a:rPr>
              <a:t> </a:t>
            </a:r>
            <a:r>
              <a:rPr lang="en-US" err="1">
                <a:latin typeface="+mj-lt"/>
              </a:rPr>
              <a:t>buộc</a:t>
            </a:r>
            <a:r>
              <a:rPr lang="en-US">
                <a:latin typeface="+mj-lt"/>
              </a:rPr>
              <a:t> </a:t>
            </a:r>
            <a:r>
              <a:rPr lang="en-US" err="1">
                <a:latin typeface="+mj-lt"/>
              </a:rPr>
              <a:t>chung</a:t>
            </a:r>
            <a:r>
              <a:rPr lang="en-US">
                <a:latin typeface="+mj-lt"/>
              </a:rPr>
              <a:t> </a:t>
            </a:r>
            <a:r>
              <a:rPr lang="en-US" err="1">
                <a:latin typeface="+mj-lt"/>
              </a:rPr>
              <a:t>cho</a:t>
            </a:r>
            <a:r>
              <a:rPr lang="en-US">
                <a:latin typeface="+mj-lt"/>
              </a:rPr>
              <a:t> </a:t>
            </a:r>
            <a:r>
              <a:rPr lang="en-US" err="1">
                <a:latin typeface="+mj-lt"/>
              </a:rPr>
              <a:t>ngành</a:t>
            </a:r>
            <a:r>
              <a:rPr lang="en-US">
                <a:latin typeface="+mj-lt"/>
              </a:rPr>
              <a:t> </a:t>
            </a:r>
            <a:r>
              <a:rPr lang="en-US" smtClean="0">
                <a:latin typeface="+mj-lt"/>
              </a:rPr>
              <a:t>Tin </a:t>
            </a:r>
            <a:r>
              <a:rPr lang="en-US" err="1">
                <a:latin typeface="+mj-lt"/>
              </a:rPr>
              <a:t>học</a:t>
            </a:r>
            <a:r>
              <a:rPr lang="en-US">
                <a:latin typeface="+mj-lt"/>
              </a:rPr>
              <a:t>.</a:t>
            </a:r>
          </a:p>
          <a:p>
            <a:pPr lvl="1" eaLnBrk="1" hangingPunct="1">
              <a:defRPr/>
            </a:pPr>
            <a:r>
              <a:rPr lang="en-US">
                <a:latin typeface="+mj-lt"/>
              </a:rPr>
              <a:t>97 </a:t>
            </a:r>
            <a:r>
              <a:rPr lang="en-US" err="1">
                <a:latin typeface="+mj-lt"/>
              </a:rPr>
              <a:t>là</a:t>
            </a:r>
            <a:r>
              <a:rPr lang="en-US">
                <a:latin typeface="+mj-lt"/>
              </a:rPr>
              <a:t> </a:t>
            </a:r>
            <a:r>
              <a:rPr lang="en-US" err="1">
                <a:latin typeface="+mj-lt"/>
              </a:rPr>
              <a:t>số</a:t>
            </a:r>
            <a:r>
              <a:rPr lang="en-US">
                <a:latin typeface="+mj-lt"/>
              </a:rPr>
              <a:t> </a:t>
            </a:r>
            <a:r>
              <a:rPr lang="en-US" err="1">
                <a:latin typeface="+mj-lt"/>
              </a:rPr>
              <a:t>nguyên</a:t>
            </a:r>
            <a:r>
              <a:rPr lang="en-US">
                <a:latin typeface="+mj-lt"/>
              </a:rPr>
              <a:t> </a:t>
            </a:r>
            <a:r>
              <a:rPr lang="en-US" err="1">
                <a:latin typeface="+mj-lt"/>
              </a:rPr>
              <a:t>tố</a:t>
            </a:r>
            <a:r>
              <a:rPr lang="en-US">
                <a:latin typeface="+mj-lt"/>
              </a:rPr>
              <a:t>.</a:t>
            </a:r>
          </a:p>
          <a:p>
            <a:pPr lvl="1" eaLnBrk="1" hangingPunct="1">
              <a:defRPr/>
            </a:pPr>
            <a:r>
              <a:rPr lang="en-US">
                <a:latin typeface="+mj-lt"/>
              </a:rPr>
              <a:t>N </a:t>
            </a:r>
            <a:r>
              <a:rPr lang="en-US" err="1">
                <a:latin typeface="+mj-lt"/>
              </a:rPr>
              <a:t>là</a:t>
            </a:r>
            <a:r>
              <a:rPr lang="en-US">
                <a:latin typeface="+mj-lt"/>
              </a:rPr>
              <a:t> </a:t>
            </a:r>
            <a:r>
              <a:rPr lang="en-US" err="1">
                <a:latin typeface="+mj-lt"/>
              </a:rPr>
              <a:t>số</a:t>
            </a:r>
            <a:r>
              <a:rPr lang="en-US">
                <a:latin typeface="+mj-lt"/>
              </a:rPr>
              <a:t> </a:t>
            </a:r>
            <a:r>
              <a:rPr lang="en-US" err="1">
                <a:latin typeface="+mj-lt"/>
              </a:rPr>
              <a:t>nguyên</a:t>
            </a:r>
            <a:r>
              <a:rPr lang="en-US">
                <a:latin typeface="+mj-lt"/>
              </a:rPr>
              <a:t> </a:t>
            </a:r>
            <a:r>
              <a:rPr lang="en-US" err="1" smtClean="0">
                <a:latin typeface="+mj-lt"/>
              </a:rPr>
              <a:t>tố</a:t>
            </a:r>
            <a:r>
              <a:rPr lang="en-US" smtClean="0">
                <a:latin typeface="+mj-lt"/>
              </a:rPr>
              <a:t>.</a:t>
            </a:r>
            <a:endParaRPr lang="en-US">
              <a:latin typeface="+mj-lt"/>
            </a:endParaRPr>
          </a:p>
          <a:p>
            <a:pPr lvl="1" eaLnBrk="1" hangingPunct="1">
              <a:buFontTx/>
              <a:buNone/>
              <a:defRPr/>
            </a:pPr>
            <a:endParaRPr lang="en-US"/>
          </a:p>
          <a:p>
            <a:pPr eaLnBrk="1" hangingPunct="1">
              <a:defRPr/>
            </a:pPr>
            <a:endParaRPr lang="en-US"/>
          </a:p>
        </p:txBody>
      </p:sp>
      <p:sp>
        <p:nvSpPr>
          <p:cNvPr id="4" name="Slide Number Placeholder 3"/>
          <p:cNvSpPr>
            <a:spLocks noGrp="1"/>
          </p:cNvSpPr>
          <p:nvPr>
            <p:ph type="sldNum" sz="quarter" idx="12"/>
          </p:nvPr>
        </p:nvSpPr>
        <p:spPr/>
        <p:txBody>
          <a:bodyPr/>
          <a:lstStyle/>
          <a:p>
            <a:pPr>
              <a:defRPr/>
            </a:pPr>
            <a:fld id="{F4ECA8F8-453D-49D7-9630-DEA7992C74E5}" type="slidenum">
              <a:rPr lang="en-US" smtClean="0"/>
              <a:pPr>
                <a:defRPr/>
              </a:pPr>
              <a:t>5</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 calcmode="lin" valueType="num">
                                      <p:cBhvr additive="base">
                                        <p:cTn id="11"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73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 calcmode="lin" valueType="num">
                                      <p:cBhvr additive="base">
                                        <p:cTn id="15" dur="500" fill="hold"/>
                                        <p:tgtEl>
                                          <p:spTgt spid="5734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73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500" fill="hold"/>
                                        <p:tgtEl>
                                          <p:spTgt spid="5734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4"/>
          <p:cNvPicPr>
            <a:picLocks noChangeAspect="1" noChangeArrowheads="1"/>
          </p:cNvPicPr>
          <p:nvPr/>
        </p:nvPicPr>
        <p:blipFill>
          <a:blip r:embed="rId2"/>
          <a:srcRect/>
          <a:stretch>
            <a:fillRect/>
          </a:stretch>
        </p:blipFill>
        <p:spPr bwMode="auto">
          <a:xfrm>
            <a:off x="2209800" y="838200"/>
            <a:ext cx="4700588" cy="54864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48D6581C-019F-4C45-81F6-F6C80A1EF049}" type="slidenum">
              <a:rPr lang="en-US" smtClean="0"/>
              <a:pPr>
                <a:defRPr/>
              </a:pPr>
              <a:t>50</a:t>
            </a:fld>
            <a:endParaRPr lang="en-US"/>
          </a:p>
        </p:txBody>
      </p:sp>
    </p:spTree>
  </p:cSld>
  <p:clrMapOvr>
    <a:masterClrMapping/>
  </p:clrMapOvr>
  <p:transition spd="med">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4"/>
          <p:cNvPicPr>
            <a:picLocks noChangeAspect="1" noChangeArrowheads="1"/>
          </p:cNvPicPr>
          <p:nvPr/>
        </p:nvPicPr>
        <p:blipFill>
          <a:blip r:embed="rId2"/>
          <a:srcRect/>
          <a:stretch>
            <a:fillRect/>
          </a:stretch>
        </p:blipFill>
        <p:spPr bwMode="auto">
          <a:xfrm>
            <a:off x="2286000" y="1524000"/>
            <a:ext cx="6019800" cy="4741863"/>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16D759D3-BE11-4571-A417-F8BDB158C224}"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4"/>
          <p:cNvPicPr>
            <a:picLocks noChangeAspect="1" noChangeArrowheads="1"/>
          </p:cNvPicPr>
          <p:nvPr/>
        </p:nvPicPr>
        <p:blipFill>
          <a:blip r:embed="rId2"/>
          <a:srcRect/>
          <a:stretch>
            <a:fillRect/>
          </a:stretch>
        </p:blipFill>
        <p:spPr bwMode="auto">
          <a:xfrm>
            <a:off x="2895600" y="1676400"/>
            <a:ext cx="3357563" cy="41148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EE979971-6A83-4EB3-8F37-916C5EA09EAD}"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p:cNvPicPr>
            <a:picLocks noChangeAspect="1" noChangeArrowheads="1"/>
          </p:cNvPicPr>
          <p:nvPr/>
        </p:nvPicPr>
        <p:blipFill>
          <a:blip r:embed="rId2"/>
          <a:srcRect/>
          <a:stretch>
            <a:fillRect/>
          </a:stretch>
        </p:blipFill>
        <p:spPr bwMode="auto">
          <a:xfrm>
            <a:off x="2667000" y="1600200"/>
            <a:ext cx="4341813" cy="4572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6FF3AFE0-4E7D-40DD-8577-509DB738E347}"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z="4800" smtClean="0"/>
              <a:t>Dạng mệnh đề</a:t>
            </a:r>
          </a:p>
        </p:txBody>
      </p:sp>
      <p:sp>
        <p:nvSpPr>
          <p:cNvPr id="77827" name="Rectangle 3"/>
          <p:cNvSpPr>
            <a:spLocks noGrp="1" noChangeArrowheads="1"/>
          </p:cNvSpPr>
          <p:nvPr>
            <p:ph type="body" idx="1"/>
          </p:nvPr>
        </p:nvSpPr>
        <p:spPr>
          <a:xfrm>
            <a:off x="1371600" y="1905000"/>
            <a:ext cx="7772400" cy="4114800"/>
          </a:xfrm>
        </p:spPr>
        <p:txBody>
          <a:bodyPr/>
          <a:lstStyle/>
          <a:p>
            <a:pPr eaLnBrk="1" hangingPunct="1">
              <a:buFontTx/>
              <a:buNone/>
              <a:defRPr/>
            </a:pPr>
            <a:r>
              <a:rPr lang="en-US" smtClean="0">
                <a:latin typeface="+mj-lt"/>
              </a:rPr>
              <a:t>16) </a:t>
            </a:r>
            <a:r>
              <a:rPr lang="en-US" err="1" smtClean="0">
                <a:latin typeface="+mj-lt"/>
              </a:rPr>
              <a:t>Luật</a:t>
            </a:r>
            <a:r>
              <a:rPr lang="en-US" smtClean="0">
                <a:latin typeface="+mj-lt"/>
              </a:rPr>
              <a:t> </a:t>
            </a:r>
            <a:r>
              <a:rPr lang="en-US" err="1" smtClean="0">
                <a:latin typeface="+mj-lt"/>
              </a:rPr>
              <a:t>rút</a:t>
            </a:r>
            <a:r>
              <a:rPr lang="en-US" smtClean="0">
                <a:latin typeface="+mj-lt"/>
              </a:rPr>
              <a:t> </a:t>
            </a:r>
            <a:r>
              <a:rPr lang="en-US" err="1" smtClean="0">
                <a:latin typeface="+mj-lt"/>
              </a:rPr>
              <a:t>gọn</a:t>
            </a:r>
            <a:r>
              <a:rPr lang="en-US" smtClean="0">
                <a:latin typeface="+mj-lt"/>
              </a:rPr>
              <a:t>:</a:t>
            </a:r>
          </a:p>
          <a:p>
            <a:pPr eaLnBrk="1" hangingPunct="1">
              <a:buFontTx/>
              <a:buNone/>
              <a:defRPr/>
            </a:pPr>
            <a:r>
              <a:rPr lang="en-US" smtClean="0">
                <a:latin typeface="+mj-lt"/>
              </a:rPr>
              <a:t>	p</a:t>
            </a:r>
            <a:r>
              <a:rPr lang="en-US" smtClean="0">
                <a:latin typeface="+mj-lt"/>
                <a:sym typeface="Symbol" pitchFamily="18" charset="2"/>
              </a:rPr>
              <a:t></a:t>
            </a:r>
            <a:r>
              <a:rPr lang="en-US" smtClean="0">
                <a:latin typeface="+mj-lt"/>
              </a:rPr>
              <a:t> q </a:t>
            </a:r>
            <a:r>
              <a:rPr lang="en-US" smtClean="0">
                <a:latin typeface="+mj-lt"/>
                <a:sym typeface="Symbol" pitchFamily="18" charset="2"/>
              </a:rPr>
              <a:t></a:t>
            </a:r>
            <a:r>
              <a:rPr lang="en-US" smtClean="0">
                <a:latin typeface="+mj-lt"/>
              </a:rPr>
              <a:t> p </a:t>
            </a:r>
            <a:r>
              <a:rPr lang="en-US" smtClean="0">
                <a:latin typeface="+mj-lt"/>
                <a:sym typeface="Symbol" pitchFamily="18" charset="2"/>
              </a:rPr>
              <a:t></a:t>
            </a:r>
            <a:r>
              <a:rPr lang="en-US" smtClean="0">
                <a:latin typeface="+mj-lt"/>
              </a:rPr>
              <a:t> 1</a:t>
            </a:r>
          </a:p>
          <a:p>
            <a:pPr eaLnBrk="1" hangingPunct="1">
              <a:buFontTx/>
              <a:buNone/>
              <a:defRPr/>
            </a:pPr>
            <a:r>
              <a:rPr lang="en-US" smtClean="0">
                <a:latin typeface="+mj-lt"/>
              </a:rPr>
              <a:t>	p </a:t>
            </a:r>
            <a:r>
              <a:rPr lang="en-US" smtClean="0">
                <a:latin typeface="+mj-lt"/>
                <a:sym typeface="Symbol" pitchFamily="18" charset="2"/>
              </a:rPr>
              <a:t></a:t>
            </a:r>
            <a:r>
              <a:rPr lang="en-US" smtClean="0">
                <a:latin typeface="+mj-lt"/>
              </a:rPr>
              <a:t> (p</a:t>
            </a:r>
            <a:r>
              <a:rPr lang="en-US" smtClean="0">
                <a:latin typeface="+mj-lt"/>
                <a:sym typeface="Symbol" pitchFamily="18" charset="2"/>
              </a:rPr>
              <a:t></a:t>
            </a:r>
            <a:r>
              <a:rPr lang="en-US" smtClean="0">
                <a:latin typeface="+mj-lt"/>
              </a:rPr>
              <a:t> q) </a:t>
            </a:r>
            <a:r>
              <a:rPr lang="en-US" smtClean="0">
                <a:latin typeface="+mj-lt"/>
                <a:sym typeface="Symbol" pitchFamily="18" charset="2"/>
              </a:rPr>
              <a:t></a:t>
            </a:r>
            <a:r>
              <a:rPr lang="en-US" smtClean="0">
                <a:latin typeface="+mj-lt"/>
              </a:rPr>
              <a:t> p</a:t>
            </a:r>
            <a:r>
              <a:rPr lang="en-US" smtClean="0">
                <a:latin typeface="+mj-lt"/>
                <a:sym typeface="Symbol" pitchFamily="18" charset="2"/>
              </a:rPr>
              <a:t></a:t>
            </a:r>
            <a:r>
              <a:rPr lang="en-US" smtClean="0">
                <a:latin typeface="+mj-lt"/>
              </a:rPr>
              <a:t> q</a:t>
            </a:r>
          </a:p>
          <a:p>
            <a:pPr eaLnBrk="1" hangingPunct="1">
              <a:buFontTx/>
              <a:buNone/>
              <a:defRPr/>
            </a:pPr>
            <a:r>
              <a:rPr lang="en-US" smtClean="0">
                <a:latin typeface="+mj-lt"/>
              </a:rPr>
              <a:t>	(</a:t>
            </a:r>
            <a:r>
              <a:rPr lang="en-US" smtClean="0">
                <a:latin typeface="+mj-lt"/>
                <a:sym typeface="Symbol" pitchFamily="18" charset="2"/>
              </a:rPr>
              <a:t>p  q) q  </a:t>
            </a:r>
            <a:r>
              <a:rPr lang="en-US" smtClean="0">
                <a:latin typeface="+mj-lt"/>
              </a:rPr>
              <a:t> p</a:t>
            </a:r>
            <a:r>
              <a:rPr lang="en-US" smtClean="0">
                <a:latin typeface="+mj-lt"/>
                <a:sym typeface="Symbol" pitchFamily="18" charset="2"/>
              </a:rPr>
              <a:t></a:t>
            </a:r>
            <a:r>
              <a:rPr lang="en-US" smtClean="0">
                <a:latin typeface="+mj-lt"/>
              </a:rPr>
              <a:t> q</a:t>
            </a:r>
          </a:p>
          <a:p>
            <a:pPr eaLnBrk="1" hangingPunct="1">
              <a:buFontTx/>
              <a:buNone/>
              <a:defRPr/>
            </a:pPr>
            <a:r>
              <a:rPr lang="en-US" smtClean="0">
                <a:latin typeface="+mj-lt"/>
              </a:rPr>
              <a:t>	p </a:t>
            </a:r>
            <a:r>
              <a:rPr lang="en-US" smtClean="0">
                <a:latin typeface="+mj-lt"/>
                <a:sym typeface="Symbol" pitchFamily="18" charset="2"/>
              </a:rPr>
              <a:t></a:t>
            </a:r>
            <a:r>
              <a:rPr lang="en-US" smtClean="0">
                <a:latin typeface="+mj-lt"/>
              </a:rPr>
              <a:t> (p </a:t>
            </a:r>
            <a:r>
              <a:rPr lang="en-US" smtClean="0">
                <a:latin typeface="+mj-lt"/>
                <a:sym typeface="Symbol" pitchFamily="18" charset="2"/>
              </a:rPr>
              <a:t></a:t>
            </a:r>
            <a:r>
              <a:rPr lang="en-US" smtClean="0">
                <a:latin typeface="+mj-lt"/>
              </a:rPr>
              <a:t> q) </a:t>
            </a:r>
            <a:r>
              <a:rPr lang="en-US" smtClean="0">
                <a:latin typeface="+mj-lt"/>
                <a:sym typeface="Symbol" pitchFamily="18" charset="2"/>
              </a:rPr>
              <a:t></a:t>
            </a:r>
            <a:r>
              <a:rPr lang="en-US" smtClean="0">
                <a:latin typeface="+mj-lt"/>
              </a:rPr>
              <a:t> 1</a:t>
            </a:r>
            <a:endParaRPr lang="en-US" smtClean="0">
              <a:latin typeface="+mj-lt"/>
              <a:sym typeface="Symbol" pitchFamily="18" charset="2"/>
            </a:endParaRPr>
          </a:p>
          <a:p>
            <a:pPr eaLnBrk="1" hangingPunct="1">
              <a:buFontTx/>
              <a:buNone/>
              <a:defRPr/>
            </a:pPr>
            <a:endParaRPr lang="en-US" smtClean="0"/>
          </a:p>
        </p:txBody>
      </p:sp>
      <p:sp>
        <p:nvSpPr>
          <p:cNvPr id="4" name="Slide Number Placeholder 3"/>
          <p:cNvSpPr>
            <a:spLocks noGrp="1"/>
          </p:cNvSpPr>
          <p:nvPr>
            <p:ph type="sldNum" sz="quarter" idx="12"/>
          </p:nvPr>
        </p:nvSpPr>
        <p:spPr/>
        <p:txBody>
          <a:bodyPr/>
          <a:lstStyle/>
          <a:p>
            <a:pPr>
              <a:defRPr/>
            </a:pPr>
            <a:fld id="{15F43C2E-02A3-4DCB-B0C7-CDCB83266DA6}" type="slidenum">
              <a:rPr lang="en-US" smtClean="0"/>
              <a:pPr>
                <a:defRPr/>
              </a:pPr>
              <a:t>54</a:t>
            </a:fld>
            <a:endParaRPr lang="en-US"/>
          </a:p>
        </p:txBody>
      </p:sp>
    </p:spTree>
  </p:cSld>
  <p:clrMapOvr>
    <a:masterClrMapping/>
  </p:clrMapOvr>
  <p:transition spd="med">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ko-KR" smtClean="0">
                <a:ea typeface="굴림" charset="-127"/>
              </a:rPr>
              <a:t>Equivalence Laws - Examples</a:t>
            </a:r>
          </a:p>
        </p:txBody>
      </p:sp>
      <p:sp>
        <p:nvSpPr>
          <p:cNvPr id="249859" name="Rectangle 3"/>
          <p:cNvSpPr>
            <a:spLocks noGrp="1" noChangeArrowheads="1"/>
          </p:cNvSpPr>
          <p:nvPr>
            <p:ph type="body" idx="1"/>
          </p:nvPr>
        </p:nvSpPr>
        <p:spPr/>
        <p:txBody>
          <a:bodyPr/>
          <a:lstStyle/>
          <a:p>
            <a:pPr eaLnBrk="1" hangingPunct="1"/>
            <a:r>
              <a:rPr lang="en-US" altLang="ko-KR" i="1" smtClean="0">
                <a:ea typeface="굴림" charset="-127"/>
                <a:sym typeface="Symbol" pitchFamily="18" charset="2"/>
              </a:rPr>
              <a:t>Identity</a:t>
            </a:r>
            <a:r>
              <a:rPr lang="en-US" altLang="ko-KR" smtClean="0">
                <a:ea typeface="굴림" charset="-127"/>
                <a:sym typeface="Symbol" pitchFamily="18" charset="2"/>
              </a:rPr>
              <a:t>: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b="1" smtClean="0">
                <a:ea typeface="굴림" charset="-127"/>
                <a:sym typeface="Symbol" pitchFamily="18" charset="2"/>
              </a:rPr>
              <a:t>T </a:t>
            </a:r>
            <a:r>
              <a:rPr lang="en-US" altLang="ko-KR" smtClean="0">
                <a:ea typeface="굴림" charset="-127"/>
                <a:sym typeface="Symbol" pitchFamily="18" charset="2"/>
              </a:rPr>
              <a:t> </a:t>
            </a:r>
            <a:r>
              <a:rPr lang="en-US" altLang="ko-KR" i="1" smtClean="0">
                <a:ea typeface="굴림" charset="-127"/>
                <a:sym typeface="Symbol" pitchFamily="18" charset="2"/>
              </a:rPr>
              <a:t>p      p</a:t>
            </a:r>
            <a:r>
              <a:rPr lang="en-US" altLang="ko-KR" smtClean="0">
                <a:ea typeface="굴림" charset="-127"/>
                <a:sym typeface="Symbol" pitchFamily="18" charset="2"/>
              </a:rPr>
              <a:t></a:t>
            </a:r>
            <a:r>
              <a:rPr lang="en-US" altLang="ko-KR" b="1" smtClean="0">
                <a:ea typeface="굴림" charset="-127"/>
                <a:sym typeface="Symbol" pitchFamily="18" charset="2"/>
              </a:rPr>
              <a:t>F </a:t>
            </a:r>
            <a:r>
              <a:rPr lang="en-US" altLang="ko-KR" smtClean="0">
                <a:ea typeface="굴림" charset="-127"/>
                <a:sym typeface="Symbol" pitchFamily="18" charset="2"/>
              </a:rPr>
              <a:t> </a:t>
            </a:r>
            <a:r>
              <a:rPr lang="en-US" altLang="ko-KR" i="1" smtClean="0">
                <a:ea typeface="굴림" charset="-127"/>
                <a:sym typeface="Symbol" pitchFamily="18" charset="2"/>
              </a:rPr>
              <a:t>p</a:t>
            </a:r>
            <a:endParaRPr lang="en-US" altLang="ko-KR" b="1" smtClean="0">
              <a:ea typeface="굴림" charset="-127"/>
              <a:sym typeface="Symbol" pitchFamily="18" charset="2"/>
            </a:endParaRPr>
          </a:p>
          <a:p>
            <a:pPr eaLnBrk="1" hangingPunct="1"/>
            <a:r>
              <a:rPr lang="en-US" altLang="ko-KR" i="1" smtClean="0">
                <a:ea typeface="굴림" charset="-127"/>
                <a:sym typeface="Symbol" pitchFamily="18" charset="2"/>
              </a:rPr>
              <a:t>Domination</a:t>
            </a:r>
            <a:r>
              <a:rPr lang="en-US" altLang="ko-KR" smtClean="0">
                <a:ea typeface="굴림" charset="-127"/>
                <a:sym typeface="Symbol" pitchFamily="18" charset="2"/>
              </a:rPr>
              <a:t>: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b="1" smtClean="0">
                <a:ea typeface="굴림" charset="-127"/>
                <a:sym typeface="Symbol" pitchFamily="18" charset="2"/>
              </a:rPr>
              <a:t>T </a:t>
            </a:r>
            <a:r>
              <a:rPr lang="en-US" altLang="ko-KR" smtClean="0">
                <a:ea typeface="굴림" charset="-127"/>
                <a:sym typeface="Symbol" pitchFamily="18" charset="2"/>
              </a:rPr>
              <a:t> </a:t>
            </a:r>
            <a:r>
              <a:rPr lang="en-US" altLang="ko-KR" b="1" smtClean="0">
                <a:ea typeface="굴림" charset="-127"/>
                <a:sym typeface="Symbol" pitchFamily="18" charset="2"/>
              </a:rPr>
              <a:t>T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b="1" smtClean="0">
                <a:ea typeface="굴림" charset="-127"/>
                <a:sym typeface="Symbol" pitchFamily="18" charset="2"/>
              </a:rPr>
              <a:t>F </a:t>
            </a:r>
            <a:r>
              <a:rPr lang="en-US" altLang="ko-KR" smtClean="0">
                <a:ea typeface="굴림" charset="-127"/>
                <a:sym typeface="Symbol" pitchFamily="18" charset="2"/>
              </a:rPr>
              <a:t> </a:t>
            </a:r>
            <a:r>
              <a:rPr lang="en-US" altLang="ko-KR" b="1" smtClean="0">
                <a:ea typeface="굴림" charset="-127"/>
                <a:sym typeface="Symbol" pitchFamily="18" charset="2"/>
              </a:rPr>
              <a:t>F</a:t>
            </a:r>
          </a:p>
          <a:p>
            <a:pPr eaLnBrk="1" hangingPunct="1"/>
            <a:r>
              <a:rPr lang="en-US" altLang="ko-KR" i="1" smtClean="0">
                <a:ea typeface="굴림" charset="-127"/>
                <a:sym typeface="Symbol" pitchFamily="18" charset="2"/>
              </a:rPr>
              <a:t>Idempotent</a:t>
            </a:r>
            <a:r>
              <a:rPr lang="en-US" altLang="ko-KR" smtClean="0">
                <a:ea typeface="굴림" charset="-127"/>
                <a:sym typeface="Symbol" pitchFamily="18" charset="2"/>
              </a:rPr>
              <a:t>: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p </a:t>
            </a:r>
            <a:r>
              <a:rPr lang="en-US" altLang="ko-KR" smtClean="0">
                <a:ea typeface="굴림" charset="-127"/>
                <a:sym typeface="Symbol" pitchFamily="18" charset="2"/>
              </a:rPr>
              <a:t> </a:t>
            </a:r>
            <a:r>
              <a:rPr lang="en-US" altLang="ko-KR" i="1" smtClean="0">
                <a:ea typeface="굴림" charset="-127"/>
                <a:sym typeface="Symbol" pitchFamily="18" charset="2"/>
              </a:rPr>
              <a:t>p       p</a:t>
            </a:r>
            <a:r>
              <a:rPr lang="en-US" altLang="ko-KR" smtClean="0">
                <a:ea typeface="굴림" charset="-127"/>
                <a:sym typeface="Symbol" pitchFamily="18" charset="2"/>
              </a:rPr>
              <a:t></a:t>
            </a:r>
            <a:r>
              <a:rPr lang="en-US" altLang="ko-KR" i="1" smtClean="0">
                <a:ea typeface="굴림" charset="-127"/>
                <a:sym typeface="Symbol" pitchFamily="18" charset="2"/>
              </a:rPr>
              <a:t>p </a:t>
            </a:r>
            <a:r>
              <a:rPr lang="en-US" altLang="ko-KR" smtClean="0">
                <a:ea typeface="굴림" charset="-127"/>
                <a:sym typeface="Symbol" pitchFamily="18" charset="2"/>
              </a:rPr>
              <a:t> </a:t>
            </a:r>
            <a:r>
              <a:rPr lang="en-US" altLang="ko-KR" i="1" smtClean="0">
                <a:ea typeface="굴림" charset="-127"/>
                <a:sym typeface="Symbol" pitchFamily="18" charset="2"/>
              </a:rPr>
              <a:t>p</a:t>
            </a:r>
          </a:p>
          <a:p>
            <a:pPr eaLnBrk="1" hangingPunct="1"/>
            <a:r>
              <a:rPr lang="en-US" altLang="ko-KR" i="1" smtClean="0">
                <a:ea typeface="굴림" charset="-127"/>
                <a:sym typeface="Symbol" pitchFamily="18" charset="2"/>
              </a:rPr>
              <a:t>Double negation:       </a:t>
            </a:r>
            <a:r>
              <a:rPr lang="en-US" altLang="ko-KR" smtClean="0">
                <a:ea typeface="굴림" charset="-127"/>
                <a:sym typeface="Symbol" pitchFamily="18" charset="2"/>
              </a:rPr>
              <a:t></a:t>
            </a:r>
            <a:r>
              <a:rPr lang="en-US" altLang="ko-KR" i="1" smtClean="0">
                <a:ea typeface="굴림" charset="-127"/>
                <a:sym typeface="Symbol" pitchFamily="18" charset="2"/>
              </a:rPr>
              <a:t>p </a:t>
            </a:r>
            <a:r>
              <a:rPr lang="en-US" altLang="ko-KR" smtClean="0">
                <a:ea typeface="굴림" charset="-127"/>
                <a:sym typeface="Symbol" pitchFamily="18" charset="2"/>
              </a:rPr>
              <a:t> </a:t>
            </a:r>
            <a:r>
              <a:rPr lang="en-US" altLang="ko-KR" i="1" smtClean="0">
                <a:ea typeface="굴림" charset="-127"/>
                <a:sym typeface="Symbol" pitchFamily="18" charset="2"/>
              </a:rPr>
              <a:t>p</a:t>
            </a:r>
          </a:p>
          <a:p>
            <a:pPr eaLnBrk="1" hangingPunct="1"/>
            <a:r>
              <a:rPr lang="en-US" altLang="ko-KR" i="1" smtClean="0">
                <a:ea typeface="굴림" charset="-127"/>
                <a:sym typeface="Symbol" pitchFamily="18" charset="2"/>
              </a:rPr>
              <a:t>Commutative:  p</a:t>
            </a:r>
            <a:r>
              <a:rPr lang="en-US" altLang="ko-KR" smtClean="0">
                <a:ea typeface="굴림" charset="-127"/>
                <a:sym typeface="Symbol" pitchFamily="18" charset="2"/>
              </a:rPr>
              <a:t></a:t>
            </a:r>
            <a:r>
              <a:rPr lang="en-US" altLang="ko-KR" i="1" smtClean="0">
                <a:ea typeface="굴림" charset="-127"/>
                <a:sym typeface="Symbol" pitchFamily="18" charset="2"/>
              </a:rPr>
              <a:t>q </a:t>
            </a:r>
            <a:r>
              <a:rPr lang="en-US" altLang="ko-KR" smtClean="0">
                <a:ea typeface="굴림" charset="-127"/>
                <a:sym typeface="Symbol" pitchFamily="18" charset="2"/>
              </a:rPr>
              <a:t> </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p    p</a:t>
            </a:r>
            <a:r>
              <a:rPr lang="en-US" altLang="ko-KR" smtClean="0">
                <a:ea typeface="굴림" charset="-127"/>
                <a:sym typeface="Symbol" pitchFamily="18" charset="2"/>
              </a:rPr>
              <a:t></a:t>
            </a:r>
            <a:r>
              <a:rPr lang="en-US" altLang="ko-KR" i="1" smtClean="0">
                <a:ea typeface="굴림" charset="-127"/>
                <a:sym typeface="Symbol" pitchFamily="18" charset="2"/>
              </a:rPr>
              <a:t>q </a:t>
            </a:r>
            <a:r>
              <a:rPr lang="en-US" altLang="ko-KR" smtClean="0">
                <a:ea typeface="굴림" charset="-127"/>
                <a:sym typeface="Symbol" pitchFamily="18" charset="2"/>
              </a:rPr>
              <a:t> </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p</a:t>
            </a:r>
          </a:p>
          <a:p>
            <a:pPr eaLnBrk="1" hangingPunct="1"/>
            <a:r>
              <a:rPr lang="en-US" altLang="ko-KR" i="1" smtClean="0">
                <a:ea typeface="굴림" charset="-127"/>
                <a:sym typeface="Symbol" pitchFamily="18" charset="2"/>
              </a:rPr>
              <a:t>Associative:          </a:t>
            </a:r>
            <a:r>
              <a:rPr lang="en-US" altLang="ko-KR" smtClean="0">
                <a:ea typeface="굴림" charset="-127"/>
                <a:sym typeface="Symbol" pitchFamily="18" charset="2"/>
              </a:rPr>
              <a:t>(</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r</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r</a:t>
            </a:r>
            <a:r>
              <a:rPr lang="en-US" altLang="ko-KR" smtClean="0">
                <a:ea typeface="굴림" charset="-127"/>
                <a:sym typeface="Symbol" pitchFamily="18" charset="2"/>
              </a:rPr>
              <a:t>)</a:t>
            </a:r>
            <a:br>
              <a:rPr lang="en-US" altLang="ko-KR" smtClean="0">
                <a:ea typeface="굴림" charset="-127"/>
                <a:sym typeface="Symbol" pitchFamily="18" charset="2"/>
              </a:rPr>
            </a:br>
            <a:r>
              <a:rPr lang="en-US" altLang="ko-KR" smtClean="0">
                <a:ea typeface="굴림" charset="-127"/>
                <a:sym typeface="Symbol" pitchFamily="18" charset="2"/>
              </a:rPr>
              <a:t>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r</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r</a:t>
            </a:r>
            <a:r>
              <a:rPr lang="en-US" altLang="ko-KR" smtClean="0">
                <a:ea typeface="굴림" charset="-127"/>
                <a:sym typeface="Symbol" pitchFamily="18" charset="2"/>
              </a:rPr>
              <a:t>)</a:t>
            </a:r>
          </a:p>
        </p:txBody>
      </p:sp>
      <p:sp>
        <p:nvSpPr>
          <p:cNvPr id="4" name="Slide Number Placeholder 3"/>
          <p:cNvSpPr>
            <a:spLocks noGrp="1"/>
          </p:cNvSpPr>
          <p:nvPr>
            <p:ph type="sldNum" sz="quarter" idx="12"/>
          </p:nvPr>
        </p:nvSpPr>
        <p:spPr/>
        <p:txBody>
          <a:bodyPr/>
          <a:lstStyle/>
          <a:p>
            <a:pPr>
              <a:defRPr/>
            </a:pPr>
            <a:fld id="{C2797561-1DDB-4B66-BBF1-82D48EF5BAE2}" type="slidenum">
              <a:rPr lang="en-US" smtClean="0"/>
              <a:pPr>
                <a:defRPr/>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9859">
                                            <p:txEl>
                                              <p:pRg st="1" end="1"/>
                                            </p:txEl>
                                          </p:spTgt>
                                        </p:tgtEl>
                                        <p:attrNameLst>
                                          <p:attrName>style.visibility</p:attrName>
                                        </p:attrNameLst>
                                      </p:cBhvr>
                                      <p:to>
                                        <p:strVal val="visible"/>
                                      </p:to>
                                    </p:set>
                                    <p:anim calcmode="lin" valueType="num">
                                      <p:cBhvr additive="base">
                                        <p:cTn id="13" dur="500" fill="hold"/>
                                        <p:tgtEl>
                                          <p:spTgt spid="249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9859">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9859">
                                            <p:txEl>
                                              <p:pRg st="2" end="2"/>
                                            </p:txEl>
                                          </p:spTgt>
                                        </p:tgtEl>
                                        <p:attrNameLst>
                                          <p:attrName>style.visibility</p:attrName>
                                        </p:attrNameLst>
                                      </p:cBhvr>
                                      <p:to>
                                        <p:strVal val="visible"/>
                                      </p:to>
                                    </p:set>
                                    <p:anim calcmode="lin" valueType="num">
                                      <p:cBhvr additive="base">
                                        <p:cTn id="19" dur="500" fill="hold"/>
                                        <p:tgtEl>
                                          <p:spTgt spid="249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9859">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builtIn="1"/>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9859">
                                            <p:txEl>
                                              <p:pRg st="3" end="3"/>
                                            </p:txEl>
                                          </p:spTgt>
                                        </p:tgtEl>
                                        <p:attrNameLst>
                                          <p:attrName>style.visibility</p:attrName>
                                        </p:attrNameLst>
                                      </p:cBhvr>
                                      <p:to>
                                        <p:strVal val="visible"/>
                                      </p:to>
                                    </p:set>
                                    <p:anim calcmode="lin" valueType="num">
                                      <p:cBhvr additive="base">
                                        <p:cTn id="25" dur="500" fill="hold"/>
                                        <p:tgtEl>
                                          <p:spTgt spid="2498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9859">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builtIn="1"/>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9859">
                                            <p:txEl>
                                              <p:pRg st="4" end="4"/>
                                            </p:txEl>
                                          </p:spTgt>
                                        </p:tgtEl>
                                        <p:attrNameLst>
                                          <p:attrName>style.visibility</p:attrName>
                                        </p:attrNameLst>
                                      </p:cBhvr>
                                      <p:to>
                                        <p:strVal val="visible"/>
                                      </p:to>
                                    </p:set>
                                    <p:anim calcmode="lin" valueType="num">
                                      <p:cBhvr additive="base">
                                        <p:cTn id="31" dur="500" fill="hold"/>
                                        <p:tgtEl>
                                          <p:spTgt spid="2498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9859">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builtIn="1"/>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9859">
                                            <p:txEl>
                                              <p:pRg st="5" end="5"/>
                                            </p:txEl>
                                          </p:spTgt>
                                        </p:tgtEl>
                                        <p:attrNameLst>
                                          <p:attrName>style.visibility</p:attrName>
                                        </p:attrNameLst>
                                      </p:cBhvr>
                                      <p:to>
                                        <p:strVal val="visible"/>
                                      </p:to>
                                    </p:set>
                                    <p:anim calcmode="lin" valueType="num">
                                      <p:cBhvr additive="base">
                                        <p:cTn id="37" dur="500" fill="hold"/>
                                        <p:tgtEl>
                                          <p:spTgt spid="2498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9859">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ko-KR" smtClean="0">
                <a:ea typeface="굴림" charset="-127"/>
              </a:rPr>
              <a:t>More Equivalence Laws</a:t>
            </a:r>
          </a:p>
        </p:txBody>
      </p:sp>
      <p:sp>
        <p:nvSpPr>
          <p:cNvPr id="250883" name="Rectangle 3"/>
          <p:cNvSpPr>
            <a:spLocks noGrp="1" noChangeArrowheads="1"/>
          </p:cNvSpPr>
          <p:nvPr>
            <p:ph type="body" sz="half" idx="1"/>
          </p:nvPr>
        </p:nvSpPr>
        <p:spPr>
          <a:xfrm>
            <a:off x="685800" y="1981200"/>
            <a:ext cx="7772400" cy="4114800"/>
          </a:xfrm>
        </p:spPr>
        <p:txBody>
          <a:bodyPr/>
          <a:lstStyle/>
          <a:p>
            <a:pPr eaLnBrk="1" hangingPunct="1"/>
            <a:r>
              <a:rPr lang="en-US" altLang="ko-KR" sz="2800" i="1" smtClean="0">
                <a:ea typeface="굴림" charset="-127"/>
              </a:rPr>
              <a:t>Distributive</a:t>
            </a:r>
            <a:r>
              <a:rPr lang="en-US" altLang="ko-KR" sz="2800" smtClean="0">
                <a:ea typeface="굴림" charset="-127"/>
              </a:rPr>
              <a:t>:     </a:t>
            </a:r>
            <a:r>
              <a:rPr lang="en-US" altLang="ko-KR" sz="2800" i="1" smtClean="0">
                <a:ea typeface="굴림" charset="-127"/>
                <a:sym typeface="Symbol" pitchFamily="18" charset="2"/>
              </a:rPr>
              <a:t>p</a:t>
            </a:r>
            <a:r>
              <a:rPr lang="en-US" altLang="ko-KR" sz="2800" smtClean="0">
                <a:ea typeface="굴림" charset="-127"/>
                <a:sym typeface="Symbol" pitchFamily="18" charset="2"/>
              </a:rPr>
              <a:t>(</a:t>
            </a:r>
            <a:r>
              <a:rPr lang="en-US" altLang="ko-KR" sz="2800" i="1" smtClean="0">
                <a:ea typeface="굴림" charset="-127"/>
                <a:sym typeface="Symbol" pitchFamily="18" charset="2"/>
              </a:rPr>
              <a:t>q</a:t>
            </a:r>
            <a:r>
              <a:rPr lang="en-US" altLang="ko-KR" sz="2800" smtClean="0">
                <a:ea typeface="굴림" charset="-127"/>
                <a:sym typeface="Symbol" pitchFamily="18" charset="2"/>
              </a:rPr>
              <a:t></a:t>
            </a:r>
            <a:r>
              <a:rPr lang="en-US" altLang="ko-KR" sz="2800" i="1" smtClean="0">
                <a:ea typeface="굴림" charset="-127"/>
                <a:sym typeface="Symbol" pitchFamily="18" charset="2"/>
              </a:rPr>
              <a:t>r</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a:t>
            </a:r>
            <a:r>
              <a:rPr lang="en-US" altLang="ko-KR" sz="2800" i="1" smtClean="0">
                <a:ea typeface="굴림" charset="-127"/>
                <a:sym typeface="Symbol" pitchFamily="18" charset="2"/>
              </a:rPr>
              <a:t>q</a:t>
            </a:r>
            <a:r>
              <a:rPr lang="en-US" altLang="ko-KR" sz="2800" smtClean="0">
                <a:ea typeface="굴림" charset="-127"/>
                <a:sym typeface="Symbol" pitchFamily="18" charset="2"/>
              </a:rPr>
              <a:t>)(</a:t>
            </a:r>
            <a:r>
              <a:rPr lang="en-US" altLang="ko-KR" sz="2800" i="1" smtClean="0">
                <a:ea typeface="굴림" charset="-127"/>
                <a:sym typeface="Symbol" pitchFamily="18" charset="2"/>
              </a:rPr>
              <a:t>p</a:t>
            </a:r>
            <a:r>
              <a:rPr lang="en-US" altLang="ko-KR" sz="2800" smtClean="0">
                <a:ea typeface="굴림" charset="-127"/>
                <a:sym typeface="Symbol" pitchFamily="18" charset="2"/>
              </a:rPr>
              <a:t></a:t>
            </a:r>
            <a:r>
              <a:rPr lang="en-US" altLang="ko-KR" sz="2800" i="1" smtClean="0">
                <a:ea typeface="굴림" charset="-127"/>
                <a:sym typeface="Symbol" pitchFamily="18" charset="2"/>
              </a:rPr>
              <a:t>r</a:t>
            </a:r>
            <a:r>
              <a:rPr lang="en-US" altLang="ko-KR" sz="2800" smtClean="0">
                <a:ea typeface="굴림" charset="-127"/>
                <a:sym typeface="Symbol" pitchFamily="18" charset="2"/>
              </a:rPr>
              <a:t>)</a:t>
            </a:r>
            <a:br>
              <a:rPr lang="en-US" altLang="ko-KR" sz="2800" smtClean="0">
                <a:ea typeface="굴림" charset="-127"/>
                <a:sym typeface="Symbol" pitchFamily="18" charset="2"/>
              </a:rPr>
            </a:b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a:t>
            </a:r>
            <a:r>
              <a:rPr lang="en-US" altLang="ko-KR" sz="2800" i="1" smtClean="0">
                <a:ea typeface="굴림" charset="-127"/>
                <a:sym typeface="Symbol" pitchFamily="18" charset="2"/>
              </a:rPr>
              <a:t>q</a:t>
            </a:r>
            <a:r>
              <a:rPr lang="en-US" altLang="ko-KR" sz="2800" smtClean="0">
                <a:ea typeface="굴림" charset="-127"/>
                <a:sym typeface="Symbol" pitchFamily="18" charset="2"/>
              </a:rPr>
              <a:t></a:t>
            </a:r>
            <a:r>
              <a:rPr lang="en-US" altLang="ko-KR" sz="2800" i="1" smtClean="0">
                <a:ea typeface="굴림" charset="-127"/>
                <a:sym typeface="Symbol" pitchFamily="18" charset="2"/>
              </a:rPr>
              <a:t>r</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a:t>
            </a:r>
            <a:r>
              <a:rPr lang="en-US" altLang="ko-KR" sz="2800" i="1" smtClean="0">
                <a:ea typeface="굴림" charset="-127"/>
                <a:sym typeface="Symbol" pitchFamily="18" charset="2"/>
              </a:rPr>
              <a:t>q</a:t>
            </a:r>
            <a:r>
              <a:rPr lang="en-US" altLang="ko-KR" sz="2800" smtClean="0">
                <a:ea typeface="굴림" charset="-127"/>
                <a:sym typeface="Symbol" pitchFamily="18" charset="2"/>
              </a:rPr>
              <a:t>)(</a:t>
            </a:r>
            <a:r>
              <a:rPr lang="en-US" altLang="ko-KR" sz="2800" i="1" smtClean="0">
                <a:ea typeface="굴림" charset="-127"/>
                <a:sym typeface="Symbol" pitchFamily="18" charset="2"/>
              </a:rPr>
              <a:t>p</a:t>
            </a:r>
            <a:r>
              <a:rPr lang="en-US" altLang="ko-KR" sz="2800" smtClean="0">
                <a:ea typeface="굴림" charset="-127"/>
                <a:sym typeface="Symbol" pitchFamily="18" charset="2"/>
              </a:rPr>
              <a:t></a:t>
            </a:r>
            <a:r>
              <a:rPr lang="en-US" altLang="ko-KR" sz="2800" i="1" smtClean="0">
                <a:ea typeface="굴림" charset="-127"/>
                <a:sym typeface="Symbol" pitchFamily="18" charset="2"/>
              </a:rPr>
              <a:t>r</a:t>
            </a:r>
            <a:r>
              <a:rPr lang="en-US" altLang="ko-KR" sz="2800" smtClean="0">
                <a:ea typeface="굴림" charset="-127"/>
                <a:sym typeface="Symbol" pitchFamily="18" charset="2"/>
              </a:rPr>
              <a:t>)</a:t>
            </a:r>
          </a:p>
          <a:p>
            <a:pPr eaLnBrk="1" hangingPunct="1"/>
            <a:r>
              <a:rPr lang="en-US" altLang="ko-KR" sz="2800" i="1" smtClean="0">
                <a:ea typeface="굴림" charset="-127"/>
                <a:sym typeface="Symbol" pitchFamily="18" charset="2"/>
              </a:rPr>
              <a:t>De Morgan’s</a:t>
            </a:r>
            <a:r>
              <a:rPr lang="en-US" altLang="ko-KR" sz="2800" smtClean="0">
                <a:ea typeface="굴림" charset="-127"/>
                <a:sym typeface="Symbol" pitchFamily="18" charset="2"/>
              </a:rPr>
              <a:t>:</a:t>
            </a:r>
            <a:br>
              <a:rPr lang="en-US" altLang="ko-KR" sz="2800" smtClean="0">
                <a:ea typeface="굴림" charset="-127"/>
                <a:sym typeface="Symbol" pitchFamily="18" charset="2"/>
              </a:rPr>
            </a:b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a:t>
            </a:r>
            <a:r>
              <a:rPr lang="en-US" altLang="ko-KR" sz="2800" i="1" smtClean="0">
                <a:ea typeface="굴림" charset="-127"/>
                <a:sym typeface="Symbol" pitchFamily="18" charset="2"/>
              </a:rPr>
              <a:t>q</a:t>
            </a:r>
            <a:r>
              <a:rPr lang="en-US" altLang="ko-KR" sz="2800" smtClean="0">
                <a:ea typeface="굴림" charset="-127"/>
                <a:sym typeface="Symbol" pitchFamily="18" charset="2"/>
              </a:rPr>
              <a:t>)  </a:t>
            </a:r>
            <a:r>
              <a:rPr lang="en-US" altLang="ko-KR" sz="2800" i="1" smtClean="0">
                <a:ea typeface="굴림" charset="-127"/>
                <a:sym typeface="Symbol" pitchFamily="18" charset="2"/>
              </a:rPr>
              <a:t>p </a:t>
            </a:r>
            <a:r>
              <a:rPr lang="en-US" altLang="ko-KR" sz="2800" smtClean="0">
                <a:ea typeface="굴림" charset="-127"/>
                <a:sym typeface="Symbol" pitchFamily="18" charset="2"/>
              </a:rPr>
              <a:t> </a:t>
            </a:r>
            <a:r>
              <a:rPr lang="en-US" altLang="ko-KR" sz="2800" i="1" smtClean="0">
                <a:ea typeface="굴림" charset="-127"/>
                <a:sym typeface="Symbol" pitchFamily="18" charset="2"/>
              </a:rPr>
              <a:t>q</a:t>
            </a:r>
            <a:br>
              <a:rPr lang="en-US" altLang="ko-KR" sz="2800" i="1" smtClean="0">
                <a:ea typeface="굴림" charset="-127"/>
                <a:sym typeface="Symbol" pitchFamily="18" charset="2"/>
              </a:rPr>
            </a:b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a:t>
            </a:r>
            <a:r>
              <a:rPr lang="en-US" altLang="ko-KR" sz="2800" i="1" smtClean="0">
                <a:ea typeface="굴림" charset="-127"/>
                <a:sym typeface="Symbol" pitchFamily="18" charset="2"/>
              </a:rPr>
              <a:t>q</a:t>
            </a:r>
            <a:r>
              <a:rPr lang="en-US" altLang="ko-KR" sz="2800" smtClean="0">
                <a:ea typeface="굴림" charset="-127"/>
                <a:sym typeface="Symbol" pitchFamily="18" charset="2"/>
              </a:rPr>
              <a:t>)  </a:t>
            </a:r>
            <a:r>
              <a:rPr lang="en-US" altLang="ko-KR" sz="2800" i="1" smtClean="0">
                <a:ea typeface="굴림" charset="-127"/>
                <a:sym typeface="Symbol" pitchFamily="18" charset="2"/>
              </a:rPr>
              <a:t>p </a:t>
            </a:r>
            <a:r>
              <a:rPr lang="en-US" altLang="ko-KR" sz="2800" smtClean="0">
                <a:ea typeface="굴림" charset="-127"/>
                <a:sym typeface="Symbol" pitchFamily="18" charset="2"/>
              </a:rPr>
              <a:t> </a:t>
            </a:r>
            <a:r>
              <a:rPr lang="en-US" altLang="ko-KR" sz="2800" i="1" smtClean="0">
                <a:ea typeface="굴림" charset="-127"/>
                <a:sym typeface="Symbol" pitchFamily="18" charset="2"/>
              </a:rPr>
              <a:t>q</a:t>
            </a:r>
            <a:r>
              <a:rPr lang="en-US" altLang="ko-KR" sz="2800" smtClean="0">
                <a:ea typeface="굴림" charset="-127"/>
                <a:sym typeface="Symbol" pitchFamily="18" charset="2"/>
              </a:rPr>
              <a:t> </a:t>
            </a:r>
          </a:p>
          <a:p>
            <a:pPr eaLnBrk="1" hangingPunct="1"/>
            <a:r>
              <a:rPr lang="en-US" altLang="ko-KR" sz="2800" i="1" smtClean="0">
                <a:ea typeface="굴림" charset="-127"/>
                <a:sym typeface="Symbol" pitchFamily="18" charset="2"/>
              </a:rPr>
              <a:t>Trivial tautology/contradiction</a:t>
            </a:r>
            <a:r>
              <a:rPr lang="en-US" altLang="ko-KR" sz="2800" smtClean="0">
                <a:ea typeface="굴림" charset="-127"/>
                <a:sym typeface="Symbol" pitchFamily="18" charset="2"/>
              </a:rPr>
              <a:t>:</a:t>
            </a:r>
            <a:br>
              <a:rPr lang="en-US" altLang="ko-KR" sz="2800" smtClean="0">
                <a:ea typeface="굴림" charset="-127"/>
                <a:sym typeface="Symbol" pitchFamily="18" charset="2"/>
              </a:rPr>
            </a:b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b="1" smtClean="0">
                <a:ea typeface="굴림" charset="-127"/>
                <a:sym typeface="Symbol" pitchFamily="18" charset="2"/>
              </a:rPr>
              <a:t>T</a:t>
            </a: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b="1" smtClean="0">
                <a:ea typeface="굴림" charset="-127"/>
                <a:sym typeface="Symbol" pitchFamily="18" charset="2"/>
              </a:rPr>
              <a:t>F</a:t>
            </a:r>
          </a:p>
        </p:txBody>
      </p:sp>
      <p:pic>
        <p:nvPicPr>
          <p:cNvPr id="250885" name="Picture 5" descr="DeMorgan"/>
          <p:cNvPicPr>
            <a:picLocks noGrp="1" noChangeAspect="1" noChangeArrowheads="1"/>
          </p:cNvPicPr>
          <p:nvPr>
            <p:ph sz="half" idx="2"/>
          </p:nvPr>
        </p:nvPicPr>
        <p:blipFill>
          <a:blip r:embed="rId3"/>
          <a:srcRect/>
          <a:stretch>
            <a:fillRect/>
          </a:stretch>
        </p:blipFill>
        <p:spPr>
          <a:xfrm>
            <a:off x="7467600" y="3048000"/>
            <a:ext cx="1127125" cy="1371600"/>
          </a:xfrm>
          <a:effectLst>
            <a:outerShdw dist="35921" dir="2700000" algn="ctr" rotWithShape="0">
              <a:srgbClr val="808080"/>
            </a:outerShdw>
          </a:effectLst>
        </p:spPr>
      </p:pic>
      <p:sp>
        <p:nvSpPr>
          <p:cNvPr id="78853" name="Text Box 6"/>
          <p:cNvSpPr txBox="1">
            <a:spLocks noChangeArrowheads="1"/>
          </p:cNvSpPr>
          <p:nvPr/>
        </p:nvSpPr>
        <p:spPr bwMode="auto">
          <a:xfrm>
            <a:off x="7331075" y="4419600"/>
            <a:ext cx="1327150" cy="915988"/>
          </a:xfrm>
          <a:prstGeom prst="rect">
            <a:avLst/>
          </a:prstGeom>
          <a:solidFill>
            <a:srgbClr val="FFFFCC"/>
          </a:solidFill>
          <a:ln w="9525">
            <a:noFill/>
            <a:miter lim="800000"/>
            <a:headEnd/>
            <a:tailEnd/>
          </a:ln>
        </p:spPr>
        <p:txBody>
          <a:bodyPr wrap="none">
            <a:spAutoFit/>
          </a:bodyPr>
          <a:lstStyle/>
          <a:p>
            <a:pPr algn="ctr" eaLnBrk="0" hangingPunct="0"/>
            <a:r>
              <a:rPr lang="en-US" altLang="ko-KR">
                <a:ea typeface="굴림" charset="-127"/>
              </a:rPr>
              <a:t>Augustus</a:t>
            </a:r>
            <a:br>
              <a:rPr lang="en-US" altLang="ko-KR">
                <a:ea typeface="굴림" charset="-127"/>
              </a:rPr>
            </a:br>
            <a:r>
              <a:rPr lang="en-US" altLang="ko-KR">
                <a:ea typeface="굴림" charset="-127"/>
              </a:rPr>
              <a:t>De Morgan</a:t>
            </a:r>
            <a:br>
              <a:rPr lang="en-US" altLang="ko-KR">
                <a:ea typeface="굴림" charset="-127"/>
              </a:rPr>
            </a:br>
            <a:r>
              <a:rPr lang="en-US" altLang="ko-KR">
                <a:ea typeface="굴림" charset="-127"/>
              </a:rPr>
              <a:t>(1806-1871)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 calcmode="lin" valueType="num">
                                      <p:cBhvr additive="base">
                                        <p:cTn id="7" dur="500" fill="hold"/>
                                        <p:tgtEl>
                                          <p:spTgt spid="250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088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0883">
                                            <p:txEl>
                                              <p:pRg st="1" end="1"/>
                                            </p:txEl>
                                          </p:spTgt>
                                        </p:tgtEl>
                                        <p:attrNameLst>
                                          <p:attrName>style.visibility</p:attrName>
                                        </p:attrNameLst>
                                      </p:cBhvr>
                                      <p:to>
                                        <p:strVal val="visible"/>
                                      </p:to>
                                    </p:set>
                                    <p:anim calcmode="lin" valueType="num">
                                      <p:cBhvr additive="base">
                                        <p:cTn id="13" dur="500" fill="hold"/>
                                        <p:tgtEl>
                                          <p:spTgt spid="250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088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0883">
                                            <p:txEl>
                                              <p:pRg st="2" end="2"/>
                                            </p:txEl>
                                          </p:spTgt>
                                        </p:tgtEl>
                                        <p:attrNameLst>
                                          <p:attrName>style.visibility</p:attrName>
                                        </p:attrNameLst>
                                      </p:cBhvr>
                                      <p:to>
                                        <p:strVal val="visible"/>
                                      </p:to>
                                    </p:set>
                                    <p:anim calcmode="lin" valueType="num">
                                      <p:cBhvr additive="base">
                                        <p:cTn id="19" dur="500" fill="hold"/>
                                        <p:tgtEl>
                                          <p:spTgt spid="2508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088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ko-KR" sz="2800" smtClean="0">
                <a:ea typeface="굴림" charset="-127"/>
              </a:rPr>
              <a:t>Defining Operators via Equivalences</a:t>
            </a:r>
            <a:endParaRPr lang="en-US" altLang="ko-KR" smtClean="0">
              <a:ea typeface="굴림" charset="-127"/>
            </a:endParaRPr>
          </a:p>
        </p:txBody>
      </p:sp>
      <p:sp>
        <p:nvSpPr>
          <p:cNvPr id="251907" name="Rectangle 3"/>
          <p:cNvSpPr>
            <a:spLocks noGrp="1" noChangeArrowheads="1"/>
          </p:cNvSpPr>
          <p:nvPr>
            <p:ph type="body" idx="1"/>
          </p:nvPr>
        </p:nvSpPr>
        <p:spPr/>
        <p:txBody>
          <a:bodyPr/>
          <a:lstStyle/>
          <a:p>
            <a:pPr eaLnBrk="1" hangingPunct="1">
              <a:buFontTx/>
              <a:buNone/>
            </a:pPr>
            <a:r>
              <a:rPr lang="en-US" altLang="ko-KR" smtClean="0">
                <a:ea typeface="굴림" charset="-127"/>
              </a:rPr>
              <a:t>Using equivalences, we can </a:t>
            </a:r>
            <a:r>
              <a:rPr lang="en-US" altLang="ko-KR" i="1" smtClean="0">
                <a:ea typeface="굴림" charset="-127"/>
              </a:rPr>
              <a:t>define</a:t>
            </a:r>
            <a:r>
              <a:rPr lang="en-US" altLang="ko-KR" smtClean="0">
                <a:ea typeface="굴림" charset="-127"/>
              </a:rPr>
              <a:t> operators in terms of other operators.</a:t>
            </a:r>
          </a:p>
          <a:p>
            <a:pPr eaLnBrk="1" hangingPunct="1"/>
            <a:r>
              <a:rPr lang="en-US" altLang="ko-KR" smtClean="0">
                <a:ea typeface="굴림" charset="-127"/>
              </a:rPr>
              <a:t>Exclusive or:   </a:t>
            </a:r>
            <a:r>
              <a:rPr lang="en-US" altLang="ko-KR" i="1" smtClean="0">
                <a:ea typeface="굴림" charset="-127"/>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br>
              <a:rPr lang="en-US" altLang="ko-KR" smtClean="0">
                <a:ea typeface="굴림" charset="-127"/>
                <a:sym typeface="Symbol" pitchFamily="18" charset="2"/>
              </a:rPr>
            </a:br>
            <a:r>
              <a:rPr lang="en-US" altLang="ko-KR" smtClean="0">
                <a:ea typeface="굴림" charset="-127"/>
                <a:sym typeface="Symbol" pitchFamily="18" charset="2"/>
              </a:rPr>
              <a:t>                        </a:t>
            </a:r>
            <a:r>
              <a:rPr lang="en-US" altLang="ko-KR" i="1" smtClean="0">
                <a:ea typeface="굴림" charset="-127"/>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p</a:t>
            </a:r>
            <a:r>
              <a:rPr lang="en-US" altLang="ko-KR" smtClean="0">
                <a:ea typeface="굴림" charset="-127"/>
                <a:sym typeface="Symbol" pitchFamily="18" charset="2"/>
              </a:rPr>
              <a:t>)</a:t>
            </a:r>
          </a:p>
          <a:p>
            <a:pPr eaLnBrk="1" hangingPunct="1"/>
            <a:r>
              <a:rPr lang="en-US" altLang="ko-KR" smtClean="0">
                <a:ea typeface="굴림" charset="-127"/>
                <a:sym typeface="Symbol" pitchFamily="18" charset="2"/>
              </a:rPr>
              <a:t>Implies: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 </a:t>
            </a:r>
            <a:r>
              <a:rPr lang="en-US" altLang="ko-KR" smtClean="0">
                <a:ea typeface="굴림" charset="-127"/>
                <a:sym typeface="Symbol" pitchFamily="18" charset="2"/>
              </a:rPr>
              <a:t> </a:t>
            </a:r>
            <a:r>
              <a:rPr lang="en-US" altLang="ko-KR" i="1" smtClean="0">
                <a:ea typeface="굴림" charset="-127"/>
                <a:sym typeface="Symbol" pitchFamily="18" charset="2"/>
              </a:rPr>
              <a:t>p </a:t>
            </a:r>
            <a:r>
              <a:rPr lang="en-US" altLang="ko-KR" smtClean="0">
                <a:ea typeface="굴림" charset="-127"/>
                <a:sym typeface="Symbol" pitchFamily="18" charset="2"/>
              </a:rPr>
              <a:t> </a:t>
            </a:r>
            <a:r>
              <a:rPr lang="en-US" altLang="ko-KR" i="1" smtClean="0">
                <a:ea typeface="굴림" charset="-127"/>
                <a:sym typeface="Symbol" pitchFamily="18" charset="2"/>
              </a:rPr>
              <a:t>q</a:t>
            </a:r>
          </a:p>
          <a:p>
            <a:pPr eaLnBrk="1" hangingPunct="1"/>
            <a:r>
              <a:rPr lang="en-US" altLang="ko-KR" smtClean="0">
                <a:ea typeface="굴림" charset="-127"/>
                <a:sym typeface="Symbol" pitchFamily="18" charset="2"/>
              </a:rPr>
              <a:t>Biconditional: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 </a:t>
            </a:r>
            <a:r>
              <a:rPr lang="en-US" altLang="ko-KR" smtClean="0">
                <a:ea typeface="굴림" charset="-127"/>
                <a:sym typeface="Symbol" pitchFamily="18" charset="2"/>
              </a:rPr>
              <a:t>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 </a:t>
            </a:r>
            <a:r>
              <a:rPr lang="en-US" altLang="ko-KR" smtClean="0">
                <a:ea typeface="굴림" charset="-127"/>
                <a:sym typeface="Symbol" pitchFamily="18" charset="2"/>
              </a:rPr>
              <a:t> (</a:t>
            </a:r>
            <a:r>
              <a:rPr lang="en-US" altLang="ko-KR" i="1" smtClean="0">
                <a:ea typeface="굴림" charset="-127"/>
                <a:sym typeface="Symbol" pitchFamily="18" charset="2"/>
              </a:rPr>
              <a:t>q</a:t>
            </a:r>
            <a:r>
              <a:rPr lang="en-US" altLang="ko-KR" smtClean="0">
                <a:ea typeface="굴림" charset="-127"/>
                <a:sym typeface="Symbol" pitchFamily="18" charset="2"/>
              </a:rPr>
              <a:t></a:t>
            </a:r>
            <a:r>
              <a:rPr lang="en-US" altLang="ko-KR" i="1" smtClean="0">
                <a:ea typeface="굴림" charset="-127"/>
                <a:sym typeface="Symbol" pitchFamily="18" charset="2"/>
              </a:rPr>
              <a:t>p</a:t>
            </a:r>
            <a:r>
              <a:rPr lang="en-US" altLang="ko-KR" smtClean="0">
                <a:ea typeface="굴림" charset="-127"/>
                <a:sym typeface="Symbol" pitchFamily="18" charset="2"/>
              </a:rPr>
              <a:t>)</a:t>
            </a:r>
            <a:br>
              <a:rPr lang="en-US" altLang="ko-KR" smtClean="0">
                <a:ea typeface="굴림" charset="-127"/>
                <a:sym typeface="Symbol" pitchFamily="18" charset="2"/>
              </a:rPr>
            </a:br>
            <a:r>
              <a:rPr lang="en-US" altLang="ko-KR" smtClean="0">
                <a:ea typeface="굴림" charset="-127"/>
                <a:sym typeface="Symbol" pitchFamily="18" charset="2"/>
              </a:rPr>
              <a:t>                        </a:t>
            </a:r>
            <a:r>
              <a:rPr lang="en-US" altLang="ko-KR" i="1" smtClean="0">
                <a:ea typeface="굴림" charset="-127"/>
                <a:sym typeface="Symbol" pitchFamily="18" charset="2"/>
              </a:rPr>
              <a:t>p</a:t>
            </a:r>
            <a:r>
              <a:rPr lang="en-US" altLang="ko-KR" smtClean="0">
                <a:ea typeface="굴림" charset="-127"/>
                <a:sym typeface="Symbol" pitchFamily="18" charset="2"/>
              </a:rPr>
              <a:t></a:t>
            </a:r>
            <a:r>
              <a:rPr lang="en-US" altLang="ko-KR" i="1" smtClean="0">
                <a:ea typeface="굴림" charset="-127"/>
                <a:sym typeface="Symbol" pitchFamily="18" charset="2"/>
              </a:rPr>
              <a:t>q </a:t>
            </a:r>
            <a:r>
              <a:rPr lang="en-US" altLang="ko-KR" smtClean="0">
                <a:ea typeface="굴림" charset="-127"/>
                <a:sym typeface="Symbol" pitchFamily="18" charset="2"/>
              </a:rPr>
              <a:t> (</a:t>
            </a:r>
            <a:r>
              <a:rPr lang="en-US" altLang="ko-KR" i="1" smtClean="0">
                <a:ea typeface="굴림" charset="-127"/>
              </a:rPr>
              <a:t>p</a:t>
            </a:r>
            <a:r>
              <a:rPr lang="en-US" altLang="ko-KR" smtClean="0">
                <a:ea typeface="굴림" charset="-127"/>
                <a:sym typeface="Symbol" pitchFamily="18" charset="2"/>
              </a:rPr>
              <a:t></a:t>
            </a:r>
            <a:r>
              <a:rPr lang="en-US" altLang="ko-KR" i="1" smtClean="0">
                <a:ea typeface="굴림" charset="-127"/>
                <a:sym typeface="Symbol" pitchFamily="18" charset="2"/>
              </a:rPr>
              <a:t>q</a:t>
            </a:r>
            <a:r>
              <a:rPr lang="en-US" altLang="ko-KR" smtClean="0">
                <a:ea typeface="굴림" charset="-127"/>
                <a:sym typeface="Symbol" pitchFamily="18" charset="2"/>
              </a:rPr>
              <a:t>)</a:t>
            </a:r>
          </a:p>
        </p:txBody>
      </p:sp>
      <p:sp>
        <p:nvSpPr>
          <p:cNvPr id="4" name="Slide Number Placeholder 3"/>
          <p:cNvSpPr>
            <a:spLocks noGrp="1"/>
          </p:cNvSpPr>
          <p:nvPr>
            <p:ph type="sldNum" sz="quarter" idx="12"/>
          </p:nvPr>
        </p:nvSpPr>
        <p:spPr/>
        <p:txBody>
          <a:bodyPr/>
          <a:lstStyle/>
          <a:p>
            <a:pPr>
              <a:defRPr/>
            </a:pPr>
            <a:fld id="{2B0155E2-9696-475B-A52D-101E3B286344}" type="slidenum">
              <a:rPr lang="en-US" smtClean="0"/>
              <a:pPr>
                <a:defRPr/>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 calcmode="lin" valueType="num">
                                      <p:cBhvr additive="base">
                                        <p:cTn id="7" dur="500" fill="hold"/>
                                        <p:tgtEl>
                                          <p:spTgt spid="2519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190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1907">
                                            <p:txEl>
                                              <p:pRg st="1" end="1"/>
                                            </p:txEl>
                                          </p:spTgt>
                                        </p:tgtEl>
                                        <p:attrNameLst>
                                          <p:attrName>style.visibility</p:attrName>
                                        </p:attrNameLst>
                                      </p:cBhvr>
                                      <p:to>
                                        <p:strVal val="visible"/>
                                      </p:to>
                                    </p:set>
                                    <p:anim calcmode="lin" valueType="num">
                                      <p:cBhvr additive="base">
                                        <p:cTn id="13" dur="500" fill="hold"/>
                                        <p:tgtEl>
                                          <p:spTgt spid="2519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190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1907">
                                            <p:txEl>
                                              <p:pRg st="2" end="2"/>
                                            </p:txEl>
                                          </p:spTgt>
                                        </p:tgtEl>
                                        <p:attrNameLst>
                                          <p:attrName>style.visibility</p:attrName>
                                        </p:attrNameLst>
                                      </p:cBhvr>
                                      <p:to>
                                        <p:strVal val="visible"/>
                                      </p:to>
                                    </p:set>
                                    <p:anim calcmode="lin" valueType="num">
                                      <p:cBhvr additive="base">
                                        <p:cTn id="19" dur="500" fill="hold"/>
                                        <p:tgtEl>
                                          <p:spTgt spid="2519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190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builtIn="1"/>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1907">
                                            <p:txEl>
                                              <p:pRg st="3" end="3"/>
                                            </p:txEl>
                                          </p:spTgt>
                                        </p:tgtEl>
                                        <p:attrNameLst>
                                          <p:attrName>style.visibility</p:attrName>
                                        </p:attrNameLst>
                                      </p:cBhvr>
                                      <p:to>
                                        <p:strVal val="visible"/>
                                      </p:to>
                                    </p:set>
                                    <p:anim calcmode="lin" valueType="num">
                                      <p:cBhvr additive="base">
                                        <p:cTn id="25" dur="500" fill="hold"/>
                                        <p:tgtEl>
                                          <p:spTgt spid="2519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190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ko-KR" smtClean="0">
                <a:ea typeface="굴림" charset="-127"/>
              </a:rPr>
              <a:t>An Example Problem</a:t>
            </a:r>
          </a:p>
        </p:txBody>
      </p:sp>
      <p:sp>
        <p:nvSpPr>
          <p:cNvPr id="252931" name="Rectangle 3"/>
          <p:cNvSpPr>
            <a:spLocks noGrp="1" noChangeArrowheads="1"/>
          </p:cNvSpPr>
          <p:nvPr>
            <p:ph type="body" idx="1"/>
          </p:nvPr>
        </p:nvSpPr>
        <p:spPr/>
        <p:txBody>
          <a:bodyPr/>
          <a:lstStyle/>
          <a:p>
            <a:pPr eaLnBrk="1" hangingPunct="1">
              <a:lnSpc>
                <a:spcPct val="90000"/>
              </a:lnSpc>
            </a:pPr>
            <a:r>
              <a:rPr lang="en-US" altLang="ko-KR" smtClean="0">
                <a:ea typeface="굴림" charset="-127"/>
                <a:sym typeface="Symbol" pitchFamily="18" charset="2"/>
              </a:rPr>
              <a:t>Check using a symbolic derivation whether </a:t>
            </a:r>
            <a:br>
              <a:rPr lang="en-US" altLang="ko-KR" smtClean="0">
                <a:ea typeface="굴림" charset="-127"/>
                <a:sym typeface="Symbol" pitchFamily="18" charset="2"/>
              </a:rPr>
            </a:br>
            <a:r>
              <a:rPr lang="en-US" altLang="ko-KR" smtClean="0">
                <a:ea typeface="굴림" charset="-127"/>
                <a:sym typeface="Symbol" pitchFamily="18" charset="2"/>
              </a:rPr>
              <a:t>(</a:t>
            </a:r>
            <a:r>
              <a:rPr lang="en-US" altLang="ko-KR" i="1" smtClean="0">
                <a:ea typeface="굴림" charset="-127"/>
                <a:sym typeface="Symbol" pitchFamily="18" charset="2"/>
              </a:rPr>
              <a:t>p </a:t>
            </a:r>
            <a:r>
              <a:rPr lang="en-US" altLang="ko-KR" smtClean="0">
                <a:ea typeface="굴림" charset="-127"/>
                <a:sym typeface="Symbol" pitchFamily="18" charset="2"/>
              </a:rPr>
              <a:t> </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  </a:t>
            </a:r>
            <a:r>
              <a:rPr lang="en-US" altLang="ko-KR" i="1" smtClean="0">
                <a:ea typeface="굴림" charset="-127"/>
                <a:sym typeface="Symbol" pitchFamily="18" charset="2"/>
              </a:rPr>
              <a:t>r</a:t>
            </a:r>
            <a:r>
              <a:rPr lang="en-US" altLang="ko-KR" smtClean="0">
                <a:ea typeface="굴림" charset="-127"/>
                <a:sym typeface="Symbol" pitchFamily="18" charset="2"/>
              </a:rPr>
              <a:t>)</a:t>
            </a:r>
            <a:r>
              <a:rPr lang="en-US" altLang="ko-KR" i="1" smtClean="0">
                <a:ea typeface="굴림" charset="-127"/>
                <a:sym typeface="Symbol" pitchFamily="18" charset="2"/>
              </a:rPr>
              <a:t> </a:t>
            </a:r>
            <a:r>
              <a:rPr lang="en-US" altLang="ko-KR" smtClean="0">
                <a:ea typeface="굴림" charset="-127"/>
                <a:sym typeface="Symbol" pitchFamily="18" charset="2"/>
              </a:rPr>
              <a:t>  </a:t>
            </a:r>
            <a:r>
              <a:rPr lang="en-US" altLang="ko-KR" i="1" smtClean="0">
                <a:ea typeface="굴림" charset="-127"/>
                <a:sym typeface="Symbol" pitchFamily="18" charset="2"/>
              </a:rPr>
              <a:t>p </a:t>
            </a:r>
            <a:r>
              <a:rPr lang="en-US" altLang="ko-KR" smtClean="0">
                <a:ea typeface="굴림" charset="-127"/>
                <a:sym typeface="Symbol" pitchFamily="18" charset="2"/>
              </a:rPr>
              <a:t> </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r</a:t>
            </a:r>
            <a:r>
              <a:rPr lang="en-US" altLang="ko-KR" smtClean="0">
                <a:ea typeface="굴림" charset="-127"/>
                <a:sym typeface="Symbol" pitchFamily="18" charset="2"/>
              </a:rPr>
              <a:t>.</a:t>
            </a:r>
          </a:p>
          <a:p>
            <a:pPr eaLnBrk="1" hangingPunct="1">
              <a:lnSpc>
                <a:spcPct val="90000"/>
              </a:lnSpc>
              <a:buFontTx/>
              <a:buNone/>
            </a:pPr>
            <a:r>
              <a:rPr lang="en-US" altLang="ko-KR" sz="2800" smtClean="0">
                <a:ea typeface="굴림" charset="-127"/>
                <a:sym typeface="Symbol" pitchFamily="18" charset="2"/>
              </a:rPr>
              <a:t>(</a:t>
            </a:r>
            <a:r>
              <a:rPr lang="en-US" altLang="ko-KR" sz="2800" i="1" smtClean="0">
                <a:ea typeface="굴림" charset="-127"/>
                <a:sym typeface="Symbol" pitchFamily="18" charset="2"/>
              </a:rPr>
              <a:t>p </a:t>
            </a:r>
            <a:r>
              <a:rPr lang="en-US" altLang="ko-KR" sz="2800" smtClean="0">
                <a:ea typeface="굴림" charset="-127"/>
                <a:sym typeface="Symbol" pitchFamily="18" charset="2"/>
              </a:rPr>
              <a:t> </a:t>
            </a:r>
            <a:r>
              <a:rPr lang="en-US" altLang="ko-KR" sz="2800" i="1" smtClean="0">
                <a:ea typeface="굴림" charset="-127"/>
                <a:sym typeface="Symbol" pitchFamily="18" charset="2"/>
              </a:rPr>
              <a:t>q</a:t>
            </a:r>
            <a:r>
              <a:rPr lang="en-US" altLang="ko-KR" sz="2800" smtClean="0">
                <a:ea typeface="굴림" charset="-127"/>
                <a:sym typeface="Symbol" pitchFamily="18" charset="2"/>
              </a:rPr>
              <a:t>) </a:t>
            </a:r>
            <a:r>
              <a:rPr lang="en-US" altLang="ko-KR" sz="2800" u="sng" smtClean="0">
                <a:ea typeface="굴림" charset="-127"/>
                <a:sym typeface="Symbol" pitchFamily="18" charset="2"/>
              </a:rPr>
              <a:t></a:t>
            </a: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a:t>
            </a:r>
            <a:r>
              <a:rPr lang="en-US" altLang="ko-KR" sz="2800" i="1" smtClean="0">
                <a:ea typeface="굴림" charset="-127"/>
                <a:sym typeface="Symbol" pitchFamily="18" charset="2"/>
              </a:rPr>
              <a:t> </a:t>
            </a:r>
            <a:r>
              <a:rPr lang="en-US" altLang="ko-KR" sz="2800" smtClean="0">
                <a:ea typeface="굴림" charset="-127"/>
                <a:sym typeface="Symbol" pitchFamily="18" charset="2"/>
              </a:rPr>
              <a:t> </a:t>
            </a:r>
            <a:endParaRPr lang="en-US" altLang="ko-KR" sz="2800" i="1" smtClean="0">
              <a:ea typeface="굴림" charset="-127"/>
              <a:sym typeface="Symbol" pitchFamily="18" charset="2"/>
            </a:endParaRPr>
          </a:p>
          <a:p>
            <a:pPr eaLnBrk="1" hangingPunct="1">
              <a:lnSpc>
                <a:spcPct val="90000"/>
              </a:lnSpc>
              <a:buFontTx/>
              <a:buNone/>
            </a:pPr>
            <a:r>
              <a:rPr lang="en-US" altLang="ko-KR" sz="2800" smtClean="0">
                <a:ea typeface="굴림" charset="-127"/>
                <a:sym typeface="Symbol" pitchFamily="18" charset="2"/>
              </a:rPr>
              <a:t>[Expand definition of ] </a:t>
            </a:r>
            <a:r>
              <a:rPr lang="en-US" altLang="ko-KR" sz="2800" b="1" smtClean="0">
                <a:solidFill>
                  <a:srgbClr val="FF0000"/>
                </a:solidFill>
                <a:ea typeface="굴림" charset="-127"/>
                <a:sym typeface="Symbol" pitchFamily="18" charset="2"/>
              </a:rPr>
              <a:t></a:t>
            </a:r>
            <a:r>
              <a:rPr lang="en-US" altLang="ko-KR" sz="2800" smtClean="0">
                <a:ea typeface="굴림" charset="-127"/>
                <a:sym typeface="Symbol" pitchFamily="18" charset="2"/>
              </a:rPr>
              <a:t>(</a:t>
            </a:r>
            <a:r>
              <a:rPr lang="en-US" altLang="ko-KR" sz="2800" i="1" smtClean="0">
                <a:ea typeface="굴림" charset="-127"/>
                <a:sym typeface="Symbol" pitchFamily="18" charset="2"/>
              </a:rPr>
              <a:t>p </a:t>
            </a:r>
            <a:r>
              <a:rPr lang="en-US" altLang="ko-KR" sz="2800" smtClean="0">
                <a:ea typeface="굴림" charset="-127"/>
                <a:sym typeface="Symbol" pitchFamily="18" charset="2"/>
              </a:rPr>
              <a:t> </a:t>
            </a:r>
            <a:r>
              <a:rPr lang="en-US" altLang="ko-KR" sz="2800" i="1" smtClean="0">
                <a:ea typeface="굴림" charset="-127"/>
                <a:sym typeface="Symbol" pitchFamily="18" charset="2"/>
              </a:rPr>
              <a:t>q</a:t>
            </a:r>
            <a:r>
              <a:rPr lang="en-US" altLang="ko-KR" sz="2800" smtClean="0">
                <a:ea typeface="굴림" charset="-127"/>
                <a:sym typeface="Symbol" pitchFamily="18" charset="2"/>
              </a:rPr>
              <a:t>) </a:t>
            </a:r>
            <a:r>
              <a:rPr lang="en-US" altLang="ko-KR" sz="2800" b="1" smtClean="0">
                <a:solidFill>
                  <a:srgbClr val="FF0000"/>
                </a:solidFill>
                <a:ea typeface="굴림" charset="-127"/>
                <a:sym typeface="Symbol" pitchFamily="18" charset="2"/>
              </a:rPr>
              <a:t></a:t>
            </a: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 </a:t>
            </a:r>
            <a:r>
              <a:rPr lang="en-US" altLang="ko-KR" sz="2800" u="sng" smtClean="0">
                <a:ea typeface="굴림" charset="-127"/>
                <a:sym typeface="Symbol" pitchFamily="18" charset="2"/>
              </a:rPr>
              <a:t></a:t>
            </a:r>
            <a:r>
              <a:rPr lang="en-US" altLang="ko-KR" sz="2800" smtClean="0">
                <a:ea typeface="굴림" charset="-127"/>
                <a:sym typeface="Symbol" pitchFamily="18" charset="2"/>
              </a:rPr>
              <a:t> </a:t>
            </a:r>
            <a:r>
              <a:rPr lang="en-US" altLang="ko-KR" sz="2800" i="1" smtClean="0">
                <a:ea typeface="굴림" charset="-127"/>
                <a:sym typeface="Symbol" pitchFamily="18" charset="2"/>
              </a:rPr>
              <a:t>r</a:t>
            </a:r>
            <a:r>
              <a:rPr lang="en-US" altLang="ko-KR" sz="2800" smtClean="0">
                <a:ea typeface="굴림" charset="-127"/>
                <a:sym typeface="Symbol" pitchFamily="18" charset="2"/>
              </a:rPr>
              <a:t>)</a:t>
            </a:r>
            <a:r>
              <a:rPr lang="en-US" altLang="ko-KR" sz="2800" i="1" smtClean="0">
                <a:ea typeface="굴림" charset="-127"/>
                <a:sym typeface="Symbol" pitchFamily="18" charset="2"/>
              </a:rPr>
              <a:t> </a:t>
            </a:r>
          </a:p>
          <a:p>
            <a:pPr eaLnBrk="1" hangingPunct="1">
              <a:lnSpc>
                <a:spcPct val="90000"/>
              </a:lnSpc>
              <a:buFontTx/>
              <a:buNone/>
            </a:pPr>
            <a:r>
              <a:rPr lang="en-US" altLang="ko-KR" sz="2800" smtClean="0">
                <a:ea typeface="굴림" charset="-127"/>
                <a:sym typeface="Symbol" pitchFamily="18" charset="2"/>
              </a:rPr>
              <a:t>[Defn. of ]     (</a:t>
            </a:r>
            <a:r>
              <a:rPr lang="en-US" altLang="ko-KR" sz="2800" i="1" smtClean="0">
                <a:ea typeface="굴림" charset="-127"/>
                <a:sym typeface="Symbol" pitchFamily="18" charset="2"/>
              </a:rPr>
              <a:t>p </a:t>
            </a:r>
            <a:r>
              <a:rPr lang="en-US" altLang="ko-KR" sz="2800" smtClean="0">
                <a:ea typeface="굴림" charset="-127"/>
                <a:sym typeface="Symbol" pitchFamily="18" charset="2"/>
              </a:rPr>
              <a:t> </a:t>
            </a:r>
            <a:r>
              <a:rPr lang="en-US" altLang="ko-KR" sz="2800" i="1" smtClean="0">
                <a:ea typeface="굴림" charset="-127"/>
                <a:sym typeface="Symbol" pitchFamily="18" charset="2"/>
              </a:rPr>
              <a:t>q</a:t>
            </a:r>
            <a:r>
              <a:rPr lang="en-US" altLang="ko-KR" sz="2800" smtClean="0">
                <a:ea typeface="굴림" charset="-127"/>
                <a:sym typeface="Symbol" pitchFamily="18" charset="2"/>
              </a:rPr>
              <a:t>)  (</a:t>
            </a:r>
            <a:r>
              <a:rPr lang="en-US" altLang="ko-KR" sz="2800" smtClean="0">
                <a:solidFill>
                  <a:srgbClr val="FF0000"/>
                </a:solidFill>
                <a:ea typeface="굴림" charset="-127"/>
                <a:sym typeface="Symbol" pitchFamily="18" charset="2"/>
              </a:rPr>
              <a:t>(</a:t>
            </a:r>
            <a:r>
              <a:rPr lang="en-US" altLang="ko-KR" sz="2800" i="1" smtClean="0">
                <a:solidFill>
                  <a:srgbClr val="FF0000"/>
                </a:solidFill>
                <a:ea typeface="굴림" charset="-127"/>
                <a:sym typeface="Symbol" pitchFamily="18" charset="2"/>
              </a:rPr>
              <a:t>p</a:t>
            </a:r>
            <a:r>
              <a:rPr lang="en-US" altLang="ko-KR" sz="2800" smtClean="0">
                <a:solidFill>
                  <a:srgbClr val="FF0000"/>
                </a:solidFill>
                <a:ea typeface="굴림" charset="-127"/>
                <a:sym typeface="Symbol" pitchFamily="18" charset="2"/>
              </a:rPr>
              <a:t>  </a:t>
            </a:r>
            <a:r>
              <a:rPr lang="en-US" altLang="ko-KR" sz="2800" i="1" smtClean="0">
                <a:solidFill>
                  <a:srgbClr val="FF0000"/>
                </a:solidFill>
                <a:ea typeface="굴림" charset="-127"/>
                <a:sym typeface="Symbol" pitchFamily="18" charset="2"/>
              </a:rPr>
              <a:t>r</a:t>
            </a:r>
            <a:r>
              <a:rPr lang="en-US" altLang="ko-KR" sz="2800" smtClean="0">
                <a:solidFill>
                  <a:srgbClr val="FF0000"/>
                </a:solidFill>
                <a:ea typeface="굴림" charset="-127"/>
                <a:sym typeface="Symbol" pitchFamily="18" charset="2"/>
              </a:rPr>
              <a:t>)  (</a:t>
            </a:r>
            <a:r>
              <a:rPr lang="en-US" altLang="ko-KR" sz="2800" i="1" smtClean="0">
                <a:solidFill>
                  <a:srgbClr val="FF0000"/>
                </a:solidFill>
                <a:ea typeface="굴림" charset="-127"/>
                <a:sym typeface="Symbol" pitchFamily="18" charset="2"/>
              </a:rPr>
              <a:t>p</a:t>
            </a:r>
            <a:r>
              <a:rPr lang="en-US" altLang="ko-KR" sz="2800" smtClean="0">
                <a:solidFill>
                  <a:srgbClr val="FF0000"/>
                </a:solidFill>
                <a:ea typeface="굴림" charset="-127"/>
                <a:sym typeface="Symbol" pitchFamily="18" charset="2"/>
              </a:rPr>
              <a:t>  </a:t>
            </a:r>
            <a:r>
              <a:rPr lang="en-US" altLang="ko-KR" sz="2800" i="1" smtClean="0">
                <a:solidFill>
                  <a:srgbClr val="FF0000"/>
                </a:solidFill>
                <a:ea typeface="굴림" charset="-127"/>
                <a:sym typeface="Symbol" pitchFamily="18" charset="2"/>
              </a:rPr>
              <a:t>r</a:t>
            </a:r>
            <a:r>
              <a:rPr lang="en-US" altLang="ko-KR" sz="2800" smtClean="0">
                <a:solidFill>
                  <a:srgbClr val="FF0000"/>
                </a:solidFill>
                <a:ea typeface="굴림" charset="-127"/>
                <a:sym typeface="Symbol" pitchFamily="18" charset="2"/>
              </a:rPr>
              <a:t>)</a:t>
            </a:r>
            <a:r>
              <a:rPr lang="en-US" altLang="ko-KR" sz="2800" smtClean="0">
                <a:ea typeface="굴림" charset="-127"/>
                <a:sym typeface="Symbol" pitchFamily="18" charset="2"/>
              </a:rPr>
              <a:t>)</a:t>
            </a:r>
            <a:r>
              <a:rPr lang="en-US" altLang="ko-KR" sz="2800" i="1" smtClean="0">
                <a:ea typeface="굴림" charset="-127"/>
                <a:sym typeface="Symbol" pitchFamily="18" charset="2"/>
              </a:rPr>
              <a:t> </a:t>
            </a:r>
          </a:p>
          <a:p>
            <a:pPr eaLnBrk="1" hangingPunct="1">
              <a:lnSpc>
                <a:spcPct val="90000"/>
              </a:lnSpc>
              <a:buFontTx/>
              <a:buNone/>
            </a:pPr>
            <a:r>
              <a:rPr lang="en-US" altLang="ko-KR" sz="2800" smtClean="0">
                <a:ea typeface="굴림" charset="-127"/>
                <a:sym typeface="Symbol" pitchFamily="18" charset="2"/>
              </a:rPr>
              <a:t>[DeMorgan’s Law]</a:t>
            </a:r>
          </a:p>
          <a:p>
            <a:pPr eaLnBrk="1" hangingPunct="1">
              <a:lnSpc>
                <a:spcPct val="90000"/>
              </a:lnSpc>
              <a:buFontTx/>
              <a:buNone/>
            </a:pPr>
            <a:r>
              <a:rPr lang="en-US" altLang="ko-KR" sz="2800" smtClean="0">
                <a:ea typeface="굴림" charset="-127"/>
                <a:sym typeface="Symbol" pitchFamily="18" charset="2"/>
              </a:rPr>
              <a:t>                      </a:t>
            </a:r>
            <a:r>
              <a:rPr lang="en-US" altLang="ko-KR" sz="2800" smtClean="0">
                <a:solidFill>
                  <a:srgbClr val="FF0000"/>
                </a:solidFill>
                <a:ea typeface="굴림" charset="-127"/>
                <a:sym typeface="Symbol" pitchFamily="18" charset="2"/>
              </a:rPr>
              <a:t>(</a:t>
            </a:r>
            <a:r>
              <a:rPr lang="en-US" altLang="ko-KR" sz="2800" i="1" smtClean="0">
                <a:solidFill>
                  <a:srgbClr val="FF0000"/>
                </a:solidFill>
                <a:ea typeface="굴림" charset="-127"/>
                <a:sym typeface="Symbol" pitchFamily="18" charset="2"/>
              </a:rPr>
              <a:t>p</a:t>
            </a:r>
            <a:r>
              <a:rPr lang="en-US" altLang="ko-KR" sz="2800" smtClean="0">
                <a:solidFill>
                  <a:srgbClr val="FF0000"/>
                </a:solidFill>
                <a:ea typeface="굴림" charset="-127"/>
                <a:sym typeface="Symbol" pitchFamily="18" charset="2"/>
              </a:rPr>
              <a:t>  </a:t>
            </a:r>
            <a:r>
              <a:rPr lang="en-US" altLang="ko-KR" sz="2800" i="1" smtClean="0">
                <a:solidFill>
                  <a:srgbClr val="FF0000"/>
                </a:solidFill>
                <a:ea typeface="굴림" charset="-127"/>
                <a:sym typeface="Symbol" pitchFamily="18" charset="2"/>
              </a:rPr>
              <a:t>q</a:t>
            </a:r>
            <a:r>
              <a:rPr lang="en-US" altLang="ko-KR" sz="2800" smtClean="0">
                <a:solidFill>
                  <a:srgbClr val="FF0000"/>
                </a:solidFill>
                <a:ea typeface="굴림" charset="-127"/>
                <a:sym typeface="Symbol" pitchFamily="18" charset="2"/>
              </a:rPr>
              <a:t>)</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a:t>
            </a:r>
            <a:r>
              <a:rPr lang="en-US" altLang="ko-KR" sz="2800" i="1" smtClean="0">
                <a:ea typeface="굴림" charset="-127"/>
                <a:sym typeface="Symbol" pitchFamily="18" charset="2"/>
              </a:rPr>
              <a:t> </a:t>
            </a:r>
          </a:p>
          <a:p>
            <a:pPr eaLnBrk="1" hangingPunct="1">
              <a:lnSpc>
                <a:spcPct val="90000"/>
              </a:lnSpc>
              <a:buFontTx/>
              <a:buNone/>
            </a:pPr>
            <a:r>
              <a:rPr lang="en-US" altLang="ko-KR" sz="2800" i="1" smtClean="0">
                <a:ea typeface="굴림" charset="-127"/>
                <a:sym typeface="Symbol" pitchFamily="18" charset="2"/>
              </a:rPr>
              <a:t>                     </a:t>
            </a:r>
            <a:r>
              <a:rPr lang="en-US" altLang="ko-KR" sz="2800" smtClean="0">
                <a:ea typeface="굴림" charset="-127"/>
                <a:sym typeface="Symbol" pitchFamily="18" charset="2"/>
              </a:rPr>
              <a:t> [associative law] </a:t>
            </a:r>
            <a:r>
              <a:rPr lang="en-US" altLang="ko-KR" sz="2800" i="1" smtClean="0">
                <a:ea typeface="굴림" charset="-127"/>
                <a:sym typeface="Symbol" pitchFamily="18" charset="2"/>
              </a:rPr>
              <a:t>cont.</a:t>
            </a:r>
          </a:p>
        </p:txBody>
      </p:sp>
      <p:sp>
        <p:nvSpPr>
          <p:cNvPr id="4" name="Slide Number Placeholder 3"/>
          <p:cNvSpPr>
            <a:spLocks noGrp="1"/>
          </p:cNvSpPr>
          <p:nvPr>
            <p:ph type="sldNum" sz="quarter" idx="12"/>
          </p:nvPr>
        </p:nvSpPr>
        <p:spPr/>
        <p:txBody>
          <a:bodyPr/>
          <a:lstStyle/>
          <a:p>
            <a:pPr>
              <a:defRPr/>
            </a:pPr>
            <a:fld id="{E8610A1A-B749-463B-9961-5F0193887929}" type="slidenum">
              <a:rPr lang="en-US" smtClean="0"/>
              <a:pPr>
                <a:defRPr/>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1">
                                            <p:txEl>
                                              <p:pRg st="1" end="1"/>
                                            </p:txEl>
                                          </p:spTgt>
                                        </p:tgtEl>
                                        <p:attrNameLst>
                                          <p:attrName>style.visibility</p:attrName>
                                        </p:attrNameLst>
                                      </p:cBhvr>
                                      <p:to>
                                        <p:strVal val="visible"/>
                                      </p:to>
                                    </p:set>
                                    <p:anim calcmode="lin" valueType="num">
                                      <p:cBhvr additive="base">
                                        <p:cTn id="13" dur="500" fill="hold"/>
                                        <p:tgtEl>
                                          <p:spTgt spid="2529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293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2931">
                                            <p:txEl>
                                              <p:pRg st="2" end="2"/>
                                            </p:txEl>
                                          </p:spTgt>
                                        </p:tgtEl>
                                        <p:attrNameLst>
                                          <p:attrName>style.visibility</p:attrName>
                                        </p:attrNameLst>
                                      </p:cBhvr>
                                      <p:to>
                                        <p:strVal val="visible"/>
                                      </p:to>
                                    </p:set>
                                    <p:anim calcmode="lin" valueType="num">
                                      <p:cBhvr additive="base">
                                        <p:cTn id="19" dur="500" fill="hold"/>
                                        <p:tgtEl>
                                          <p:spTgt spid="2529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293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builtIn="1"/>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2931">
                                            <p:txEl>
                                              <p:pRg st="3" end="3"/>
                                            </p:txEl>
                                          </p:spTgt>
                                        </p:tgtEl>
                                        <p:attrNameLst>
                                          <p:attrName>style.visibility</p:attrName>
                                        </p:attrNameLst>
                                      </p:cBhvr>
                                      <p:to>
                                        <p:strVal val="visible"/>
                                      </p:to>
                                    </p:set>
                                    <p:anim calcmode="lin" valueType="num">
                                      <p:cBhvr additive="base">
                                        <p:cTn id="25" dur="500" fill="hold"/>
                                        <p:tgtEl>
                                          <p:spTgt spid="2529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293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builtIn="1"/>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2931">
                                            <p:txEl>
                                              <p:pRg st="4" end="4"/>
                                            </p:txEl>
                                          </p:spTgt>
                                        </p:tgtEl>
                                        <p:attrNameLst>
                                          <p:attrName>style.visibility</p:attrName>
                                        </p:attrNameLst>
                                      </p:cBhvr>
                                      <p:to>
                                        <p:strVal val="visible"/>
                                      </p:to>
                                    </p:set>
                                    <p:anim calcmode="lin" valueType="num">
                                      <p:cBhvr additive="base">
                                        <p:cTn id="31" dur="500" fill="hold"/>
                                        <p:tgtEl>
                                          <p:spTgt spid="2529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293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builtIn="1"/>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2931">
                                            <p:txEl>
                                              <p:pRg st="5" end="5"/>
                                            </p:txEl>
                                          </p:spTgt>
                                        </p:tgtEl>
                                        <p:attrNameLst>
                                          <p:attrName>style.visibility</p:attrName>
                                        </p:attrNameLst>
                                      </p:cBhvr>
                                      <p:to>
                                        <p:strVal val="visible"/>
                                      </p:to>
                                    </p:set>
                                    <p:anim calcmode="lin" valueType="num">
                                      <p:cBhvr additive="base">
                                        <p:cTn id="37" dur="500" fill="hold"/>
                                        <p:tgtEl>
                                          <p:spTgt spid="2529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293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builtIn="1"/>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2931">
                                            <p:txEl>
                                              <p:pRg st="6" end="6"/>
                                            </p:txEl>
                                          </p:spTgt>
                                        </p:tgtEl>
                                        <p:attrNameLst>
                                          <p:attrName>style.visibility</p:attrName>
                                        </p:attrNameLst>
                                      </p:cBhvr>
                                      <p:to>
                                        <p:strVal val="visible"/>
                                      </p:to>
                                    </p:set>
                                    <p:anim calcmode="lin" valueType="num">
                                      <p:cBhvr additive="base">
                                        <p:cTn id="43" dur="500" fill="hold"/>
                                        <p:tgtEl>
                                          <p:spTgt spid="25293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293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ko-KR" smtClean="0">
                <a:ea typeface="굴림" charset="-127"/>
              </a:rPr>
              <a:t>Example Continued...</a:t>
            </a:r>
          </a:p>
        </p:txBody>
      </p:sp>
      <p:sp>
        <p:nvSpPr>
          <p:cNvPr id="253955" name="Rectangle 3"/>
          <p:cNvSpPr>
            <a:spLocks noGrp="1" noChangeArrowheads="1"/>
          </p:cNvSpPr>
          <p:nvPr>
            <p:ph type="body" idx="1"/>
          </p:nvPr>
        </p:nvSpPr>
        <p:spPr/>
        <p:txBody>
          <a:bodyPr/>
          <a:lstStyle/>
          <a:p>
            <a:pPr eaLnBrk="1" hangingPunct="1">
              <a:lnSpc>
                <a:spcPct val="90000"/>
              </a:lnSpc>
              <a:buFontTx/>
              <a:buNone/>
            </a:pPr>
            <a:r>
              <a:rPr lang="en-US" altLang="ko-KR" sz="2800" smtClean="0">
                <a:ea typeface="굴림" charset="-127"/>
                <a:sym typeface="Symbol" pitchFamily="18" charset="2"/>
              </a:rPr>
              <a:t>(</a:t>
            </a:r>
            <a:r>
              <a:rPr lang="en-US" altLang="ko-KR" sz="2800" i="1" smtClean="0">
                <a:ea typeface="굴림" charset="-127"/>
                <a:sym typeface="Symbol" pitchFamily="18" charset="2"/>
              </a:rPr>
              <a:t>p </a:t>
            </a:r>
            <a:r>
              <a:rPr lang="en-US" altLang="ko-KR" sz="2800" smtClean="0">
                <a:ea typeface="굴림" charset="-127"/>
                <a:sym typeface="Symbol" pitchFamily="18" charset="2"/>
              </a:rPr>
              <a:t> </a:t>
            </a:r>
            <a:r>
              <a:rPr lang="en-US" altLang="ko-KR" sz="2800" i="1" smtClean="0">
                <a:ea typeface="굴림" charset="-127"/>
                <a:sym typeface="Symbol" pitchFamily="18" charset="2"/>
              </a:rPr>
              <a:t>q</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a:t>
            </a:r>
            <a:r>
              <a:rPr lang="en-US" altLang="ko-KR" sz="2800" i="1" smtClean="0">
                <a:ea typeface="굴림" charset="-127"/>
                <a:sym typeface="Symbol" pitchFamily="18" charset="2"/>
              </a:rPr>
              <a:t> </a:t>
            </a:r>
            <a:r>
              <a:rPr lang="en-US" altLang="ko-KR" sz="2800" smtClean="0">
                <a:ea typeface="굴림" charset="-127"/>
                <a:sym typeface="Symbol" pitchFamily="18" charset="2"/>
              </a:rPr>
              <a:t> [ commutes]</a:t>
            </a:r>
          </a:p>
          <a:p>
            <a:pPr eaLnBrk="1" hangingPunct="1">
              <a:lnSpc>
                <a:spcPct val="90000"/>
              </a:lnSpc>
              <a:buFontTx/>
              <a:buNone/>
            </a:pPr>
            <a:r>
              <a:rPr lang="en-US" altLang="ko-KR" sz="2800" smtClean="0">
                <a:ea typeface="굴림" charset="-127"/>
                <a:sym typeface="Symbol" pitchFamily="18" charset="2"/>
              </a:rPr>
              <a:t> </a:t>
            </a:r>
            <a:r>
              <a:rPr lang="en-US" altLang="ko-KR" sz="2800" u="sng" smtClean="0">
                <a:ea typeface="굴림" charset="-127"/>
                <a:sym typeface="Symbol" pitchFamily="18" charset="2"/>
              </a:rPr>
              <a:t>(</a:t>
            </a:r>
            <a:r>
              <a:rPr lang="en-US" altLang="ko-KR" sz="2800" i="1" u="sng" smtClean="0">
                <a:ea typeface="굴림" charset="-127"/>
                <a:sym typeface="Symbol" pitchFamily="18" charset="2"/>
              </a:rPr>
              <a:t>q</a:t>
            </a:r>
            <a:r>
              <a:rPr lang="en-US" altLang="ko-KR" sz="2800" u="sng" smtClean="0">
                <a:ea typeface="굴림" charset="-127"/>
                <a:sym typeface="Symbol" pitchFamily="18" charset="2"/>
              </a:rPr>
              <a:t>  </a:t>
            </a:r>
            <a:r>
              <a:rPr lang="en-US" altLang="ko-KR" sz="2800" i="1" u="sng" smtClean="0">
                <a:ea typeface="굴림" charset="-127"/>
                <a:sym typeface="Symbol" pitchFamily="18" charset="2"/>
              </a:rPr>
              <a:t>p</a:t>
            </a:r>
            <a:r>
              <a:rPr lang="en-US" altLang="ko-KR" sz="2800" u="sng" smtClean="0">
                <a:ea typeface="굴림" charset="-127"/>
                <a:sym typeface="Symbol" pitchFamily="18" charset="2"/>
              </a:rPr>
              <a:t>)</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a:t>
            </a:r>
            <a:r>
              <a:rPr lang="en-US" altLang="ko-KR" sz="2800" i="1" smtClean="0">
                <a:ea typeface="굴림" charset="-127"/>
                <a:sym typeface="Symbol" pitchFamily="18" charset="2"/>
              </a:rPr>
              <a:t> </a:t>
            </a:r>
            <a:r>
              <a:rPr lang="en-US" altLang="ko-KR" sz="2800" smtClean="0">
                <a:ea typeface="굴림" charset="-127"/>
                <a:sym typeface="Symbol" pitchFamily="18" charset="2"/>
              </a:rPr>
              <a:t>[ associative]</a:t>
            </a:r>
          </a:p>
          <a:p>
            <a:pPr eaLnBrk="1" hangingPunct="1">
              <a:lnSpc>
                <a:spcPct val="90000"/>
              </a:lnSpc>
              <a:buFontTx/>
              <a:buNone/>
            </a:pPr>
            <a:r>
              <a:rPr lang="en-US" altLang="ko-KR" sz="2800" smtClean="0">
                <a:ea typeface="굴림" charset="-127"/>
                <a:sym typeface="Symbol" pitchFamily="18" charset="2"/>
              </a:rPr>
              <a:t></a:t>
            </a:r>
            <a:r>
              <a:rPr lang="en-US" altLang="ko-KR" sz="2800" i="1" smtClean="0">
                <a:ea typeface="굴림" charset="-127"/>
                <a:sym typeface="Symbol" pitchFamily="18" charset="2"/>
              </a:rPr>
              <a:t> q</a:t>
            </a:r>
            <a:r>
              <a:rPr lang="en-US" altLang="ko-KR" sz="2800" smtClean="0">
                <a:ea typeface="굴림" charset="-127"/>
                <a:sym typeface="Symbol" pitchFamily="18" charset="2"/>
              </a:rPr>
              <a:t>  </a:t>
            </a:r>
            <a:r>
              <a:rPr lang="en-US" altLang="ko-KR" sz="2800" u="sng" smtClean="0">
                <a:ea typeface="굴림" charset="-127"/>
                <a:sym typeface="Symbol" pitchFamily="18" charset="2"/>
              </a:rPr>
              <a:t>(</a:t>
            </a:r>
            <a:r>
              <a:rPr lang="en-US" altLang="ko-KR" sz="2800" i="1" u="sng" smtClean="0">
                <a:ea typeface="굴림" charset="-127"/>
                <a:sym typeface="Symbol" pitchFamily="18" charset="2"/>
              </a:rPr>
              <a:t>p</a:t>
            </a:r>
            <a:r>
              <a:rPr lang="en-US" altLang="ko-KR" sz="2800" u="sng" smtClean="0">
                <a:ea typeface="굴림" charset="-127"/>
                <a:sym typeface="Symbol" pitchFamily="18" charset="2"/>
              </a:rPr>
              <a:t> </a:t>
            </a: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 [distrib.  over ]</a:t>
            </a:r>
          </a:p>
          <a:p>
            <a:pPr eaLnBrk="1" hangingPunct="1">
              <a:lnSpc>
                <a:spcPct val="90000"/>
              </a:lnSpc>
              <a:buFontTx/>
              <a:buNone/>
            </a:pPr>
            <a:r>
              <a:rPr lang="en-US" altLang="ko-KR" sz="2800" smtClean="0">
                <a:ea typeface="굴림" charset="-127"/>
                <a:sym typeface="Symbol" pitchFamily="18" charset="2"/>
              </a:rPr>
              <a:t> </a:t>
            </a:r>
            <a:r>
              <a:rPr lang="en-US" altLang="ko-KR" sz="2800" i="1" smtClean="0">
                <a:ea typeface="굴림" charset="-127"/>
                <a:sym typeface="Symbol" pitchFamily="18" charset="2"/>
              </a:rPr>
              <a:t>q</a:t>
            </a:r>
            <a:r>
              <a:rPr lang="en-US" altLang="ko-KR" sz="2800" smtClean="0">
                <a:ea typeface="굴림" charset="-127"/>
                <a:sym typeface="Symbol" pitchFamily="18" charset="2"/>
              </a:rPr>
              <a:t>  (((</a:t>
            </a:r>
            <a:r>
              <a:rPr lang="en-US" altLang="ko-KR" sz="2800" u="sng" smtClean="0">
                <a:ea typeface="굴림" charset="-127"/>
                <a:sym typeface="Symbol" pitchFamily="18" charset="2"/>
              </a:rPr>
              <a:t></a:t>
            </a:r>
            <a:r>
              <a:rPr lang="en-US" altLang="ko-KR" sz="2800" i="1" u="sng" smtClean="0">
                <a:ea typeface="굴림" charset="-127"/>
                <a:sym typeface="Symbol" pitchFamily="18" charset="2"/>
              </a:rPr>
              <a:t>p</a:t>
            </a:r>
            <a:r>
              <a:rPr lang="en-US" altLang="ko-KR" sz="2800" u="sng" smtClean="0">
                <a:ea typeface="굴림" charset="-127"/>
                <a:sym typeface="Symbol" pitchFamily="18" charset="2"/>
              </a:rPr>
              <a:t> </a:t>
            </a: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  (</a:t>
            </a:r>
            <a:r>
              <a:rPr lang="en-US" altLang="ko-KR" sz="2800" u="sng" smtClean="0">
                <a:ea typeface="굴림" charset="-127"/>
                <a:sym typeface="Symbol" pitchFamily="18" charset="2"/>
              </a:rPr>
              <a:t></a:t>
            </a:r>
            <a:r>
              <a:rPr lang="en-US" altLang="ko-KR" sz="2800" i="1" u="sng" smtClean="0">
                <a:ea typeface="굴림" charset="-127"/>
                <a:sym typeface="Symbol" pitchFamily="18" charset="2"/>
              </a:rPr>
              <a:t>p</a:t>
            </a:r>
            <a:r>
              <a:rPr lang="en-US" altLang="ko-KR" sz="2800" u="sng" smtClean="0">
                <a:ea typeface="굴림" charset="-127"/>
                <a:sym typeface="Symbol" pitchFamily="18" charset="2"/>
              </a:rPr>
              <a:t> </a:t>
            </a:r>
            <a:r>
              <a:rPr lang="en-US" altLang="ko-KR" sz="2800" smtClean="0">
                <a:ea typeface="굴림" charset="-127"/>
                <a:sym typeface="Symbol" pitchFamily="18" charset="2"/>
              </a:rPr>
              <a:t>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a:t>
            </a:r>
            <a:endParaRPr lang="en-US" altLang="ko-KR" sz="2800" i="1" smtClean="0">
              <a:ea typeface="굴림" charset="-127"/>
              <a:sym typeface="Symbol" pitchFamily="18" charset="2"/>
            </a:endParaRPr>
          </a:p>
          <a:p>
            <a:pPr eaLnBrk="1" hangingPunct="1">
              <a:lnSpc>
                <a:spcPct val="90000"/>
              </a:lnSpc>
              <a:buFontTx/>
              <a:buNone/>
            </a:pPr>
            <a:r>
              <a:rPr lang="en-US" altLang="ko-KR" sz="2800" smtClean="0">
                <a:ea typeface="굴림" charset="-127"/>
                <a:sym typeface="Symbol" pitchFamily="18" charset="2"/>
              </a:rPr>
              <a:t>[assoc.]  </a:t>
            </a:r>
            <a:r>
              <a:rPr lang="en-US" altLang="ko-KR" sz="2800" i="1" smtClean="0">
                <a:ea typeface="굴림" charset="-127"/>
                <a:sym typeface="Symbol" pitchFamily="18" charset="2"/>
              </a:rPr>
              <a:t>q</a:t>
            </a:r>
            <a:r>
              <a:rPr lang="en-US" altLang="ko-KR" sz="2800" smtClean="0">
                <a:ea typeface="굴림" charset="-127"/>
                <a:sym typeface="Symbol" pitchFamily="18" charset="2"/>
              </a:rPr>
              <a:t>  ((</a:t>
            </a:r>
            <a:r>
              <a:rPr lang="en-US" altLang="ko-KR" sz="2800" u="sng" smtClean="0">
                <a:ea typeface="굴림" charset="-127"/>
                <a:sym typeface="Symbol" pitchFamily="18" charset="2"/>
              </a:rPr>
              <a:t>(</a:t>
            </a:r>
            <a:r>
              <a:rPr lang="en-US" altLang="ko-KR" sz="2800" i="1" u="sng" smtClean="0">
                <a:ea typeface="굴림" charset="-127"/>
                <a:sym typeface="Symbol" pitchFamily="18" charset="2"/>
              </a:rPr>
              <a:t>p</a:t>
            </a:r>
            <a:r>
              <a:rPr lang="en-US" altLang="ko-KR" sz="2800" u="sng" smtClean="0">
                <a:ea typeface="굴림" charset="-127"/>
                <a:sym typeface="Symbol" pitchFamily="18" charset="2"/>
              </a:rPr>
              <a:t>  </a:t>
            </a:r>
            <a:r>
              <a:rPr lang="en-US" altLang="ko-KR" sz="2800" i="1" u="sng" smtClean="0">
                <a:ea typeface="굴림" charset="-127"/>
                <a:sym typeface="Symbol" pitchFamily="18" charset="2"/>
              </a:rPr>
              <a:t>p</a:t>
            </a:r>
            <a:r>
              <a:rPr lang="en-US" altLang="ko-KR" sz="2800" u="sng" smtClean="0">
                <a:ea typeface="굴림" charset="-127"/>
                <a:sym typeface="Symbol" pitchFamily="18" charset="2"/>
              </a:rPr>
              <a:t>)  </a:t>
            </a:r>
            <a:r>
              <a:rPr lang="en-US" altLang="ko-KR" sz="2800" i="1" u="sng" smtClean="0">
                <a:ea typeface="굴림" charset="-127"/>
                <a:sym typeface="Symbol" pitchFamily="18" charset="2"/>
              </a:rPr>
              <a:t>r</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a:t>
            </a:r>
            <a:endParaRPr lang="en-US" altLang="ko-KR" sz="2800" i="1" smtClean="0">
              <a:ea typeface="굴림" charset="-127"/>
              <a:sym typeface="Symbol" pitchFamily="18" charset="2"/>
            </a:endParaRPr>
          </a:p>
          <a:p>
            <a:pPr eaLnBrk="1" hangingPunct="1">
              <a:lnSpc>
                <a:spcPct val="90000"/>
              </a:lnSpc>
              <a:buFontTx/>
              <a:buNone/>
            </a:pPr>
            <a:r>
              <a:rPr lang="en-US" altLang="ko-KR" sz="2800" smtClean="0">
                <a:ea typeface="굴림" charset="-127"/>
                <a:sym typeface="Symbol" pitchFamily="18" charset="2"/>
              </a:rPr>
              <a:t>[trivail taut.]   </a:t>
            </a:r>
            <a:r>
              <a:rPr lang="en-US" altLang="ko-KR" sz="2800" i="1" smtClean="0">
                <a:ea typeface="굴림" charset="-127"/>
                <a:sym typeface="Symbol" pitchFamily="18" charset="2"/>
              </a:rPr>
              <a:t>q</a:t>
            </a:r>
            <a:r>
              <a:rPr lang="en-US" altLang="ko-KR" sz="2800" smtClean="0">
                <a:ea typeface="굴림" charset="-127"/>
                <a:sym typeface="Symbol" pitchFamily="18" charset="2"/>
              </a:rPr>
              <a:t>  ((</a:t>
            </a:r>
            <a:r>
              <a:rPr lang="en-US" altLang="ko-KR" sz="2800" b="1" u="sng" smtClean="0">
                <a:ea typeface="굴림" charset="-127"/>
                <a:sym typeface="Symbol" pitchFamily="18" charset="2"/>
              </a:rPr>
              <a:t>T</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a:t>
            </a:r>
          </a:p>
          <a:p>
            <a:pPr eaLnBrk="1" hangingPunct="1">
              <a:lnSpc>
                <a:spcPct val="90000"/>
              </a:lnSpc>
              <a:buFontTx/>
              <a:buNone/>
            </a:pPr>
            <a:r>
              <a:rPr lang="en-US" altLang="ko-KR" sz="2800" smtClean="0">
                <a:ea typeface="굴림" charset="-127"/>
                <a:sym typeface="Symbol" pitchFamily="18" charset="2"/>
              </a:rPr>
              <a:t>[domination]</a:t>
            </a:r>
            <a:r>
              <a:rPr lang="en-US" altLang="ko-KR" sz="2800" i="1" smtClean="0">
                <a:ea typeface="굴림" charset="-127"/>
                <a:sym typeface="Symbol" pitchFamily="18" charset="2"/>
              </a:rPr>
              <a:t> </a:t>
            </a:r>
            <a:r>
              <a:rPr lang="en-US" altLang="ko-KR" sz="2800" smtClean="0">
                <a:ea typeface="굴림" charset="-127"/>
                <a:sym typeface="Symbol" pitchFamily="18" charset="2"/>
              </a:rPr>
              <a:t></a:t>
            </a:r>
            <a:r>
              <a:rPr lang="en-US" altLang="ko-KR" sz="2800" i="1" smtClean="0">
                <a:ea typeface="굴림" charset="-127"/>
                <a:sym typeface="Symbol" pitchFamily="18" charset="2"/>
              </a:rPr>
              <a:t> q</a:t>
            </a:r>
            <a:r>
              <a:rPr lang="en-US" altLang="ko-KR" sz="2800" smtClean="0">
                <a:ea typeface="굴림" charset="-127"/>
                <a:sym typeface="Symbol" pitchFamily="18" charset="2"/>
              </a:rPr>
              <a:t>  (</a:t>
            </a:r>
            <a:r>
              <a:rPr lang="en-US" altLang="ko-KR" sz="2800" b="1" u="sng" smtClean="0">
                <a:ea typeface="굴림" charset="-127"/>
                <a:sym typeface="Symbol" pitchFamily="18" charset="2"/>
              </a:rPr>
              <a:t>T</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a:t>
            </a:r>
            <a:r>
              <a:rPr lang="en-US" altLang="ko-KR" sz="2800" i="1" smtClean="0">
                <a:ea typeface="굴림" charset="-127"/>
                <a:sym typeface="Symbol" pitchFamily="18" charset="2"/>
              </a:rPr>
              <a:t> </a:t>
            </a:r>
          </a:p>
          <a:p>
            <a:pPr eaLnBrk="1" hangingPunct="1">
              <a:lnSpc>
                <a:spcPct val="90000"/>
              </a:lnSpc>
              <a:buFontTx/>
              <a:buNone/>
            </a:pPr>
            <a:r>
              <a:rPr lang="en-US" altLang="ko-KR" sz="2800" smtClean="0">
                <a:ea typeface="굴림" charset="-127"/>
                <a:sym typeface="Symbol" pitchFamily="18" charset="2"/>
              </a:rPr>
              <a:t>[identity]        </a:t>
            </a:r>
            <a:r>
              <a:rPr lang="en-US" altLang="ko-KR" sz="2800" i="1" smtClean="0">
                <a:ea typeface="굴림" charset="-127"/>
                <a:sym typeface="Symbol" pitchFamily="18" charset="2"/>
              </a:rPr>
              <a:t>q</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p</a:t>
            </a:r>
            <a:r>
              <a:rPr lang="en-US" altLang="ko-KR" sz="2800" smtClean="0">
                <a:ea typeface="굴림" charset="-127"/>
                <a:sym typeface="Symbol" pitchFamily="18" charset="2"/>
              </a:rPr>
              <a:t>  </a:t>
            </a:r>
            <a:r>
              <a:rPr lang="en-US" altLang="ko-KR" sz="2800" i="1" smtClean="0">
                <a:ea typeface="굴림" charset="-127"/>
                <a:sym typeface="Symbol" pitchFamily="18" charset="2"/>
              </a:rPr>
              <a:t>r</a:t>
            </a:r>
            <a:r>
              <a:rPr lang="en-US" altLang="ko-KR" sz="2800" smtClean="0">
                <a:ea typeface="굴림" charset="-127"/>
                <a:sym typeface="Symbol" pitchFamily="18" charset="2"/>
              </a:rPr>
              <a:t>))</a:t>
            </a:r>
            <a:r>
              <a:rPr lang="en-US" altLang="ko-KR" sz="2800" i="1" smtClean="0">
                <a:ea typeface="굴림" charset="-127"/>
                <a:sym typeface="Symbol" pitchFamily="18" charset="2"/>
              </a:rPr>
              <a:t> </a:t>
            </a:r>
            <a:r>
              <a:rPr lang="en-US" altLang="ko-KR" sz="2800" smtClean="0">
                <a:ea typeface="굴림" charset="-127"/>
                <a:sym typeface="Symbol" pitchFamily="18" charset="2"/>
              </a:rPr>
              <a:t> </a:t>
            </a:r>
            <a:r>
              <a:rPr lang="en-US" altLang="ko-KR" sz="2800" i="1" smtClean="0">
                <a:ea typeface="굴림" charset="-127"/>
                <a:sym typeface="Symbol" pitchFamily="18" charset="2"/>
              </a:rPr>
              <a:t>cont.</a:t>
            </a:r>
            <a:endParaRPr lang="en-US" altLang="ko-KR" sz="2800" smtClean="0">
              <a:ea typeface="굴림" charset="-127"/>
              <a:sym typeface="Symbol" pitchFamily="18" charset="2"/>
            </a:endParaRPr>
          </a:p>
        </p:txBody>
      </p:sp>
      <p:sp>
        <p:nvSpPr>
          <p:cNvPr id="4" name="Slide Number Placeholder 3"/>
          <p:cNvSpPr>
            <a:spLocks noGrp="1"/>
          </p:cNvSpPr>
          <p:nvPr>
            <p:ph type="sldNum" sz="quarter" idx="12"/>
          </p:nvPr>
        </p:nvSpPr>
        <p:spPr/>
        <p:txBody>
          <a:bodyPr/>
          <a:lstStyle/>
          <a:p>
            <a:pPr>
              <a:defRPr/>
            </a:pPr>
            <a:fld id="{4BC66C5F-16A8-4830-A973-6B42C5C8D05E}" type="slidenum">
              <a:rPr lang="en-US" smtClean="0"/>
              <a:pPr>
                <a:defRPr/>
              </a:pPr>
              <a:t>59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3955">
                                            <p:txEl>
                                              <p:pRg st="1" end="1"/>
                                            </p:txEl>
                                          </p:spTgt>
                                        </p:tgtEl>
                                        <p:attrNameLst>
                                          <p:attrName>style.visibility</p:attrName>
                                        </p:attrNameLst>
                                      </p:cBhvr>
                                      <p:to>
                                        <p:strVal val="visible"/>
                                      </p:to>
                                    </p:set>
                                    <p:anim calcmode="lin" valueType="num">
                                      <p:cBhvr additive="base">
                                        <p:cTn id="13" dur="5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395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3955">
                                            <p:txEl>
                                              <p:pRg st="2" end="2"/>
                                            </p:txEl>
                                          </p:spTgt>
                                        </p:tgtEl>
                                        <p:attrNameLst>
                                          <p:attrName>style.visibility</p:attrName>
                                        </p:attrNameLst>
                                      </p:cBhvr>
                                      <p:to>
                                        <p:strVal val="visible"/>
                                      </p:to>
                                    </p:set>
                                    <p:anim calcmode="lin" valueType="num">
                                      <p:cBhvr additive="base">
                                        <p:cTn id="19" dur="5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395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builtIn="1"/>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3955">
                                            <p:txEl>
                                              <p:pRg st="3" end="3"/>
                                            </p:txEl>
                                          </p:spTgt>
                                        </p:tgtEl>
                                        <p:attrNameLst>
                                          <p:attrName>style.visibility</p:attrName>
                                        </p:attrNameLst>
                                      </p:cBhvr>
                                      <p:to>
                                        <p:strVal val="visible"/>
                                      </p:to>
                                    </p:set>
                                    <p:anim calcmode="lin" valueType="num">
                                      <p:cBhvr additive="base">
                                        <p:cTn id="25" dur="500" fill="hold"/>
                                        <p:tgtEl>
                                          <p:spTgt spid="2539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395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builtIn="1"/>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3955">
                                            <p:txEl>
                                              <p:pRg st="4" end="4"/>
                                            </p:txEl>
                                          </p:spTgt>
                                        </p:tgtEl>
                                        <p:attrNameLst>
                                          <p:attrName>style.visibility</p:attrName>
                                        </p:attrNameLst>
                                      </p:cBhvr>
                                      <p:to>
                                        <p:strVal val="visible"/>
                                      </p:to>
                                    </p:set>
                                    <p:anim calcmode="lin" valueType="num">
                                      <p:cBhvr additive="base">
                                        <p:cTn id="31" dur="500" fill="hold"/>
                                        <p:tgtEl>
                                          <p:spTgt spid="2539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395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builtIn="1"/>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3955">
                                            <p:txEl>
                                              <p:pRg st="5" end="5"/>
                                            </p:txEl>
                                          </p:spTgt>
                                        </p:tgtEl>
                                        <p:attrNameLst>
                                          <p:attrName>style.visibility</p:attrName>
                                        </p:attrNameLst>
                                      </p:cBhvr>
                                      <p:to>
                                        <p:strVal val="visible"/>
                                      </p:to>
                                    </p:set>
                                    <p:anim calcmode="lin" valueType="num">
                                      <p:cBhvr additive="base">
                                        <p:cTn id="37" dur="500" fill="hold"/>
                                        <p:tgtEl>
                                          <p:spTgt spid="2539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395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builtIn="1"/>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3955">
                                            <p:txEl>
                                              <p:pRg st="6" end="6"/>
                                            </p:txEl>
                                          </p:spTgt>
                                        </p:tgtEl>
                                        <p:attrNameLst>
                                          <p:attrName>style.visibility</p:attrName>
                                        </p:attrNameLst>
                                      </p:cBhvr>
                                      <p:to>
                                        <p:strVal val="visible"/>
                                      </p:to>
                                    </p:set>
                                    <p:anim calcmode="lin" valueType="num">
                                      <p:cBhvr additive="base">
                                        <p:cTn id="43" dur="500" fill="hold"/>
                                        <p:tgtEl>
                                          <p:spTgt spid="2539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3955">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builtIn="1"/>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3955">
                                            <p:txEl>
                                              <p:pRg st="7" end="7"/>
                                            </p:txEl>
                                          </p:spTgt>
                                        </p:tgtEl>
                                        <p:attrNameLst>
                                          <p:attrName>style.visibility</p:attrName>
                                        </p:attrNameLst>
                                      </p:cBhvr>
                                      <p:to>
                                        <p:strVal val="visible"/>
                                      </p:to>
                                    </p:set>
                                    <p:anim calcmode="lin" valueType="num">
                                      <p:cBhvr additive="base">
                                        <p:cTn id="49" dur="500" fill="hold"/>
                                        <p:tgtEl>
                                          <p:spTgt spid="25395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3955">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4800" smtClean="0"/>
              <a:t>Mệnh đề và chân trị</a:t>
            </a:r>
          </a:p>
        </p:txBody>
      </p:sp>
      <p:sp>
        <p:nvSpPr>
          <p:cNvPr id="58371" name="Rectangle 3"/>
          <p:cNvSpPr>
            <a:spLocks noGrp="1" noChangeArrowheads="1"/>
          </p:cNvSpPr>
          <p:nvPr>
            <p:ph type="body" idx="1"/>
          </p:nvPr>
        </p:nvSpPr>
        <p:spPr/>
        <p:txBody>
          <a:bodyPr/>
          <a:lstStyle/>
          <a:p>
            <a:pPr eaLnBrk="1" hangingPunct="1">
              <a:defRPr/>
            </a:pPr>
            <a:r>
              <a:rPr lang="en-US" err="1" smtClean="0">
                <a:latin typeface="+mj-lt"/>
              </a:rPr>
              <a:t>Ký</a:t>
            </a:r>
            <a:r>
              <a:rPr lang="en-US" smtClean="0">
                <a:latin typeface="+mj-lt"/>
              </a:rPr>
              <a:t> </a:t>
            </a:r>
            <a:r>
              <a:rPr lang="en-US" err="1" smtClean="0">
                <a:latin typeface="+mj-lt"/>
              </a:rPr>
              <a:t>hiệu</a:t>
            </a:r>
            <a:r>
              <a:rPr lang="en-US" smtClean="0">
                <a:latin typeface="+mj-lt"/>
              </a:rPr>
              <a:t> </a:t>
            </a:r>
            <a:r>
              <a:rPr lang="en-US" err="1" smtClean="0">
                <a:latin typeface="+mj-lt"/>
              </a:rPr>
              <a:t>mệnh</a:t>
            </a:r>
            <a:r>
              <a:rPr lang="en-US" smtClean="0">
                <a:latin typeface="+mj-lt"/>
              </a:rPr>
              <a:t> </a:t>
            </a:r>
            <a:r>
              <a:rPr lang="en-US" err="1" smtClean="0">
                <a:latin typeface="+mj-lt"/>
              </a:rPr>
              <a:t>đề</a:t>
            </a:r>
            <a:r>
              <a:rPr lang="en-US" smtClean="0">
                <a:latin typeface="+mj-lt"/>
              </a:rPr>
              <a:t> : </a:t>
            </a:r>
          </a:p>
          <a:p>
            <a:pPr lvl="1" eaLnBrk="1" hangingPunct="1">
              <a:buFontTx/>
              <a:buNone/>
              <a:defRPr/>
            </a:pPr>
            <a:r>
              <a:rPr lang="en-US" err="1" smtClean="0">
                <a:latin typeface="+mj-lt"/>
              </a:rPr>
              <a:t>Người</a:t>
            </a:r>
            <a:r>
              <a:rPr lang="en-US" smtClean="0">
                <a:latin typeface="+mj-lt"/>
              </a:rPr>
              <a:t> </a:t>
            </a:r>
            <a:r>
              <a:rPr lang="en-US" err="1" smtClean="0">
                <a:latin typeface="+mj-lt"/>
              </a:rPr>
              <a:t>ta</a:t>
            </a:r>
            <a:r>
              <a:rPr lang="en-US" smtClean="0">
                <a:latin typeface="+mj-lt"/>
              </a:rPr>
              <a:t> </a:t>
            </a:r>
            <a:r>
              <a:rPr lang="en-US" err="1" smtClean="0">
                <a:latin typeface="+mj-lt"/>
              </a:rPr>
              <a:t>thường</a:t>
            </a:r>
            <a:r>
              <a:rPr lang="en-US" smtClean="0">
                <a:latin typeface="+mj-lt"/>
              </a:rPr>
              <a:t> </a:t>
            </a:r>
            <a:r>
              <a:rPr lang="en-US" err="1" smtClean="0">
                <a:latin typeface="+mj-lt"/>
              </a:rPr>
              <a:t>dùng</a:t>
            </a:r>
            <a:r>
              <a:rPr lang="en-US" smtClean="0">
                <a:latin typeface="+mj-lt"/>
              </a:rPr>
              <a:t> </a:t>
            </a:r>
            <a:r>
              <a:rPr lang="en-US" err="1" smtClean="0">
                <a:latin typeface="+mj-lt"/>
              </a:rPr>
              <a:t>các</a:t>
            </a:r>
            <a:r>
              <a:rPr lang="en-US" smtClean="0">
                <a:latin typeface="+mj-lt"/>
              </a:rPr>
              <a:t> </a:t>
            </a:r>
            <a:r>
              <a:rPr lang="en-US" err="1" smtClean="0">
                <a:latin typeface="+mj-lt"/>
              </a:rPr>
              <a:t>ký</a:t>
            </a:r>
            <a:r>
              <a:rPr lang="en-US" smtClean="0">
                <a:latin typeface="+mj-lt"/>
              </a:rPr>
              <a:t> </a:t>
            </a:r>
            <a:r>
              <a:rPr lang="en-US" err="1" smtClean="0">
                <a:latin typeface="+mj-lt"/>
              </a:rPr>
              <a:t>hiệu</a:t>
            </a:r>
            <a:r>
              <a:rPr lang="en-US" smtClean="0">
                <a:latin typeface="+mj-lt"/>
              </a:rPr>
              <a:t> : P, Q, R, …</a:t>
            </a:r>
          </a:p>
          <a:p>
            <a:pPr eaLnBrk="1" hangingPunct="1">
              <a:defRPr/>
            </a:pPr>
            <a:r>
              <a:rPr lang="en-US" err="1" smtClean="0">
                <a:latin typeface="+mj-lt"/>
              </a:rPr>
              <a:t>Chú</a:t>
            </a:r>
            <a:r>
              <a:rPr lang="en-US" smtClean="0">
                <a:latin typeface="+mj-lt"/>
              </a:rPr>
              <a:t> ý: </a:t>
            </a:r>
            <a:r>
              <a:rPr lang="en-US" err="1" smtClean="0">
                <a:latin typeface="+mj-lt"/>
              </a:rPr>
              <a:t>Mệnh</a:t>
            </a:r>
            <a:r>
              <a:rPr lang="en-US" smtClean="0">
                <a:latin typeface="+mj-lt"/>
              </a:rPr>
              <a:t> </a:t>
            </a:r>
            <a:r>
              <a:rPr lang="en-US" err="1" smtClean="0">
                <a:latin typeface="+mj-lt"/>
              </a:rPr>
              <a:t>đề</a:t>
            </a:r>
            <a:r>
              <a:rPr lang="en-US" smtClean="0">
                <a:latin typeface="+mj-lt"/>
              </a:rPr>
              <a:t> </a:t>
            </a:r>
            <a:r>
              <a:rPr lang="en-US" err="1" smtClean="0">
                <a:latin typeface="+mj-lt"/>
              </a:rPr>
              <a:t>phức</a:t>
            </a:r>
            <a:r>
              <a:rPr lang="en-US" smtClean="0">
                <a:latin typeface="+mj-lt"/>
              </a:rPr>
              <a:t> </a:t>
            </a:r>
            <a:r>
              <a:rPr lang="en-US" err="1" smtClean="0">
                <a:latin typeface="+mj-lt"/>
              </a:rPr>
              <a:t>hợp</a:t>
            </a:r>
            <a:r>
              <a:rPr lang="en-US" smtClean="0">
                <a:latin typeface="+mj-lt"/>
              </a:rPr>
              <a:t> </a:t>
            </a:r>
            <a:r>
              <a:rPr lang="en-US" err="1" smtClean="0">
                <a:latin typeface="+mj-lt"/>
              </a:rPr>
              <a:t>là</a:t>
            </a:r>
            <a:r>
              <a:rPr lang="en-US" smtClean="0">
                <a:latin typeface="+mj-lt"/>
              </a:rPr>
              <a:t> </a:t>
            </a:r>
            <a:r>
              <a:rPr lang="en-US" err="1" smtClean="0">
                <a:latin typeface="+mj-lt"/>
              </a:rPr>
              <a:t>mệnh</a:t>
            </a:r>
            <a:r>
              <a:rPr lang="en-US" smtClean="0">
                <a:latin typeface="+mj-lt"/>
              </a:rPr>
              <a:t> </a:t>
            </a:r>
            <a:r>
              <a:rPr lang="en-US" err="1" smtClean="0">
                <a:latin typeface="+mj-lt"/>
              </a:rPr>
              <a:t>đề</a:t>
            </a:r>
            <a:r>
              <a:rPr lang="en-US" smtClean="0">
                <a:latin typeface="+mj-lt"/>
              </a:rPr>
              <a:t> </a:t>
            </a:r>
            <a:r>
              <a:rPr lang="en-US" err="1" smtClean="0">
                <a:latin typeface="+mj-lt"/>
              </a:rPr>
              <a:t>được</a:t>
            </a:r>
            <a:r>
              <a:rPr lang="en-US" smtClean="0">
                <a:latin typeface="+mj-lt"/>
              </a:rPr>
              <a:t> </a:t>
            </a:r>
            <a:r>
              <a:rPr lang="en-US" err="1" smtClean="0">
                <a:latin typeface="+mj-lt"/>
              </a:rPr>
              <a:t>xây</a:t>
            </a:r>
            <a:r>
              <a:rPr lang="en-US" smtClean="0">
                <a:latin typeface="+mj-lt"/>
              </a:rPr>
              <a:t> </a:t>
            </a:r>
            <a:r>
              <a:rPr lang="en-US" err="1" smtClean="0">
                <a:latin typeface="+mj-lt"/>
              </a:rPr>
              <a:t>dựng</a:t>
            </a:r>
            <a:r>
              <a:rPr lang="en-US" smtClean="0">
                <a:latin typeface="+mj-lt"/>
              </a:rPr>
              <a:t> </a:t>
            </a:r>
            <a:r>
              <a:rPr lang="en-US" err="1" smtClean="0">
                <a:latin typeface="+mj-lt"/>
              </a:rPr>
              <a:t>từ</a:t>
            </a:r>
            <a:r>
              <a:rPr lang="en-US" smtClean="0">
                <a:latin typeface="+mj-lt"/>
              </a:rPr>
              <a:t> </a:t>
            </a:r>
            <a:r>
              <a:rPr lang="en-US" err="1" smtClean="0">
                <a:latin typeface="+mj-lt"/>
              </a:rPr>
              <a:t>các</a:t>
            </a:r>
            <a:r>
              <a:rPr lang="en-US" smtClean="0">
                <a:latin typeface="+mj-lt"/>
              </a:rPr>
              <a:t> </a:t>
            </a:r>
            <a:r>
              <a:rPr lang="en-US" err="1" smtClean="0">
                <a:latin typeface="+mj-lt"/>
              </a:rPr>
              <a:t>mệnh</a:t>
            </a:r>
            <a:r>
              <a:rPr lang="en-US" smtClean="0">
                <a:latin typeface="+mj-lt"/>
              </a:rPr>
              <a:t> </a:t>
            </a:r>
            <a:r>
              <a:rPr lang="en-US" err="1" smtClean="0">
                <a:latin typeface="+mj-lt"/>
              </a:rPr>
              <a:t>đề</a:t>
            </a:r>
            <a:r>
              <a:rPr lang="en-US" smtClean="0">
                <a:latin typeface="+mj-lt"/>
              </a:rPr>
              <a:t> </a:t>
            </a:r>
            <a:r>
              <a:rPr lang="en-US" err="1" smtClean="0">
                <a:latin typeface="+mj-lt"/>
              </a:rPr>
              <a:t>khác</a:t>
            </a:r>
            <a:r>
              <a:rPr lang="en-US" smtClean="0">
                <a:latin typeface="+mj-lt"/>
              </a:rPr>
              <a:t> </a:t>
            </a:r>
            <a:r>
              <a:rPr lang="en-US" err="1" smtClean="0">
                <a:latin typeface="+mj-lt"/>
              </a:rPr>
              <a:t>nhờ</a:t>
            </a:r>
            <a:r>
              <a:rPr lang="en-US" smtClean="0">
                <a:latin typeface="+mj-lt"/>
              </a:rPr>
              <a:t> </a:t>
            </a:r>
            <a:r>
              <a:rPr lang="en-US" err="1" smtClean="0">
                <a:latin typeface="+mj-lt"/>
              </a:rPr>
              <a:t>liên</a:t>
            </a:r>
            <a:r>
              <a:rPr lang="en-US" smtClean="0">
                <a:latin typeface="+mj-lt"/>
              </a:rPr>
              <a:t> </a:t>
            </a:r>
            <a:r>
              <a:rPr lang="en-US" err="1" smtClean="0">
                <a:latin typeface="+mj-lt"/>
              </a:rPr>
              <a:t>kết</a:t>
            </a:r>
            <a:r>
              <a:rPr lang="en-US" smtClean="0">
                <a:latin typeface="+mj-lt"/>
              </a:rPr>
              <a:t>  </a:t>
            </a:r>
            <a:r>
              <a:rPr lang="en-US" err="1" smtClean="0">
                <a:latin typeface="+mj-lt"/>
              </a:rPr>
              <a:t>chúng</a:t>
            </a:r>
            <a:r>
              <a:rPr lang="en-US" smtClean="0">
                <a:latin typeface="+mj-lt"/>
              </a:rPr>
              <a:t> </a:t>
            </a:r>
            <a:r>
              <a:rPr lang="en-US" err="1" smtClean="0">
                <a:latin typeface="+mj-lt"/>
              </a:rPr>
              <a:t>lại</a:t>
            </a:r>
            <a:r>
              <a:rPr lang="en-US" smtClean="0">
                <a:latin typeface="+mj-lt"/>
              </a:rPr>
              <a:t> </a:t>
            </a:r>
            <a:r>
              <a:rPr lang="en-US" err="1" smtClean="0">
                <a:latin typeface="+mj-lt"/>
              </a:rPr>
              <a:t>bằng</a:t>
            </a:r>
            <a:r>
              <a:rPr lang="en-US" smtClean="0">
                <a:latin typeface="+mj-lt"/>
              </a:rPr>
              <a:t> </a:t>
            </a:r>
            <a:r>
              <a:rPr lang="en-US" err="1" smtClean="0">
                <a:latin typeface="+mj-lt"/>
              </a:rPr>
              <a:t>các</a:t>
            </a:r>
            <a:r>
              <a:rPr lang="en-US" smtClean="0">
                <a:latin typeface="+mj-lt"/>
              </a:rPr>
              <a:t> </a:t>
            </a:r>
            <a:r>
              <a:rPr lang="en-US" err="1" smtClean="0">
                <a:latin typeface="+mj-lt"/>
              </a:rPr>
              <a:t>liên</a:t>
            </a:r>
            <a:r>
              <a:rPr lang="en-US" smtClean="0">
                <a:latin typeface="+mj-lt"/>
              </a:rPr>
              <a:t> </a:t>
            </a:r>
            <a:r>
              <a:rPr lang="en-US" err="1" smtClean="0">
                <a:latin typeface="+mj-lt"/>
              </a:rPr>
              <a:t>từ</a:t>
            </a:r>
            <a:r>
              <a:rPr lang="en-US" smtClean="0">
                <a:latin typeface="+mj-lt"/>
              </a:rPr>
              <a:t>(</a:t>
            </a:r>
            <a:r>
              <a:rPr lang="en-US" err="1" smtClean="0">
                <a:latin typeface="+mj-lt"/>
              </a:rPr>
              <a:t>và</a:t>
            </a:r>
            <a:r>
              <a:rPr lang="en-US" smtClean="0">
                <a:latin typeface="+mj-lt"/>
              </a:rPr>
              <a:t>, hay, </a:t>
            </a:r>
            <a:r>
              <a:rPr lang="en-US" err="1" smtClean="0">
                <a:latin typeface="+mj-lt"/>
              </a:rPr>
              <a:t>nếu</a:t>
            </a:r>
            <a:r>
              <a:rPr lang="en-US" smtClean="0">
                <a:latin typeface="+mj-lt"/>
              </a:rPr>
              <a:t>…</a:t>
            </a:r>
            <a:r>
              <a:rPr lang="en-US" err="1" smtClean="0">
                <a:latin typeface="+mj-lt"/>
              </a:rPr>
              <a:t>thì</a:t>
            </a:r>
            <a:r>
              <a:rPr lang="en-US" smtClean="0">
                <a:latin typeface="+mj-lt"/>
              </a:rPr>
              <a:t>…) </a:t>
            </a:r>
            <a:r>
              <a:rPr lang="en-US" err="1" smtClean="0">
                <a:latin typeface="+mj-lt"/>
              </a:rPr>
              <a:t>hoặc</a:t>
            </a:r>
            <a:r>
              <a:rPr lang="en-US" smtClean="0">
                <a:latin typeface="+mj-lt"/>
              </a:rPr>
              <a:t> </a:t>
            </a:r>
            <a:r>
              <a:rPr lang="en-US" err="1" smtClean="0">
                <a:latin typeface="+mj-lt"/>
              </a:rPr>
              <a:t>trạng</a:t>
            </a:r>
            <a:r>
              <a:rPr lang="en-US" smtClean="0">
                <a:latin typeface="+mj-lt"/>
              </a:rPr>
              <a:t> </a:t>
            </a:r>
            <a:r>
              <a:rPr lang="en-US" err="1" smtClean="0">
                <a:latin typeface="+mj-lt"/>
              </a:rPr>
              <a:t>từ</a:t>
            </a:r>
            <a:r>
              <a:rPr lang="en-US" smtClean="0">
                <a:latin typeface="+mj-lt"/>
              </a:rPr>
              <a:t> “</a:t>
            </a:r>
            <a:r>
              <a:rPr lang="en-US" err="1" smtClean="0">
                <a:latin typeface="+mj-lt"/>
              </a:rPr>
              <a:t>không</a:t>
            </a:r>
            <a:r>
              <a:rPr lang="en-US" smtClean="0">
                <a:latin typeface="+mj-lt"/>
              </a:rPr>
              <a:t>”</a:t>
            </a:r>
          </a:p>
          <a:p>
            <a:pPr lvl="1" eaLnBrk="1" hangingPunct="1">
              <a:defRPr/>
            </a:pPr>
            <a:r>
              <a:rPr lang="en-US" err="1" smtClean="0">
                <a:latin typeface="+mj-lt"/>
              </a:rPr>
              <a:t>Ví</a:t>
            </a:r>
            <a:r>
              <a:rPr lang="en-US" smtClean="0">
                <a:latin typeface="+mj-lt"/>
              </a:rPr>
              <a:t> </a:t>
            </a:r>
            <a:r>
              <a:rPr lang="en-US" err="1" smtClean="0">
                <a:latin typeface="+mj-lt"/>
              </a:rPr>
              <a:t>dụ</a:t>
            </a:r>
            <a:r>
              <a:rPr lang="en-US" smtClean="0">
                <a:latin typeface="+mj-lt"/>
              </a:rPr>
              <a:t> : </a:t>
            </a:r>
            <a:r>
              <a:rPr lang="en-US" err="1" smtClean="0">
                <a:latin typeface="+mj-lt"/>
              </a:rPr>
              <a:t>Nếu</a:t>
            </a:r>
            <a:r>
              <a:rPr lang="en-US" smtClean="0">
                <a:latin typeface="+mj-lt"/>
              </a:rPr>
              <a:t> </a:t>
            </a:r>
            <a:r>
              <a:rPr lang="en-US" err="1" smtClean="0">
                <a:latin typeface="+mj-lt"/>
              </a:rPr>
              <a:t>trời</a:t>
            </a:r>
            <a:r>
              <a:rPr lang="en-US" smtClean="0">
                <a:latin typeface="+mj-lt"/>
              </a:rPr>
              <a:t> </a:t>
            </a:r>
            <a:r>
              <a:rPr lang="en-US" err="1" smtClean="0">
                <a:latin typeface="+mj-lt"/>
              </a:rPr>
              <a:t>tốt</a:t>
            </a:r>
            <a:r>
              <a:rPr lang="en-US" smtClean="0">
                <a:latin typeface="+mj-lt"/>
              </a:rPr>
              <a:t> </a:t>
            </a:r>
            <a:r>
              <a:rPr lang="en-US" err="1" smtClean="0">
                <a:latin typeface="+mj-lt"/>
              </a:rPr>
              <a:t>thì</a:t>
            </a:r>
            <a:r>
              <a:rPr lang="en-US" smtClean="0">
                <a:latin typeface="+mj-lt"/>
              </a:rPr>
              <a:t> </a:t>
            </a:r>
            <a:r>
              <a:rPr lang="en-US" err="1" smtClean="0">
                <a:latin typeface="+mj-lt"/>
              </a:rPr>
              <a:t>tôi</a:t>
            </a:r>
            <a:r>
              <a:rPr lang="en-US" smtClean="0">
                <a:latin typeface="+mj-lt"/>
              </a:rPr>
              <a:t> </a:t>
            </a:r>
            <a:r>
              <a:rPr lang="en-US" err="1" smtClean="0">
                <a:latin typeface="+mj-lt"/>
              </a:rPr>
              <a:t>đi</a:t>
            </a:r>
            <a:r>
              <a:rPr lang="en-US" smtClean="0">
                <a:latin typeface="+mj-lt"/>
              </a:rPr>
              <a:t> </a:t>
            </a:r>
            <a:r>
              <a:rPr lang="en-US" err="1" smtClean="0">
                <a:latin typeface="+mj-lt"/>
              </a:rPr>
              <a:t>dạo</a:t>
            </a:r>
            <a:r>
              <a:rPr lang="en-US" smtClean="0">
                <a:latin typeface="+mj-lt"/>
              </a:rPr>
              <a:t>.</a:t>
            </a:r>
          </a:p>
        </p:txBody>
      </p:sp>
      <p:sp>
        <p:nvSpPr>
          <p:cNvPr id="4" name="Slide Number Placeholder 3"/>
          <p:cNvSpPr>
            <a:spLocks noGrp="1"/>
          </p:cNvSpPr>
          <p:nvPr>
            <p:ph type="sldNum" sz="quarter" idx="12"/>
          </p:nvPr>
        </p:nvSpPr>
        <p:spPr/>
        <p:txBody>
          <a:bodyPr/>
          <a:lstStyle/>
          <a:p>
            <a:pPr>
              <a:defRPr/>
            </a:pPr>
            <a:fld id="{21AA226B-9F1D-4990-A9A5-2B87F6AF8005}" type="slidenum">
              <a:rPr lang="en-US" smtClean="0"/>
              <a:pPr>
                <a:defRPr/>
              </a:pPr>
              <a:t>6</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10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83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anim calcmode="lin" valueType="num">
                                      <p:cBhvr additive="base">
                                        <p:cTn id="11" dur="10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 calcmode="lin" valueType="num">
                                      <p:cBhvr additive="base">
                                        <p:cTn id="17" dur="10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837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8371">
                                            <p:txEl>
                                              <p:pRg st="3" end="3"/>
                                            </p:txEl>
                                          </p:spTgt>
                                        </p:tgtEl>
                                        <p:attrNameLst>
                                          <p:attrName>style.visibility</p:attrName>
                                        </p:attrNameLst>
                                      </p:cBhvr>
                                      <p:to>
                                        <p:strVal val="visible"/>
                                      </p:to>
                                    </p:set>
                                    <p:anim calcmode="lin" valueType="num">
                                      <p:cBhvr additive="base">
                                        <p:cTn id="21" dur="10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ko-KR" smtClean="0">
                <a:ea typeface="굴림" charset="-127"/>
              </a:rPr>
              <a:t>End of Long Example</a:t>
            </a:r>
          </a:p>
        </p:txBody>
      </p:sp>
      <p:sp>
        <p:nvSpPr>
          <p:cNvPr id="254979" name="Rectangle 3"/>
          <p:cNvSpPr>
            <a:spLocks noGrp="1" noChangeArrowheads="1"/>
          </p:cNvSpPr>
          <p:nvPr>
            <p:ph type="body" idx="1"/>
          </p:nvPr>
        </p:nvSpPr>
        <p:spPr/>
        <p:txBody>
          <a:bodyPr/>
          <a:lstStyle/>
          <a:p>
            <a:pPr eaLnBrk="1" hangingPunct="1">
              <a:buFontTx/>
              <a:buNone/>
            </a:pP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  </a:t>
            </a:r>
            <a:r>
              <a:rPr lang="en-US" altLang="ko-KR" i="1" smtClean="0">
                <a:ea typeface="굴림" charset="-127"/>
                <a:sym typeface="Symbol" pitchFamily="18" charset="2"/>
              </a:rPr>
              <a:t>r</a:t>
            </a:r>
            <a:r>
              <a:rPr lang="en-US" altLang="ko-KR" smtClean="0">
                <a:ea typeface="굴림" charset="-127"/>
                <a:sym typeface="Symbol" pitchFamily="18" charset="2"/>
              </a:rPr>
              <a:t>))</a:t>
            </a:r>
            <a:endParaRPr lang="en-US" altLang="ko-KR" i="1" smtClean="0">
              <a:ea typeface="굴림" charset="-127"/>
              <a:sym typeface="Symbol" pitchFamily="18" charset="2"/>
            </a:endParaRPr>
          </a:p>
          <a:p>
            <a:pPr eaLnBrk="1" hangingPunct="1">
              <a:buFontTx/>
              <a:buNone/>
            </a:pPr>
            <a:r>
              <a:rPr lang="en-US" altLang="ko-KR" smtClean="0">
                <a:ea typeface="굴림" charset="-127"/>
                <a:sym typeface="Symbol" pitchFamily="18" charset="2"/>
              </a:rPr>
              <a:t>[DeMorgan’s]  </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  </a:t>
            </a:r>
            <a:r>
              <a:rPr lang="en-US" altLang="ko-KR" i="1" smtClean="0">
                <a:ea typeface="굴림" charset="-127"/>
                <a:sym typeface="Symbol" pitchFamily="18" charset="2"/>
              </a:rPr>
              <a:t>r</a:t>
            </a:r>
            <a:r>
              <a:rPr lang="en-US" altLang="ko-KR" smtClean="0">
                <a:ea typeface="굴림" charset="-127"/>
                <a:sym typeface="Symbol" pitchFamily="18" charset="2"/>
              </a:rPr>
              <a:t>))</a:t>
            </a:r>
            <a:r>
              <a:rPr lang="en-US" altLang="ko-KR" i="1" smtClean="0">
                <a:ea typeface="굴림" charset="-127"/>
                <a:sym typeface="Symbol" pitchFamily="18" charset="2"/>
              </a:rPr>
              <a:t> </a:t>
            </a:r>
          </a:p>
          <a:p>
            <a:pPr eaLnBrk="1" hangingPunct="1">
              <a:buFontTx/>
              <a:buNone/>
            </a:pPr>
            <a:r>
              <a:rPr lang="en-US" altLang="ko-KR" smtClean="0">
                <a:ea typeface="굴림" charset="-127"/>
                <a:sym typeface="Symbol" pitchFamily="18" charset="2"/>
              </a:rPr>
              <a:t>[Assoc.]           </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  </a:t>
            </a:r>
            <a:r>
              <a:rPr lang="en-US" altLang="ko-KR" i="1" smtClean="0">
                <a:ea typeface="굴림" charset="-127"/>
                <a:sym typeface="Symbol" pitchFamily="18" charset="2"/>
              </a:rPr>
              <a:t>r</a:t>
            </a:r>
            <a:r>
              <a:rPr lang="en-US" altLang="ko-KR" smtClean="0">
                <a:ea typeface="굴림" charset="-127"/>
                <a:sym typeface="Symbol" pitchFamily="18" charset="2"/>
              </a:rPr>
              <a:t>)</a:t>
            </a:r>
            <a:r>
              <a:rPr lang="en-US" altLang="ko-KR" i="1" smtClean="0">
                <a:ea typeface="굴림" charset="-127"/>
                <a:sym typeface="Symbol" pitchFamily="18" charset="2"/>
              </a:rPr>
              <a:t> </a:t>
            </a:r>
          </a:p>
          <a:p>
            <a:pPr eaLnBrk="1" hangingPunct="1">
              <a:buFontTx/>
              <a:buNone/>
            </a:pPr>
            <a:r>
              <a:rPr lang="en-US" altLang="ko-KR" smtClean="0">
                <a:ea typeface="굴림" charset="-127"/>
                <a:sym typeface="Symbol" pitchFamily="18" charset="2"/>
              </a:rPr>
              <a:t>[Idempotent]    </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  </a:t>
            </a:r>
            <a:r>
              <a:rPr lang="en-US" altLang="ko-KR" i="1" smtClean="0">
                <a:ea typeface="굴림" charset="-127"/>
                <a:sym typeface="Symbol" pitchFamily="18" charset="2"/>
              </a:rPr>
              <a:t>r</a:t>
            </a:r>
            <a:r>
              <a:rPr lang="en-US" altLang="ko-KR" smtClean="0">
                <a:ea typeface="굴림" charset="-127"/>
                <a:sym typeface="Symbol" pitchFamily="18" charset="2"/>
              </a:rPr>
              <a:t>)</a:t>
            </a:r>
            <a:r>
              <a:rPr lang="en-US" altLang="ko-KR" i="1" smtClean="0">
                <a:ea typeface="굴림" charset="-127"/>
                <a:sym typeface="Symbol" pitchFamily="18" charset="2"/>
              </a:rPr>
              <a:t> </a:t>
            </a:r>
          </a:p>
          <a:p>
            <a:pPr eaLnBrk="1" hangingPunct="1">
              <a:buFontTx/>
              <a:buNone/>
            </a:pPr>
            <a:r>
              <a:rPr lang="en-US" altLang="ko-KR" smtClean="0">
                <a:ea typeface="굴림" charset="-127"/>
                <a:sym typeface="Symbol" pitchFamily="18" charset="2"/>
              </a:rPr>
              <a:t>[Assoc.]           (</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p</a:t>
            </a:r>
            <a:r>
              <a:rPr lang="en-US" altLang="ko-KR" smtClean="0">
                <a:ea typeface="굴림" charset="-127"/>
                <a:sym typeface="Symbol" pitchFamily="18" charset="2"/>
              </a:rPr>
              <a:t>)  </a:t>
            </a:r>
            <a:r>
              <a:rPr lang="en-US" altLang="ko-KR" i="1" smtClean="0">
                <a:ea typeface="굴림" charset="-127"/>
                <a:sym typeface="Symbol" pitchFamily="18" charset="2"/>
              </a:rPr>
              <a:t>r </a:t>
            </a:r>
          </a:p>
          <a:p>
            <a:pPr eaLnBrk="1" hangingPunct="1">
              <a:buFontTx/>
              <a:buNone/>
            </a:pPr>
            <a:r>
              <a:rPr lang="en-US" altLang="ko-KR" smtClean="0">
                <a:ea typeface="굴림" charset="-127"/>
                <a:sym typeface="Symbol" pitchFamily="18" charset="2"/>
              </a:rPr>
              <a:t>[Commut.]      </a:t>
            </a:r>
            <a:r>
              <a:rPr lang="en-US" altLang="ko-KR" i="1" smtClean="0">
                <a:ea typeface="굴림" charset="-127"/>
                <a:sym typeface="Symbol" pitchFamily="18" charset="2"/>
              </a:rPr>
              <a:t> </a:t>
            </a:r>
            <a:r>
              <a:rPr lang="en-US" altLang="ko-KR" smtClean="0">
                <a:ea typeface="굴림" charset="-127"/>
                <a:sym typeface="Symbol" pitchFamily="18" charset="2"/>
              </a:rPr>
              <a:t></a:t>
            </a:r>
            <a:r>
              <a:rPr lang="en-US" altLang="ko-KR" i="1" smtClean="0">
                <a:ea typeface="굴림" charset="-127"/>
                <a:sym typeface="Symbol" pitchFamily="18" charset="2"/>
              </a:rPr>
              <a:t>p </a:t>
            </a:r>
            <a:r>
              <a:rPr lang="en-US" altLang="ko-KR" smtClean="0">
                <a:ea typeface="굴림" charset="-127"/>
                <a:sym typeface="Symbol" pitchFamily="18" charset="2"/>
              </a:rPr>
              <a:t> </a:t>
            </a:r>
            <a:r>
              <a:rPr lang="en-US" altLang="ko-KR" i="1" smtClean="0">
                <a:ea typeface="굴림" charset="-127"/>
                <a:sym typeface="Symbol" pitchFamily="18" charset="2"/>
              </a:rPr>
              <a:t>q</a:t>
            </a:r>
            <a:r>
              <a:rPr lang="en-US" altLang="ko-KR" smtClean="0">
                <a:ea typeface="굴림" charset="-127"/>
                <a:sym typeface="Symbol" pitchFamily="18" charset="2"/>
              </a:rPr>
              <a:t>  </a:t>
            </a:r>
            <a:r>
              <a:rPr lang="en-US" altLang="ko-KR" i="1" smtClean="0">
                <a:ea typeface="굴림" charset="-127"/>
                <a:sym typeface="Symbol" pitchFamily="18" charset="2"/>
              </a:rPr>
              <a:t>r </a:t>
            </a:r>
            <a:endParaRPr lang="en-US" altLang="ko-KR" smtClean="0">
              <a:ea typeface="굴림" charset="-127"/>
              <a:sym typeface="Symbol" pitchFamily="18" charset="2"/>
            </a:endParaRPr>
          </a:p>
          <a:p>
            <a:pPr eaLnBrk="1" hangingPunct="1">
              <a:buFontTx/>
              <a:buNone/>
            </a:pPr>
            <a:r>
              <a:rPr lang="en-US" altLang="ko-KR" i="1" smtClean="0">
                <a:ea typeface="굴림" charset="-127"/>
                <a:sym typeface="Symbol" pitchFamily="18" charset="2"/>
              </a:rPr>
              <a:t>Q.E.D. (quod erat demonstrandum)</a:t>
            </a:r>
            <a:endParaRPr lang="en-US" altLang="ko-KR" smtClean="0">
              <a:ea typeface="굴림" charset="-127"/>
              <a:sym typeface="Symbol" pitchFamily="18" charset="2"/>
            </a:endParaRPr>
          </a:p>
        </p:txBody>
      </p:sp>
      <p:sp>
        <p:nvSpPr>
          <p:cNvPr id="82948" name="Text Box 5"/>
          <p:cNvSpPr txBox="1">
            <a:spLocks noChangeArrowheads="1"/>
          </p:cNvSpPr>
          <p:nvPr/>
        </p:nvSpPr>
        <p:spPr bwMode="auto">
          <a:xfrm>
            <a:off x="2438400" y="6096000"/>
            <a:ext cx="3375025" cy="457200"/>
          </a:xfrm>
          <a:prstGeom prst="rect">
            <a:avLst/>
          </a:prstGeom>
          <a:solidFill>
            <a:srgbClr val="FFFFCC"/>
          </a:solidFill>
          <a:ln w="9525">
            <a:noFill/>
            <a:miter lim="800000"/>
            <a:headEnd/>
            <a:tailEnd/>
          </a:ln>
        </p:spPr>
        <p:txBody>
          <a:bodyPr wrap="none">
            <a:spAutoFit/>
          </a:bodyPr>
          <a:lstStyle/>
          <a:p>
            <a:pPr eaLnBrk="0" hangingPunct="0"/>
            <a:r>
              <a:rPr lang="en-US" altLang="ko-KR">
                <a:ea typeface="굴림" charset="-127"/>
              </a:rPr>
              <a:t>(Which was to be shown.)</a:t>
            </a:r>
          </a:p>
        </p:txBody>
      </p:sp>
      <p:sp>
        <p:nvSpPr>
          <p:cNvPr id="5" name="Slide Number Placeholder 4"/>
          <p:cNvSpPr>
            <a:spLocks noGrp="1"/>
          </p:cNvSpPr>
          <p:nvPr>
            <p:ph type="sldNum" sz="quarter" idx="12"/>
          </p:nvPr>
        </p:nvSpPr>
        <p:spPr/>
        <p:txBody>
          <a:bodyPr/>
          <a:lstStyle/>
          <a:p>
            <a:pPr>
              <a:defRPr/>
            </a:pPr>
            <a:fld id="{59E107B7-53B2-4BC1-B5E3-37F693C5E979}" type="slidenum">
              <a:rPr lang="en-US" smtClean="0"/>
              <a:pPr>
                <a:defRPr/>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4979">
                                            <p:txEl>
                                              <p:pRg st="2" end="2"/>
                                            </p:txEl>
                                          </p:spTgt>
                                        </p:tgtEl>
                                        <p:attrNameLst>
                                          <p:attrName>style.visibility</p:attrName>
                                        </p:attrNameLst>
                                      </p:cBhvr>
                                      <p:to>
                                        <p:strVal val="visible"/>
                                      </p:to>
                                    </p:set>
                                    <p:anim calcmode="lin" valueType="num">
                                      <p:cBhvr additive="base">
                                        <p:cTn id="19"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builtIn="1"/>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4979">
                                            <p:txEl>
                                              <p:pRg st="3" end="3"/>
                                            </p:txEl>
                                          </p:spTgt>
                                        </p:tgtEl>
                                        <p:attrNameLst>
                                          <p:attrName>style.visibility</p:attrName>
                                        </p:attrNameLst>
                                      </p:cBhvr>
                                      <p:to>
                                        <p:strVal val="visible"/>
                                      </p:to>
                                    </p:set>
                                    <p:anim calcmode="lin" valueType="num">
                                      <p:cBhvr additive="base">
                                        <p:cTn id="25"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4979">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builtIn="1"/>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4979">
                                            <p:txEl>
                                              <p:pRg st="4" end="4"/>
                                            </p:txEl>
                                          </p:spTgt>
                                        </p:tgtEl>
                                        <p:attrNameLst>
                                          <p:attrName>style.visibility</p:attrName>
                                        </p:attrNameLst>
                                      </p:cBhvr>
                                      <p:to>
                                        <p:strVal val="visible"/>
                                      </p:to>
                                    </p:set>
                                    <p:anim calcmode="lin" valueType="num">
                                      <p:cBhvr additive="base">
                                        <p:cTn id="31"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4979">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builtIn="1"/>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4979">
                                            <p:txEl>
                                              <p:pRg st="5" end="5"/>
                                            </p:txEl>
                                          </p:spTgt>
                                        </p:tgtEl>
                                        <p:attrNameLst>
                                          <p:attrName>style.visibility</p:attrName>
                                        </p:attrNameLst>
                                      </p:cBhvr>
                                      <p:to>
                                        <p:strVal val="visible"/>
                                      </p:to>
                                    </p:set>
                                    <p:anim calcmode="lin" valueType="num">
                                      <p:cBhvr additive="base">
                                        <p:cTn id="37"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4979">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builtIn="1"/>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4979">
                                            <p:txEl>
                                              <p:pRg st="6" end="6"/>
                                            </p:txEl>
                                          </p:spTgt>
                                        </p:tgtEl>
                                        <p:attrNameLst>
                                          <p:attrName>style.visibility</p:attrName>
                                        </p:attrNameLst>
                                      </p:cBhvr>
                                      <p:to>
                                        <p:strVal val="visible"/>
                                      </p:to>
                                    </p:set>
                                    <p:anim calcmode="lin" valueType="num">
                                      <p:cBhvr additive="base">
                                        <p:cTn id="43"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4979">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z="4800" smtClean="0"/>
              <a:t>Dạng mệnh đề</a:t>
            </a:r>
          </a:p>
        </p:txBody>
      </p:sp>
      <p:sp>
        <p:nvSpPr>
          <p:cNvPr id="186371" name="Rectangle 3"/>
          <p:cNvSpPr>
            <a:spLocks noGrp="1" noChangeArrowheads="1"/>
          </p:cNvSpPr>
          <p:nvPr>
            <p:ph type="body" idx="1"/>
          </p:nvPr>
        </p:nvSpPr>
        <p:spPr/>
        <p:txBody>
          <a:bodyPr/>
          <a:lstStyle/>
          <a:p>
            <a:pPr eaLnBrk="1" hangingPunct="1">
              <a:defRPr/>
            </a:pPr>
            <a:r>
              <a:rPr lang="en-US" err="1" smtClean="0">
                <a:latin typeface="+mj-lt"/>
              </a:rPr>
              <a:t>Để</a:t>
            </a:r>
            <a:r>
              <a:rPr lang="en-US" smtClean="0">
                <a:latin typeface="+mj-lt"/>
              </a:rPr>
              <a:t> </a:t>
            </a:r>
            <a:r>
              <a:rPr lang="en-US" err="1" smtClean="0">
                <a:latin typeface="+mj-lt"/>
              </a:rPr>
              <a:t>chứng</a:t>
            </a:r>
            <a:r>
              <a:rPr lang="en-US" smtClean="0">
                <a:latin typeface="+mj-lt"/>
              </a:rPr>
              <a:t> </a:t>
            </a:r>
            <a:r>
              <a:rPr lang="en-US">
                <a:latin typeface="+mj-lt"/>
              </a:rPr>
              <a:t>minh </a:t>
            </a:r>
            <a:r>
              <a:rPr lang="en-US" err="1">
                <a:latin typeface="+mj-lt"/>
              </a:rPr>
              <a:t>một</a:t>
            </a:r>
            <a:r>
              <a:rPr lang="en-US">
                <a:latin typeface="+mj-lt"/>
              </a:rPr>
              <a:t> </a:t>
            </a:r>
            <a:r>
              <a:rPr lang="en-US" err="1">
                <a:latin typeface="+mj-lt"/>
              </a:rPr>
              <a:t>dạng</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là</a:t>
            </a:r>
            <a:r>
              <a:rPr lang="en-US">
                <a:latin typeface="+mj-lt"/>
              </a:rPr>
              <a:t> </a:t>
            </a:r>
            <a:r>
              <a:rPr lang="en-US" err="1">
                <a:latin typeface="+mj-lt"/>
              </a:rPr>
              <a:t>hằng</a:t>
            </a:r>
            <a:r>
              <a:rPr lang="en-US">
                <a:latin typeface="+mj-lt"/>
              </a:rPr>
              <a:t> </a:t>
            </a:r>
            <a:r>
              <a:rPr lang="en-US" err="1">
                <a:latin typeface="+mj-lt"/>
              </a:rPr>
              <a:t>đúng</a:t>
            </a:r>
            <a:r>
              <a:rPr lang="en-US" smtClean="0">
                <a:latin typeface="+mj-lt"/>
              </a:rPr>
              <a:t>, </a:t>
            </a:r>
            <a:r>
              <a:rPr lang="en-US" err="1" smtClean="0">
                <a:latin typeface="+mj-lt"/>
              </a:rPr>
              <a:t>hằng</a:t>
            </a:r>
            <a:r>
              <a:rPr lang="en-US" smtClean="0">
                <a:latin typeface="+mj-lt"/>
              </a:rPr>
              <a:t> </a:t>
            </a:r>
            <a:r>
              <a:rPr lang="en-US" err="1">
                <a:latin typeface="+mj-lt"/>
              </a:rPr>
              <a:t>sai</a:t>
            </a:r>
            <a:r>
              <a:rPr lang="en-US">
                <a:latin typeface="+mj-lt"/>
              </a:rPr>
              <a:t>, </a:t>
            </a:r>
            <a:r>
              <a:rPr lang="en-US" err="1">
                <a:latin typeface="+mj-lt"/>
              </a:rPr>
              <a:t>các</a:t>
            </a:r>
            <a:r>
              <a:rPr lang="en-US">
                <a:latin typeface="+mj-lt"/>
              </a:rPr>
              <a:t> </a:t>
            </a:r>
            <a:r>
              <a:rPr lang="en-US" err="1">
                <a:latin typeface="+mj-lt"/>
              </a:rPr>
              <a:t>dạng</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là</a:t>
            </a:r>
            <a:r>
              <a:rPr lang="en-US">
                <a:latin typeface="+mj-lt"/>
              </a:rPr>
              <a:t> </a:t>
            </a:r>
            <a:r>
              <a:rPr lang="en-US" err="1">
                <a:latin typeface="+mj-lt"/>
              </a:rPr>
              <a:t>tương</a:t>
            </a:r>
            <a:r>
              <a:rPr lang="en-US">
                <a:latin typeface="+mj-lt"/>
              </a:rPr>
              <a:t> </a:t>
            </a:r>
            <a:r>
              <a:rPr lang="en-US" err="1">
                <a:latin typeface="+mj-lt"/>
              </a:rPr>
              <a:t>đương</a:t>
            </a:r>
            <a:r>
              <a:rPr lang="en-US">
                <a:latin typeface="+mj-lt"/>
              </a:rPr>
              <a:t> </a:t>
            </a:r>
            <a:r>
              <a:rPr lang="en-US" err="1">
                <a:latin typeface="+mj-lt"/>
              </a:rPr>
              <a:t>lôgic</a:t>
            </a:r>
            <a:r>
              <a:rPr lang="en-US" smtClean="0">
                <a:latin typeface="+mj-lt"/>
              </a:rPr>
              <a:t>, </a:t>
            </a:r>
            <a:r>
              <a:rPr lang="en-US" err="1" smtClean="0">
                <a:latin typeface="+mj-lt"/>
              </a:rPr>
              <a:t>dạng</a:t>
            </a:r>
            <a:r>
              <a:rPr lang="en-US" smtClean="0">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này</a:t>
            </a:r>
            <a:r>
              <a:rPr lang="en-US">
                <a:latin typeface="+mj-lt"/>
              </a:rPr>
              <a:t> </a:t>
            </a:r>
            <a:r>
              <a:rPr lang="en-US" err="1">
                <a:latin typeface="+mj-lt"/>
              </a:rPr>
              <a:t>là</a:t>
            </a:r>
            <a:r>
              <a:rPr lang="en-US">
                <a:latin typeface="+mj-lt"/>
              </a:rPr>
              <a:t> </a:t>
            </a:r>
            <a:r>
              <a:rPr lang="en-US" err="1">
                <a:latin typeface="+mj-lt"/>
              </a:rPr>
              <a:t>hệ</a:t>
            </a:r>
            <a:r>
              <a:rPr lang="en-US">
                <a:latin typeface="+mj-lt"/>
              </a:rPr>
              <a:t> </a:t>
            </a:r>
            <a:r>
              <a:rPr lang="en-US" err="1">
                <a:latin typeface="+mj-lt"/>
              </a:rPr>
              <a:t>quả</a:t>
            </a:r>
            <a:r>
              <a:rPr lang="en-US">
                <a:latin typeface="+mj-lt"/>
              </a:rPr>
              <a:t> logic </a:t>
            </a:r>
            <a:r>
              <a:rPr lang="en-US" err="1">
                <a:latin typeface="+mj-lt"/>
              </a:rPr>
              <a:t>của</a:t>
            </a:r>
            <a:r>
              <a:rPr lang="en-US">
                <a:latin typeface="+mj-lt"/>
              </a:rPr>
              <a:t> </a:t>
            </a:r>
            <a:r>
              <a:rPr lang="en-US" err="1">
                <a:latin typeface="+mj-lt"/>
              </a:rPr>
              <a:t>dạng</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kia</a:t>
            </a:r>
            <a:r>
              <a:rPr lang="en-US" smtClean="0">
                <a:latin typeface="+mj-lt"/>
              </a:rPr>
              <a:t>, </a:t>
            </a:r>
            <a:r>
              <a:rPr lang="en-US" err="1" smtClean="0">
                <a:latin typeface="+mj-lt"/>
              </a:rPr>
              <a:t>ta</a:t>
            </a:r>
            <a:r>
              <a:rPr lang="en-US" smtClean="0">
                <a:latin typeface="+mj-lt"/>
              </a:rPr>
              <a:t> </a:t>
            </a:r>
            <a:r>
              <a:rPr lang="en-US" err="1">
                <a:latin typeface="+mj-lt"/>
              </a:rPr>
              <a:t>có</a:t>
            </a:r>
            <a:r>
              <a:rPr lang="en-US">
                <a:latin typeface="+mj-lt"/>
              </a:rPr>
              <a:t> </a:t>
            </a:r>
            <a:r>
              <a:rPr lang="en-US" err="1">
                <a:latin typeface="+mj-lt"/>
              </a:rPr>
              <a:t>các</a:t>
            </a:r>
            <a:r>
              <a:rPr lang="en-US">
                <a:latin typeface="+mj-lt"/>
              </a:rPr>
              <a:t> </a:t>
            </a:r>
            <a:r>
              <a:rPr lang="en-US" err="1">
                <a:latin typeface="+mj-lt"/>
              </a:rPr>
              <a:t>cách</a:t>
            </a:r>
            <a:r>
              <a:rPr lang="en-US">
                <a:latin typeface="+mj-lt"/>
              </a:rPr>
              <a:t> </a:t>
            </a:r>
            <a:r>
              <a:rPr lang="en-US" err="1">
                <a:latin typeface="+mj-lt"/>
              </a:rPr>
              <a:t>sau</a:t>
            </a:r>
            <a:r>
              <a:rPr lang="en-US">
                <a:latin typeface="+mj-lt"/>
              </a:rPr>
              <a:t>:</a:t>
            </a:r>
          </a:p>
          <a:p>
            <a:pPr lvl="1" eaLnBrk="1" hangingPunct="1">
              <a:buFontTx/>
              <a:buNone/>
              <a:defRPr/>
            </a:pPr>
            <a:r>
              <a:rPr lang="en-US">
                <a:latin typeface="+mj-lt"/>
              </a:rPr>
              <a:t>- </a:t>
            </a:r>
            <a:r>
              <a:rPr lang="en-US" err="1">
                <a:latin typeface="+mj-lt"/>
              </a:rPr>
              <a:t>Lập</a:t>
            </a:r>
            <a:r>
              <a:rPr lang="en-US">
                <a:latin typeface="+mj-lt"/>
              </a:rPr>
              <a:t> </a:t>
            </a:r>
            <a:r>
              <a:rPr lang="en-US" err="1">
                <a:latin typeface="+mj-lt"/>
              </a:rPr>
              <a:t>bảng</a:t>
            </a:r>
            <a:r>
              <a:rPr lang="en-US">
                <a:latin typeface="+mj-lt"/>
              </a:rPr>
              <a:t> </a:t>
            </a:r>
            <a:r>
              <a:rPr lang="en-US" err="1">
                <a:latin typeface="+mj-lt"/>
              </a:rPr>
              <a:t>chân</a:t>
            </a:r>
            <a:r>
              <a:rPr lang="en-US">
                <a:latin typeface="+mj-lt"/>
              </a:rPr>
              <a:t> </a:t>
            </a:r>
            <a:r>
              <a:rPr lang="en-US" err="1">
                <a:latin typeface="+mj-lt"/>
              </a:rPr>
              <a:t>trị</a:t>
            </a:r>
            <a:r>
              <a:rPr lang="en-US">
                <a:latin typeface="+mj-lt"/>
              </a:rPr>
              <a:t>.</a:t>
            </a:r>
          </a:p>
          <a:p>
            <a:pPr lvl="1" eaLnBrk="1" hangingPunct="1">
              <a:buFontTx/>
              <a:buNone/>
              <a:defRPr/>
            </a:pPr>
            <a:endParaRPr lang="en-US">
              <a:latin typeface="+mj-lt"/>
            </a:endParaRPr>
          </a:p>
          <a:p>
            <a:pPr lvl="1" eaLnBrk="1" hangingPunct="1">
              <a:buFontTx/>
              <a:buNone/>
              <a:defRPr/>
            </a:pPr>
            <a:r>
              <a:rPr lang="en-US">
                <a:latin typeface="+mj-lt"/>
              </a:rPr>
              <a:t>- </a:t>
            </a:r>
            <a:r>
              <a:rPr lang="en-US" err="1">
                <a:latin typeface="+mj-lt"/>
              </a:rPr>
              <a:t>Sử</a:t>
            </a:r>
            <a:r>
              <a:rPr lang="en-US">
                <a:latin typeface="+mj-lt"/>
              </a:rPr>
              <a:t> </a:t>
            </a:r>
            <a:r>
              <a:rPr lang="en-US" err="1">
                <a:latin typeface="+mj-lt"/>
              </a:rPr>
              <a:t>dụng</a:t>
            </a:r>
            <a:r>
              <a:rPr lang="en-US">
                <a:latin typeface="+mj-lt"/>
              </a:rPr>
              <a:t> </a:t>
            </a:r>
            <a:r>
              <a:rPr lang="en-US" err="1">
                <a:latin typeface="+mj-lt"/>
              </a:rPr>
              <a:t>phép</a:t>
            </a:r>
            <a:r>
              <a:rPr lang="en-US">
                <a:latin typeface="+mj-lt"/>
              </a:rPr>
              <a:t> </a:t>
            </a:r>
            <a:r>
              <a:rPr lang="en-US" err="1">
                <a:latin typeface="+mj-lt"/>
              </a:rPr>
              <a:t>thay</a:t>
            </a:r>
            <a:r>
              <a:rPr lang="en-US">
                <a:latin typeface="+mj-lt"/>
              </a:rPr>
              <a:t> </a:t>
            </a:r>
            <a:r>
              <a:rPr lang="en-US" err="1">
                <a:latin typeface="+mj-lt"/>
              </a:rPr>
              <a:t>thế</a:t>
            </a:r>
            <a:r>
              <a:rPr lang="en-US">
                <a:latin typeface="+mj-lt"/>
              </a:rPr>
              <a:t>.</a:t>
            </a:r>
          </a:p>
        </p:txBody>
      </p:sp>
      <p:sp>
        <p:nvSpPr>
          <p:cNvPr id="4" name="Slide Number Placeholder 3"/>
          <p:cNvSpPr>
            <a:spLocks noGrp="1"/>
          </p:cNvSpPr>
          <p:nvPr>
            <p:ph type="sldNum" sz="quarter" idx="12"/>
          </p:nvPr>
        </p:nvSpPr>
        <p:spPr/>
        <p:txBody>
          <a:bodyPr/>
          <a:lstStyle/>
          <a:p>
            <a:pPr>
              <a:defRPr/>
            </a:pPr>
            <a:fld id="{21D54F9F-0620-408A-89EF-8AA859A221BF}" type="slidenum">
              <a:rPr lang="en-US" smtClean="0"/>
              <a:pPr>
                <a:defRPr/>
              </a:pPr>
              <a:t>61</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anim calcmode="lin" valueType="num">
                                      <p:cBhvr>
                                        <p:cTn id="8" dur="1000" fill="hold"/>
                                        <p:tgtEl>
                                          <p:spTgt spid="186371">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186371">
                                            <p:txEl>
                                              <p:pRg st="0" end="0"/>
                                            </p:txEl>
                                          </p:spTgt>
                                        </p:tgtEl>
                                        <p:attrNameLst>
                                          <p:attrName>ppt_y</p:attrName>
                                        </p:attrNameLst>
                                      </p:cBhvr>
                                      <p:tavLst>
                                        <p:tav tm="0">
                                          <p:val>
                                            <p:strVal val="#ppt_y"/>
                                          </p:val>
                                        </p:tav>
                                        <p:tav tm="100000">
                                          <p:val>
                                            <p:strVal val="#ppt_y"/>
                                          </p:val>
                                        </p:tav>
                                      </p:tavLst>
                                    </p:anim>
                                  </p:childTnLst>
                                </p:cTn>
                              </p:par>
                              <p:par>
                                <p:cTn id="10" presetID="40" presetClass="entr" presetSubtype="0" fill="hold" grpId="0" nodeType="withEffect">
                                  <p:stCondLst>
                                    <p:cond delay="0"/>
                                  </p:stCondLst>
                                  <p:iterate type="lt">
                                    <p:tmPct val="10000"/>
                                  </p:iterate>
                                  <p:childTnLst>
                                    <p:set>
                                      <p:cBhvr>
                                        <p:cTn id="11" dur="1" fill="hold">
                                          <p:stCondLst>
                                            <p:cond delay="0"/>
                                          </p:stCondLst>
                                        </p:cTn>
                                        <p:tgtEl>
                                          <p:spTgt spid="186371">
                                            <p:txEl>
                                              <p:pRg st="1" end="1"/>
                                            </p:txEl>
                                          </p:spTgt>
                                        </p:tgtEl>
                                        <p:attrNameLst>
                                          <p:attrName>style.visibility</p:attrName>
                                        </p:attrNameLst>
                                      </p:cBhvr>
                                      <p:to>
                                        <p:strVal val="visible"/>
                                      </p:to>
                                    </p:set>
                                    <p:animEffect transition="in" filter="fade">
                                      <p:cBhvr>
                                        <p:cTn id="12" dur="1000"/>
                                        <p:tgtEl>
                                          <p:spTgt spid="186371">
                                            <p:txEl>
                                              <p:pRg st="1" end="1"/>
                                            </p:txEl>
                                          </p:spTgt>
                                        </p:tgtEl>
                                      </p:cBhvr>
                                    </p:animEffect>
                                    <p:anim calcmode="lin" valueType="num">
                                      <p:cBhvr>
                                        <p:cTn id="13" dur="1000" fill="hold"/>
                                        <p:tgtEl>
                                          <p:spTgt spid="186371">
                                            <p:txEl>
                                              <p:pRg st="1" end="1"/>
                                            </p:txEl>
                                          </p:spTgt>
                                        </p:tgtEl>
                                        <p:attrNameLst>
                                          <p:attrName>ppt_x</p:attrName>
                                        </p:attrNameLst>
                                      </p:cBhvr>
                                      <p:tavLst>
                                        <p:tav tm="0">
                                          <p:val>
                                            <p:strVal val="#ppt_x-.1"/>
                                          </p:val>
                                        </p:tav>
                                        <p:tav tm="100000">
                                          <p:val>
                                            <p:strVal val="#ppt_x"/>
                                          </p:val>
                                        </p:tav>
                                      </p:tavLst>
                                    </p:anim>
                                    <p:anim calcmode="lin" valueType="num">
                                      <p:cBhvr>
                                        <p:cTn id="14" dur="1000" fill="hold"/>
                                        <p:tgtEl>
                                          <p:spTgt spid="186371">
                                            <p:txEl>
                                              <p:pRg st="1" end="1"/>
                                            </p:txEl>
                                          </p:spTgt>
                                        </p:tgtEl>
                                        <p:attrNameLst>
                                          <p:attrName>ppt_y</p:attrName>
                                        </p:attrNameLst>
                                      </p:cBhvr>
                                      <p:tavLst>
                                        <p:tav tm="0">
                                          <p:val>
                                            <p:strVal val="#ppt_y"/>
                                          </p:val>
                                        </p:tav>
                                        <p:tav tm="100000">
                                          <p:val>
                                            <p:strVal val="#ppt_y"/>
                                          </p:val>
                                        </p:tav>
                                      </p:tavLst>
                                    </p:anim>
                                  </p:childTnLst>
                                </p:cTn>
                              </p:par>
                              <p:par>
                                <p:cTn id="15" presetID="40" presetClass="entr" presetSubtype="0" fill="hold" grpId="0" nodeType="withEffect">
                                  <p:stCondLst>
                                    <p:cond delay="0"/>
                                  </p:stCondLst>
                                  <p:iterate type="lt">
                                    <p:tmPct val="10000"/>
                                  </p:iterate>
                                  <p:childTnLst>
                                    <p:set>
                                      <p:cBhvr>
                                        <p:cTn id="16" dur="1" fill="hold">
                                          <p:stCondLst>
                                            <p:cond delay="0"/>
                                          </p:stCondLst>
                                        </p:cTn>
                                        <p:tgtEl>
                                          <p:spTgt spid="186371">
                                            <p:txEl>
                                              <p:pRg st="3" end="3"/>
                                            </p:txEl>
                                          </p:spTgt>
                                        </p:tgtEl>
                                        <p:attrNameLst>
                                          <p:attrName>style.visibility</p:attrName>
                                        </p:attrNameLst>
                                      </p:cBhvr>
                                      <p:to>
                                        <p:strVal val="visible"/>
                                      </p:to>
                                    </p:set>
                                    <p:animEffect transition="in" filter="fade">
                                      <p:cBhvr>
                                        <p:cTn id="17" dur="1000"/>
                                        <p:tgtEl>
                                          <p:spTgt spid="186371">
                                            <p:txEl>
                                              <p:pRg st="3" end="3"/>
                                            </p:txEl>
                                          </p:spTgt>
                                        </p:tgtEl>
                                      </p:cBhvr>
                                    </p:animEffect>
                                    <p:anim calcmode="lin" valueType="num">
                                      <p:cBhvr>
                                        <p:cTn id="18" dur="1000" fill="hold"/>
                                        <p:tgtEl>
                                          <p:spTgt spid="186371">
                                            <p:txEl>
                                              <p:pRg st="3" end="3"/>
                                            </p:txEl>
                                          </p:spTgt>
                                        </p:tgtEl>
                                        <p:attrNameLst>
                                          <p:attrName>ppt_x</p:attrName>
                                        </p:attrNameLst>
                                      </p:cBhvr>
                                      <p:tavLst>
                                        <p:tav tm="0">
                                          <p:val>
                                            <p:strVal val="#ppt_x-.1"/>
                                          </p:val>
                                        </p:tav>
                                        <p:tav tm="100000">
                                          <p:val>
                                            <p:strVal val="#ppt_x"/>
                                          </p:val>
                                        </p:tav>
                                      </p:tavLst>
                                    </p:anim>
                                    <p:anim calcmode="lin" valueType="num">
                                      <p:cBhvr>
                                        <p:cTn id="19" dur="1000" fill="hold"/>
                                        <p:tgtEl>
                                          <p:spTgt spid="1863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mtClean="0"/>
              <a:t>Ví dụ</a:t>
            </a:r>
          </a:p>
        </p:txBody>
      </p:sp>
      <p:sp>
        <p:nvSpPr>
          <p:cNvPr id="84995" name="Rectangle 3"/>
          <p:cNvSpPr>
            <a:spLocks noGrp="1" noChangeArrowheads="1"/>
          </p:cNvSpPr>
          <p:nvPr>
            <p:ph type="body" idx="1"/>
          </p:nvPr>
        </p:nvSpPr>
        <p:spPr/>
        <p:txBody>
          <a:bodyPr/>
          <a:lstStyle/>
          <a:p>
            <a:pPr eaLnBrk="1" hangingPunct="1">
              <a:lnSpc>
                <a:spcPct val="90000"/>
              </a:lnSpc>
              <a:buFontTx/>
              <a:buNone/>
            </a:pPr>
            <a:endParaRPr lang="en-US" smtClean="0">
              <a:solidFill>
                <a:srgbClr val="000000"/>
              </a:solidFill>
              <a:latin typeface="VNI-Times" pitchFamily="2" charset="0"/>
              <a:cs typeface="Times New Roman" pitchFamily="18" charset="0"/>
            </a:endParaRPr>
          </a:p>
          <a:p>
            <a:pPr eaLnBrk="1" hangingPunct="1">
              <a:lnSpc>
                <a:spcPct val="90000"/>
              </a:lnSpc>
              <a:buFontTx/>
              <a:buNone/>
            </a:pPr>
            <a:r>
              <a:rPr lang="en-US" smtClean="0">
                <a:solidFill>
                  <a:srgbClr val="000000"/>
                </a:solidFill>
                <a:latin typeface="VNI-Times" pitchFamily="2" charset="0"/>
                <a:cs typeface="Times New Roman" pitchFamily="18" charset="0"/>
              </a:rPr>
              <a:t>Cho p, q, r laø caùc bieán meänh ñeà. Chöùng minh raèng:</a:t>
            </a:r>
          </a:p>
          <a:p>
            <a:pPr eaLnBrk="1" hangingPunct="1">
              <a:lnSpc>
                <a:spcPct val="90000"/>
              </a:lnSpc>
              <a:buFontTx/>
              <a:buNone/>
            </a:pPr>
            <a:r>
              <a:rPr lang="en-US" smtClean="0">
                <a:solidFill>
                  <a:srgbClr val="000000"/>
                </a:solidFill>
                <a:latin typeface="VNI-Times" pitchFamily="2" charset="0"/>
                <a:cs typeface="Times New Roman" pitchFamily="18" charset="0"/>
                <a:sym typeface="Symbol" pitchFamily="18" charset="2"/>
              </a:rPr>
              <a:t>(p</a:t>
            </a:r>
            <a:r>
              <a:rPr lang="en-US" smtClean="0">
                <a:solidFill>
                  <a:srgbClr val="000000"/>
                </a:solidFill>
                <a:latin typeface="VNI-Times" pitchFamily="2" charset="0"/>
                <a:cs typeface="Times New Roman" pitchFamily="18" charset="0"/>
              </a:rPr>
              <a:t> r)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(q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(p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q)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 		(1)</a:t>
            </a:r>
          </a:p>
          <a:p>
            <a:pPr eaLnBrk="1" hangingPunct="1">
              <a:lnSpc>
                <a:spcPct val="90000"/>
              </a:lnSpc>
              <a:buFontTx/>
              <a:buNone/>
            </a:pPr>
            <a:r>
              <a:rPr lang="en-US" smtClean="0">
                <a:solidFill>
                  <a:srgbClr val="000000"/>
                </a:solidFill>
                <a:latin typeface="VNI-Times" pitchFamily="2" charset="0"/>
                <a:cs typeface="Times New Roman" pitchFamily="18" charset="0"/>
              </a:rPr>
              <a:t>Chuùng ta c</a:t>
            </a:r>
            <a:r>
              <a:rPr lang="en-US" smtClean="0"/>
              <a:t>ó thể</a:t>
            </a:r>
            <a:r>
              <a:rPr lang="en-US" smtClean="0">
                <a:solidFill>
                  <a:srgbClr val="000000"/>
                </a:solidFill>
                <a:latin typeface="VNI-Times" pitchFamily="2" charset="0"/>
                <a:cs typeface="Times New Roman" pitchFamily="18" charset="0"/>
              </a:rPr>
              <a:t> chöùng minh (1) baèng hai caùch.</a:t>
            </a:r>
            <a:endParaRPr lang="en-US" u="sng" smtClean="0">
              <a:solidFill>
                <a:srgbClr val="000000"/>
              </a:solidFill>
              <a:latin typeface="VNI-Times" pitchFamily="2" charset="0"/>
              <a:cs typeface="Times New Roman" pitchFamily="18" charset="0"/>
            </a:endParaRPr>
          </a:p>
          <a:p>
            <a:pPr eaLnBrk="1" hangingPunct="1">
              <a:lnSpc>
                <a:spcPct val="90000"/>
              </a:lnSpc>
              <a:buFontTx/>
              <a:buNone/>
            </a:pPr>
            <a:r>
              <a:rPr lang="en-US" u="sng" smtClean="0">
                <a:solidFill>
                  <a:srgbClr val="000000"/>
                </a:solidFill>
                <a:latin typeface="VNI-Times" pitchFamily="2" charset="0"/>
                <a:cs typeface="Times New Roman" pitchFamily="18" charset="0"/>
              </a:rPr>
              <a:t>Caùch 1</a:t>
            </a:r>
            <a:r>
              <a:rPr lang="en-US" smtClean="0">
                <a:solidFill>
                  <a:srgbClr val="000000"/>
                </a:solidFill>
                <a:latin typeface="VNI-Times" pitchFamily="2" charset="0"/>
                <a:cs typeface="Times New Roman" pitchFamily="18" charset="0"/>
              </a:rPr>
              <a:t>: Laäp baûng chaân trò .</a:t>
            </a:r>
          </a:p>
        </p:txBody>
      </p:sp>
      <p:sp>
        <p:nvSpPr>
          <p:cNvPr id="4" name="Slide Number Placeholder 3"/>
          <p:cNvSpPr>
            <a:spLocks noGrp="1"/>
          </p:cNvSpPr>
          <p:nvPr>
            <p:ph type="sldNum" sz="quarter" idx="12"/>
          </p:nvPr>
        </p:nvSpPr>
        <p:spPr/>
        <p:txBody>
          <a:bodyPr/>
          <a:lstStyle/>
          <a:p>
            <a:pPr>
              <a:defRPr/>
            </a:pPr>
            <a:fld id="{D86DE487-1372-45BC-8F4A-5DC81CFE4752}"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p:cNvPicPr>
            <a:picLocks noChangeAspect="1" noChangeArrowheads="1"/>
          </p:cNvPicPr>
          <p:nvPr/>
        </p:nvPicPr>
        <p:blipFill>
          <a:blip r:embed="rId2"/>
          <a:srcRect/>
          <a:stretch>
            <a:fillRect/>
          </a:stretch>
        </p:blipFill>
        <p:spPr bwMode="auto">
          <a:xfrm>
            <a:off x="533400" y="1905000"/>
            <a:ext cx="8001000" cy="3627438"/>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D8DB5418-66E4-4BCB-9E04-ABD58950F579}"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z="4800" smtClean="0"/>
              <a:t>Qui tắc suy diễn</a:t>
            </a:r>
          </a:p>
        </p:txBody>
      </p:sp>
      <p:sp>
        <p:nvSpPr>
          <p:cNvPr id="27651" name="Rectangle 3"/>
          <p:cNvSpPr>
            <a:spLocks noGrp="1" noChangeArrowheads="1"/>
          </p:cNvSpPr>
          <p:nvPr>
            <p:ph type="body" idx="1"/>
          </p:nvPr>
        </p:nvSpPr>
        <p:spPr/>
        <p:txBody>
          <a:bodyPr/>
          <a:lstStyle/>
          <a:p>
            <a:pPr eaLnBrk="1" hangingPunct="1">
              <a:defRPr/>
            </a:pPr>
            <a:r>
              <a:rPr lang="en-US" sz="2800" err="1">
                <a:latin typeface="+mj-lt"/>
              </a:rPr>
              <a:t>Trong</a:t>
            </a:r>
            <a:r>
              <a:rPr lang="en-US" sz="2800">
                <a:latin typeface="+mj-lt"/>
              </a:rPr>
              <a:t> </a:t>
            </a:r>
            <a:r>
              <a:rPr lang="en-US" sz="2800" err="1">
                <a:latin typeface="+mj-lt"/>
              </a:rPr>
              <a:t>các</a:t>
            </a:r>
            <a:r>
              <a:rPr lang="en-US" sz="2800">
                <a:latin typeface="+mj-lt"/>
              </a:rPr>
              <a:t> </a:t>
            </a:r>
            <a:r>
              <a:rPr lang="en-US" sz="2800" err="1">
                <a:latin typeface="+mj-lt"/>
              </a:rPr>
              <a:t>chứng</a:t>
            </a:r>
            <a:r>
              <a:rPr lang="en-US" sz="2800">
                <a:latin typeface="+mj-lt"/>
              </a:rPr>
              <a:t> minh </a:t>
            </a:r>
            <a:r>
              <a:rPr lang="en-US" sz="2800" err="1">
                <a:latin typeface="+mj-lt"/>
              </a:rPr>
              <a:t>toán</a:t>
            </a:r>
            <a:r>
              <a:rPr lang="en-US" sz="2800">
                <a:latin typeface="+mj-lt"/>
              </a:rPr>
              <a:t> </a:t>
            </a:r>
            <a:r>
              <a:rPr lang="en-US" sz="2800" err="1">
                <a:latin typeface="+mj-lt"/>
              </a:rPr>
              <a:t>học</a:t>
            </a:r>
            <a:r>
              <a:rPr lang="en-US" sz="2800" smtClean="0">
                <a:latin typeface="+mj-lt"/>
              </a:rPr>
              <a:t>, </a:t>
            </a:r>
            <a:r>
              <a:rPr lang="en-US" sz="2800" err="1" smtClean="0">
                <a:latin typeface="+mj-lt"/>
              </a:rPr>
              <a:t>xuất</a:t>
            </a:r>
            <a:r>
              <a:rPr lang="en-US" sz="2800" smtClean="0">
                <a:latin typeface="+mj-lt"/>
              </a:rPr>
              <a:t> </a:t>
            </a:r>
            <a:r>
              <a:rPr lang="en-US" sz="2800" err="1">
                <a:latin typeface="+mj-lt"/>
              </a:rPr>
              <a:t>phát</a:t>
            </a:r>
            <a:r>
              <a:rPr lang="en-US" sz="2800">
                <a:latin typeface="+mj-lt"/>
              </a:rPr>
              <a:t> </a:t>
            </a:r>
            <a:r>
              <a:rPr lang="en-US" sz="2800" err="1">
                <a:latin typeface="+mj-lt"/>
              </a:rPr>
              <a:t>từ</a:t>
            </a:r>
            <a:r>
              <a:rPr lang="en-US" sz="2800">
                <a:latin typeface="+mj-lt"/>
              </a:rPr>
              <a:t> </a:t>
            </a:r>
            <a:r>
              <a:rPr lang="en-US" sz="2800" err="1">
                <a:latin typeface="+mj-lt"/>
              </a:rPr>
              <a:t>một</a:t>
            </a:r>
            <a:r>
              <a:rPr lang="en-US" sz="2800">
                <a:latin typeface="+mj-lt"/>
              </a:rPr>
              <a:t> </a:t>
            </a:r>
            <a:r>
              <a:rPr lang="en-US" sz="2800" err="1">
                <a:latin typeface="+mj-lt"/>
              </a:rPr>
              <a:t>số</a:t>
            </a:r>
            <a:r>
              <a:rPr lang="en-US" sz="2800">
                <a:latin typeface="+mj-lt"/>
              </a:rPr>
              <a:t> </a:t>
            </a:r>
            <a:r>
              <a:rPr lang="en-US" sz="2800" err="1">
                <a:latin typeface="+mj-lt"/>
              </a:rPr>
              <a:t>khẳng</a:t>
            </a:r>
            <a:r>
              <a:rPr lang="en-US" sz="2800">
                <a:latin typeface="+mj-lt"/>
              </a:rPr>
              <a:t> </a:t>
            </a:r>
            <a:r>
              <a:rPr lang="en-US" sz="2800" err="1">
                <a:latin typeface="+mj-lt"/>
              </a:rPr>
              <a:t>định</a:t>
            </a:r>
            <a:r>
              <a:rPr lang="en-US" sz="2800">
                <a:latin typeface="+mj-lt"/>
              </a:rPr>
              <a:t> </a:t>
            </a:r>
            <a:r>
              <a:rPr lang="en-US" sz="2800" err="1">
                <a:latin typeface="+mj-lt"/>
              </a:rPr>
              <a:t>đúng</a:t>
            </a:r>
            <a:r>
              <a:rPr lang="en-US" sz="2800">
                <a:latin typeface="+mj-lt"/>
              </a:rPr>
              <a:t> </a:t>
            </a:r>
            <a:r>
              <a:rPr lang="en-US" sz="2800" i="1">
                <a:latin typeface="+mj-lt"/>
              </a:rPr>
              <a:t>p</a:t>
            </a:r>
            <a:r>
              <a:rPr lang="en-US" sz="2800">
                <a:latin typeface="+mj-lt"/>
              </a:rPr>
              <a:t>, </a:t>
            </a:r>
            <a:r>
              <a:rPr lang="en-US" sz="2800" i="1">
                <a:latin typeface="+mj-lt"/>
              </a:rPr>
              <a:t>q</a:t>
            </a:r>
            <a:r>
              <a:rPr lang="en-US" sz="2800">
                <a:latin typeface="+mj-lt"/>
              </a:rPr>
              <a:t>, </a:t>
            </a:r>
            <a:r>
              <a:rPr lang="en-US" sz="2800" i="1">
                <a:latin typeface="+mj-lt"/>
              </a:rPr>
              <a:t>r</a:t>
            </a:r>
            <a:r>
              <a:rPr lang="en-US" sz="2800">
                <a:latin typeface="+mj-lt"/>
              </a:rPr>
              <a:t>…(</a:t>
            </a:r>
            <a:r>
              <a:rPr lang="en-US" sz="2800" err="1">
                <a:latin typeface="+mj-lt"/>
              </a:rPr>
              <a:t>tiền</a:t>
            </a:r>
            <a:r>
              <a:rPr lang="en-US" sz="2800">
                <a:latin typeface="+mj-lt"/>
              </a:rPr>
              <a:t> </a:t>
            </a:r>
            <a:r>
              <a:rPr lang="en-US" sz="2800" err="1">
                <a:latin typeface="+mj-lt"/>
              </a:rPr>
              <a:t>đề</a:t>
            </a:r>
            <a:r>
              <a:rPr lang="en-US" sz="2800">
                <a:latin typeface="+mj-lt"/>
              </a:rPr>
              <a:t>), </a:t>
            </a:r>
            <a:r>
              <a:rPr lang="en-US" sz="2800" err="1">
                <a:latin typeface="+mj-lt"/>
              </a:rPr>
              <a:t>ta</a:t>
            </a:r>
            <a:r>
              <a:rPr lang="en-US" sz="2800">
                <a:latin typeface="+mj-lt"/>
              </a:rPr>
              <a:t> </a:t>
            </a:r>
            <a:r>
              <a:rPr lang="en-US" sz="2800" err="1">
                <a:latin typeface="+mj-lt"/>
              </a:rPr>
              <a:t>áp</a:t>
            </a:r>
            <a:r>
              <a:rPr lang="en-US" sz="2800">
                <a:latin typeface="+mj-lt"/>
              </a:rPr>
              <a:t> </a:t>
            </a:r>
            <a:r>
              <a:rPr lang="en-US" sz="2800" err="1">
                <a:latin typeface="+mj-lt"/>
              </a:rPr>
              <a:t>dụng</a:t>
            </a:r>
            <a:r>
              <a:rPr lang="en-US" sz="2800">
                <a:latin typeface="+mj-lt"/>
              </a:rPr>
              <a:t> </a:t>
            </a:r>
            <a:r>
              <a:rPr lang="en-US" sz="2800" err="1">
                <a:latin typeface="+mj-lt"/>
              </a:rPr>
              <a:t>các</a:t>
            </a:r>
            <a:r>
              <a:rPr lang="en-US" sz="2800">
                <a:latin typeface="+mj-lt"/>
              </a:rPr>
              <a:t> qui </a:t>
            </a:r>
            <a:r>
              <a:rPr lang="en-US" sz="2800" err="1">
                <a:latin typeface="+mj-lt"/>
              </a:rPr>
              <a:t>tắc</a:t>
            </a:r>
            <a:r>
              <a:rPr lang="en-US" sz="2800">
                <a:latin typeface="+mj-lt"/>
              </a:rPr>
              <a:t> </a:t>
            </a:r>
            <a:r>
              <a:rPr lang="en-US" sz="2800" err="1">
                <a:latin typeface="+mj-lt"/>
              </a:rPr>
              <a:t>suy</a:t>
            </a:r>
            <a:r>
              <a:rPr lang="en-US" sz="2800">
                <a:latin typeface="+mj-lt"/>
              </a:rPr>
              <a:t> </a:t>
            </a:r>
            <a:r>
              <a:rPr lang="en-US" sz="2800" err="1">
                <a:latin typeface="+mj-lt"/>
              </a:rPr>
              <a:t>diễn</a:t>
            </a:r>
            <a:r>
              <a:rPr lang="en-US" sz="2800">
                <a:latin typeface="+mj-lt"/>
              </a:rPr>
              <a:t> </a:t>
            </a:r>
            <a:r>
              <a:rPr lang="en-US" sz="2800" err="1">
                <a:latin typeface="+mj-lt"/>
              </a:rPr>
              <a:t>để</a:t>
            </a:r>
            <a:r>
              <a:rPr lang="en-US" sz="2800">
                <a:latin typeface="+mj-lt"/>
              </a:rPr>
              <a:t> </a:t>
            </a:r>
            <a:r>
              <a:rPr lang="en-US" sz="2800" err="1">
                <a:latin typeface="+mj-lt"/>
              </a:rPr>
              <a:t>suy</a:t>
            </a:r>
            <a:r>
              <a:rPr lang="en-US" sz="2800">
                <a:latin typeface="+mj-lt"/>
              </a:rPr>
              <a:t> </a:t>
            </a:r>
            <a:r>
              <a:rPr lang="en-US" sz="2800" err="1">
                <a:latin typeface="+mj-lt"/>
              </a:rPr>
              <a:t>ra</a:t>
            </a:r>
            <a:r>
              <a:rPr lang="en-US" sz="2800">
                <a:latin typeface="+mj-lt"/>
              </a:rPr>
              <a:t> </a:t>
            </a:r>
            <a:r>
              <a:rPr lang="en-US" sz="2800" err="1">
                <a:latin typeface="+mj-lt"/>
              </a:rPr>
              <a:t>chân</a:t>
            </a:r>
            <a:r>
              <a:rPr lang="en-US" sz="2800">
                <a:latin typeface="+mj-lt"/>
              </a:rPr>
              <a:t> </a:t>
            </a:r>
            <a:r>
              <a:rPr lang="en-US" sz="2800" err="1">
                <a:latin typeface="+mj-lt"/>
              </a:rPr>
              <a:t>lí</a:t>
            </a:r>
            <a:r>
              <a:rPr lang="en-US" sz="2800">
                <a:latin typeface="+mj-lt"/>
              </a:rPr>
              <a:t> </a:t>
            </a:r>
            <a:r>
              <a:rPr lang="en-US" sz="2800" err="1">
                <a:latin typeface="+mj-lt"/>
              </a:rPr>
              <a:t>của</a:t>
            </a:r>
            <a:r>
              <a:rPr lang="en-US" sz="2800">
                <a:latin typeface="+mj-lt"/>
              </a:rPr>
              <a:t> </a:t>
            </a:r>
            <a:r>
              <a:rPr lang="en-US" sz="2800" err="1">
                <a:latin typeface="+mj-lt"/>
              </a:rPr>
              <a:t>một</a:t>
            </a:r>
            <a:r>
              <a:rPr lang="en-US" sz="2800">
                <a:latin typeface="+mj-lt"/>
              </a:rPr>
              <a:t> </a:t>
            </a:r>
            <a:r>
              <a:rPr lang="en-US" sz="2800" err="1">
                <a:latin typeface="+mj-lt"/>
              </a:rPr>
              <a:t>mệnh</a:t>
            </a:r>
            <a:r>
              <a:rPr lang="en-US" sz="2800">
                <a:latin typeface="+mj-lt"/>
              </a:rPr>
              <a:t> </a:t>
            </a:r>
            <a:r>
              <a:rPr lang="en-US" sz="2800" err="1">
                <a:latin typeface="+mj-lt"/>
              </a:rPr>
              <a:t>đề</a:t>
            </a:r>
            <a:r>
              <a:rPr lang="en-US" sz="2800">
                <a:latin typeface="+mj-lt"/>
              </a:rPr>
              <a:t> </a:t>
            </a:r>
            <a:r>
              <a:rPr lang="en-US" sz="2800" i="1">
                <a:latin typeface="+mj-lt"/>
              </a:rPr>
              <a:t>h</a:t>
            </a:r>
            <a:r>
              <a:rPr lang="en-US" sz="2800">
                <a:latin typeface="+mj-lt"/>
              </a:rPr>
              <a:t> </a:t>
            </a:r>
            <a:r>
              <a:rPr lang="en-US" sz="2800" err="1">
                <a:latin typeface="+mj-lt"/>
              </a:rPr>
              <a:t>mà</a:t>
            </a:r>
            <a:r>
              <a:rPr lang="en-US" sz="2800">
                <a:latin typeface="+mj-lt"/>
              </a:rPr>
              <a:t> </a:t>
            </a:r>
            <a:r>
              <a:rPr lang="en-US" sz="2800" err="1">
                <a:latin typeface="+mj-lt"/>
              </a:rPr>
              <a:t>ta</a:t>
            </a:r>
            <a:r>
              <a:rPr lang="en-US" sz="2800">
                <a:latin typeface="+mj-lt"/>
              </a:rPr>
              <a:t> </a:t>
            </a:r>
            <a:r>
              <a:rPr lang="en-US" sz="2800" err="1">
                <a:latin typeface="+mj-lt"/>
              </a:rPr>
              <a:t>gọi</a:t>
            </a:r>
            <a:r>
              <a:rPr lang="en-US" sz="2800">
                <a:latin typeface="+mj-lt"/>
              </a:rPr>
              <a:t> </a:t>
            </a:r>
            <a:r>
              <a:rPr lang="en-US" sz="2800" err="1">
                <a:latin typeface="+mj-lt"/>
              </a:rPr>
              <a:t>là</a:t>
            </a:r>
            <a:r>
              <a:rPr lang="en-US" sz="2800">
                <a:latin typeface="+mj-lt"/>
              </a:rPr>
              <a:t> </a:t>
            </a:r>
            <a:r>
              <a:rPr lang="en-US" sz="2800" err="1">
                <a:latin typeface="+mj-lt"/>
              </a:rPr>
              <a:t>kết</a:t>
            </a:r>
            <a:r>
              <a:rPr lang="en-US" sz="2800">
                <a:latin typeface="+mj-lt"/>
              </a:rPr>
              <a:t> </a:t>
            </a:r>
            <a:r>
              <a:rPr lang="en-US" sz="2800" err="1">
                <a:latin typeface="+mj-lt"/>
              </a:rPr>
              <a:t>luận</a:t>
            </a:r>
            <a:r>
              <a:rPr lang="en-US" sz="2800">
                <a:latin typeface="+mj-lt"/>
              </a:rPr>
              <a:t>.</a:t>
            </a:r>
          </a:p>
          <a:p>
            <a:pPr eaLnBrk="1" hangingPunct="1">
              <a:defRPr/>
            </a:pPr>
            <a:r>
              <a:rPr lang="en-US" sz="2800" err="1">
                <a:latin typeface="+mj-lt"/>
              </a:rPr>
              <a:t>Nói</a:t>
            </a:r>
            <a:r>
              <a:rPr lang="en-US" sz="2800">
                <a:latin typeface="+mj-lt"/>
              </a:rPr>
              <a:t> </a:t>
            </a:r>
            <a:r>
              <a:rPr lang="en-US" sz="2800" err="1">
                <a:latin typeface="+mj-lt"/>
              </a:rPr>
              <a:t>cách</a:t>
            </a:r>
            <a:r>
              <a:rPr lang="en-US" sz="2800">
                <a:latin typeface="+mj-lt"/>
              </a:rPr>
              <a:t>  </a:t>
            </a:r>
            <a:r>
              <a:rPr lang="en-US" sz="2800" err="1">
                <a:latin typeface="+mj-lt"/>
              </a:rPr>
              <a:t>khác</a:t>
            </a:r>
            <a:r>
              <a:rPr lang="en-US" sz="2800">
                <a:latin typeface="+mj-lt"/>
              </a:rPr>
              <a:t>, </a:t>
            </a:r>
            <a:r>
              <a:rPr lang="en-US" sz="2800" err="1">
                <a:latin typeface="+mj-lt"/>
              </a:rPr>
              <a:t>dùng</a:t>
            </a:r>
            <a:r>
              <a:rPr lang="en-US" sz="2800">
                <a:latin typeface="+mj-lt"/>
              </a:rPr>
              <a:t> </a:t>
            </a:r>
            <a:r>
              <a:rPr lang="en-US" sz="2800" err="1">
                <a:latin typeface="+mj-lt"/>
              </a:rPr>
              <a:t>các</a:t>
            </a:r>
            <a:r>
              <a:rPr lang="en-US" sz="2800">
                <a:latin typeface="+mj-lt"/>
              </a:rPr>
              <a:t> qui </a:t>
            </a:r>
            <a:r>
              <a:rPr lang="en-US" sz="2800" err="1">
                <a:latin typeface="+mj-lt"/>
              </a:rPr>
              <a:t>tắc</a:t>
            </a:r>
            <a:r>
              <a:rPr lang="en-US" sz="2800">
                <a:latin typeface="+mj-lt"/>
              </a:rPr>
              <a:t> </a:t>
            </a:r>
            <a:r>
              <a:rPr lang="en-US" sz="2800" err="1">
                <a:latin typeface="+mj-lt"/>
              </a:rPr>
              <a:t>suy</a:t>
            </a:r>
            <a:r>
              <a:rPr lang="en-US" sz="2800">
                <a:latin typeface="+mj-lt"/>
              </a:rPr>
              <a:t> </a:t>
            </a:r>
            <a:r>
              <a:rPr lang="en-US" sz="2800" err="1">
                <a:latin typeface="+mj-lt"/>
              </a:rPr>
              <a:t>diễn</a:t>
            </a:r>
            <a:r>
              <a:rPr lang="en-US" sz="2800">
                <a:latin typeface="+mj-lt"/>
              </a:rPr>
              <a:t> </a:t>
            </a:r>
            <a:r>
              <a:rPr lang="en-US" sz="2800" err="1">
                <a:latin typeface="+mj-lt"/>
              </a:rPr>
              <a:t>để</a:t>
            </a:r>
            <a:r>
              <a:rPr lang="en-US" sz="2800">
                <a:latin typeface="+mj-lt"/>
              </a:rPr>
              <a:t> </a:t>
            </a:r>
            <a:r>
              <a:rPr lang="en-US" sz="2800" err="1">
                <a:latin typeface="+mj-lt"/>
              </a:rPr>
              <a:t>chứng</a:t>
            </a:r>
            <a:r>
              <a:rPr lang="en-US" sz="2800">
                <a:latin typeface="+mj-lt"/>
              </a:rPr>
              <a:t> minh:</a:t>
            </a:r>
          </a:p>
          <a:p>
            <a:pPr lvl="1" eaLnBrk="1" hangingPunct="1">
              <a:buFontTx/>
              <a:buNone/>
              <a:defRPr/>
            </a:pPr>
            <a:r>
              <a:rPr lang="en-US" sz="2400">
                <a:latin typeface="+mj-lt"/>
              </a:rPr>
              <a:t>(	</a:t>
            </a:r>
            <a:r>
              <a:rPr lang="en-US" sz="2400" i="1" smtClean="0">
                <a:latin typeface="+mj-lt"/>
              </a:rPr>
              <a:t>p</a:t>
            </a:r>
            <a:r>
              <a:rPr lang="en-US" sz="2400" smtClean="0">
                <a:latin typeface="+mj-lt"/>
              </a:rPr>
              <a:t> </a:t>
            </a:r>
            <a:r>
              <a:rPr lang="en-US" sz="2400" smtClean="0">
                <a:latin typeface="+mj-lt"/>
                <a:sym typeface="Symbol" pitchFamily="18" charset="2"/>
              </a:rPr>
              <a:t> </a:t>
            </a:r>
            <a:r>
              <a:rPr lang="en-US" sz="2400" i="1" smtClean="0">
                <a:latin typeface="+mj-lt"/>
              </a:rPr>
              <a:t>q</a:t>
            </a:r>
            <a:r>
              <a:rPr lang="en-US" sz="2400" smtClean="0">
                <a:latin typeface="+mj-lt"/>
              </a:rPr>
              <a:t> </a:t>
            </a:r>
            <a:r>
              <a:rPr lang="en-US" sz="2400" smtClean="0">
                <a:latin typeface="+mj-lt"/>
                <a:sym typeface="Symbol" pitchFamily="18" charset="2"/>
              </a:rPr>
              <a:t> </a:t>
            </a:r>
            <a:r>
              <a:rPr lang="en-US" sz="2400" i="1" smtClean="0">
                <a:latin typeface="+mj-lt"/>
              </a:rPr>
              <a:t>r</a:t>
            </a:r>
            <a:r>
              <a:rPr lang="en-US" sz="2400" smtClean="0">
                <a:latin typeface="+mj-lt"/>
              </a:rPr>
              <a:t> </a:t>
            </a:r>
            <a:r>
              <a:rPr lang="en-US" sz="2400" smtClean="0">
                <a:latin typeface="+mj-lt"/>
                <a:sym typeface="Symbol" pitchFamily="18" charset="2"/>
              </a:rPr>
              <a:t></a:t>
            </a:r>
            <a:r>
              <a:rPr lang="en-US" sz="2400">
                <a:latin typeface="+mj-lt"/>
              </a:rPr>
              <a:t>… ) </a:t>
            </a:r>
            <a:r>
              <a:rPr lang="en-US" sz="2400" err="1">
                <a:latin typeface="+mj-lt"/>
              </a:rPr>
              <a:t>c</a:t>
            </a:r>
            <a:r>
              <a:rPr lang="en-US" err="1">
                <a:latin typeface="+mj-lt"/>
              </a:rPr>
              <a:t>ó</a:t>
            </a:r>
            <a:r>
              <a:rPr lang="en-US">
                <a:latin typeface="+mj-lt"/>
              </a:rPr>
              <a:t> </a:t>
            </a:r>
            <a:r>
              <a:rPr lang="en-US" err="1">
                <a:latin typeface="+mj-lt"/>
              </a:rPr>
              <a:t>hệ</a:t>
            </a:r>
            <a:r>
              <a:rPr lang="en-US">
                <a:latin typeface="+mj-lt"/>
              </a:rPr>
              <a:t> </a:t>
            </a:r>
            <a:r>
              <a:rPr lang="en-US" err="1">
                <a:latin typeface="+mj-lt"/>
              </a:rPr>
              <a:t>qu</a:t>
            </a:r>
            <a:r>
              <a:rPr lang="en-US" sz="2400" err="1">
                <a:latin typeface="+mj-lt"/>
              </a:rPr>
              <a:t>ả</a:t>
            </a:r>
            <a:r>
              <a:rPr lang="en-US" sz="2400">
                <a:latin typeface="+mj-lt"/>
              </a:rPr>
              <a:t>  logic </a:t>
            </a:r>
            <a:r>
              <a:rPr lang="en-US" sz="2400" err="1">
                <a:latin typeface="+mj-lt"/>
              </a:rPr>
              <a:t>là</a:t>
            </a:r>
            <a:r>
              <a:rPr lang="en-US" sz="2400">
                <a:latin typeface="+mj-lt"/>
              </a:rPr>
              <a:t>  </a:t>
            </a:r>
            <a:r>
              <a:rPr lang="en-US" sz="2400" i="1">
                <a:latin typeface="+mj-lt"/>
              </a:rPr>
              <a:t>h</a:t>
            </a:r>
            <a:r>
              <a:rPr lang="en-US" sz="2400">
                <a:latin typeface="+mj-lt"/>
              </a:rPr>
              <a:t>                                         </a:t>
            </a:r>
          </a:p>
          <a:p>
            <a:pPr eaLnBrk="1" hangingPunct="1">
              <a:buFontTx/>
              <a:buNone/>
              <a:defRPr/>
            </a:pPr>
            <a:r>
              <a:rPr lang="en-US" sz="2800">
                <a:latin typeface="+mj-lt"/>
              </a:rPr>
              <a:t>.</a:t>
            </a:r>
          </a:p>
          <a:p>
            <a:pPr eaLnBrk="1" hangingPunct="1">
              <a:defRPr/>
            </a:pPr>
            <a:endParaRPr lang="en-US" sz="2800"/>
          </a:p>
        </p:txBody>
      </p:sp>
      <p:sp>
        <p:nvSpPr>
          <p:cNvPr id="4" name="Slide Number Placeholder 3"/>
          <p:cNvSpPr>
            <a:spLocks noGrp="1"/>
          </p:cNvSpPr>
          <p:nvPr>
            <p:ph type="sldNum" sz="quarter" idx="12"/>
          </p:nvPr>
        </p:nvSpPr>
        <p:spPr/>
        <p:txBody>
          <a:bodyPr/>
          <a:lstStyle/>
          <a:p>
            <a:pPr>
              <a:defRPr/>
            </a:pPr>
            <a:fld id="{9D7CCC9B-1B66-44AD-84A4-C14EA389044B}" type="slidenum">
              <a:rPr lang="en-US" smtClean="0"/>
              <a:pPr>
                <a:defRPr/>
              </a:pPr>
              <a:t>64</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p:cTn id="7" dur="500" fill="hold"/>
                                        <p:tgtEl>
                                          <p:spTgt spid="2765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5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765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5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5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27651">
                                            <p:txEl>
                                              <p:pRg st="1" end="1"/>
                                            </p:txEl>
                                          </p:spTgt>
                                        </p:tgtEl>
                                        <p:attrNameLst>
                                          <p:attrName>style.visibility</p:attrName>
                                        </p:attrNameLst>
                                      </p:cBhvr>
                                      <p:to>
                                        <p:strVal val="visible"/>
                                      </p:to>
                                    </p:set>
                                    <p:anim calcmode="lin" valueType="num">
                                      <p:cBhvr>
                                        <p:cTn id="16" dur="500" fill="hold"/>
                                        <p:tgtEl>
                                          <p:spTgt spid="27651">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7651">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27651">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7651">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7651">
                                            <p:txEl>
                                              <p:pRg st="1" end="1"/>
                                            </p:txEl>
                                          </p:spTgt>
                                        </p:tgtEl>
                                      </p:cBhvr>
                                    </p:animEffect>
                                  </p:childTnLst>
                                </p:cTn>
                              </p:par>
                              <p:par>
                                <p:cTn id="21" presetID="41" presetClass="entr" presetSubtype="0" fill="hold" grpId="0" nodeType="withEffect">
                                  <p:stCondLst>
                                    <p:cond delay="0"/>
                                  </p:stCondLst>
                                  <p:iterate type="lt">
                                    <p:tmPct val="10000"/>
                                  </p:iterate>
                                  <p:childTnLst>
                                    <p:set>
                                      <p:cBhvr>
                                        <p:cTn id="22" dur="1" fill="hold">
                                          <p:stCondLst>
                                            <p:cond delay="0"/>
                                          </p:stCondLst>
                                        </p:cTn>
                                        <p:tgtEl>
                                          <p:spTgt spid="27651">
                                            <p:txEl>
                                              <p:pRg st="2" end="2"/>
                                            </p:txEl>
                                          </p:spTgt>
                                        </p:tgtEl>
                                        <p:attrNameLst>
                                          <p:attrName>style.visibility</p:attrName>
                                        </p:attrNameLst>
                                      </p:cBhvr>
                                      <p:to>
                                        <p:strVal val="visible"/>
                                      </p:to>
                                    </p:set>
                                    <p:anim calcmode="lin" valueType="num">
                                      <p:cBhvr>
                                        <p:cTn id="23" dur="500" fill="hold"/>
                                        <p:tgtEl>
                                          <p:spTgt spid="27651">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27651">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27651">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27651">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2765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1" presetClass="entr" presetSubtype="0" fill="hold" grpId="0" nodeType="clickEffect">
                                  <p:stCondLst>
                                    <p:cond delay="0"/>
                                  </p:stCondLst>
                                  <p:iterate type="lt">
                                    <p:tmPct val="10000"/>
                                  </p:iterate>
                                  <p:childTnLst>
                                    <p:set>
                                      <p:cBhvr>
                                        <p:cTn id="31" dur="1" fill="hold">
                                          <p:stCondLst>
                                            <p:cond delay="0"/>
                                          </p:stCondLst>
                                        </p:cTn>
                                        <p:tgtEl>
                                          <p:spTgt spid="27651">
                                            <p:txEl>
                                              <p:pRg st="3" end="3"/>
                                            </p:txEl>
                                          </p:spTgt>
                                        </p:tgtEl>
                                        <p:attrNameLst>
                                          <p:attrName>style.visibility</p:attrName>
                                        </p:attrNameLst>
                                      </p:cBhvr>
                                      <p:to>
                                        <p:strVal val="visible"/>
                                      </p:to>
                                    </p:set>
                                    <p:anim calcmode="lin" valueType="num">
                                      <p:cBhvr>
                                        <p:cTn id="32" dur="500" fill="hold"/>
                                        <p:tgtEl>
                                          <p:spTgt spid="27651">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3" dur="500" fill="hold"/>
                                        <p:tgtEl>
                                          <p:spTgt spid="27651">
                                            <p:txEl>
                                              <p:pRg st="3" end="3"/>
                                            </p:txEl>
                                          </p:spTgt>
                                        </p:tgtEl>
                                        <p:attrNameLst>
                                          <p:attrName>ppt_y</p:attrName>
                                        </p:attrNameLst>
                                      </p:cBhvr>
                                      <p:tavLst>
                                        <p:tav tm="0">
                                          <p:val>
                                            <p:strVal val="#ppt_y"/>
                                          </p:val>
                                        </p:tav>
                                        <p:tav tm="100000">
                                          <p:val>
                                            <p:strVal val="#ppt_y"/>
                                          </p:val>
                                        </p:tav>
                                      </p:tavLst>
                                    </p:anim>
                                    <p:anim calcmode="lin" valueType="num">
                                      <p:cBhvr>
                                        <p:cTn id="34" dur="500" fill="hold"/>
                                        <p:tgtEl>
                                          <p:spTgt spid="27651">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5" dur="500" fill="hold"/>
                                        <p:tgtEl>
                                          <p:spTgt spid="27651">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6" dur="500" tmFilter="0,0; .5, 1; 1, 1"/>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z="4800" smtClean="0"/>
              <a:t>Qui Tắc Suy Diễn</a:t>
            </a:r>
          </a:p>
        </p:txBody>
      </p:sp>
      <p:sp>
        <p:nvSpPr>
          <p:cNvPr id="263171" name="Rectangle 3"/>
          <p:cNvSpPr>
            <a:spLocks noGrp="1" noChangeArrowheads="1"/>
          </p:cNvSpPr>
          <p:nvPr>
            <p:ph type="body" idx="1"/>
          </p:nvPr>
        </p:nvSpPr>
        <p:spPr/>
        <p:txBody>
          <a:bodyPr/>
          <a:lstStyle/>
          <a:p>
            <a:pPr eaLnBrk="1" hangingPunct="1">
              <a:buFontTx/>
              <a:buNone/>
              <a:defRPr/>
            </a:pPr>
            <a:r>
              <a:rPr lang="en-US" sz="2800" smtClean="0">
                <a:latin typeface="+mj-lt"/>
              </a:rPr>
              <a:t>Ta </a:t>
            </a:r>
            <a:r>
              <a:rPr lang="en-US" sz="2800" err="1" smtClean="0">
                <a:latin typeface="+mj-lt"/>
              </a:rPr>
              <a:t>thường</a:t>
            </a:r>
            <a:r>
              <a:rPr lang="en-US" sz="2800" smtClean="0">
                <a:latin typeface="+mj-lt"/>
              </a:rPr>
              <a:t> </a:t>
            </a:r>
            <a:r>
              <a:rPr lang="en-US" sz="2800" err="1" smtClean="0">
                <a:latin typeface="+mj-lt"/>
              </a:rPr>
              <a:t>mô</a:t>
            </a:r>
            <a:r>
              <a:rPr lang="en-US" sz="2800" smtClean="0">
                <a:latin typeface="+mj-lt"/>
              </a:rPr>
              <a:t> </a:t>
            </a:r>
            <a:r>
              <a:rPr lang="en-US" sz="2800" err="1" smtClean="0">
                <a:latin typeface="+mj-lt"/>
              </a:rPr>
              <a:t>hình</a:t>
            </a:r>
            <a:r>
              <a:rPr lang="en-US" sz="2800" smtClean="0">
                <a:latin typeface="+mj-lt"/>
              </a:rPr>
              <a:t> </a:t>
            </a:r>
            <a:r>
              <a:rPr lang="en-US" sz="2800" err="1" smtClean="0">
                <a:latin typeface="+mj-lt"/>
              </a:rPr>
              <a:t>hóa</a:t>
            </a:r>
            <a:r>
              <a:rPr lang="en-US" sz="2800" smtClean="0">
                <a:latin typeface="+mj-lt"/>
              </a:rPr>
              <a:t> </a:t>
            </a:r>
            <a:r>
              <a:rPr lang="en-US" sz="2800" err="1" smtClean="0">
                <a:latin typeface="+mj-lt"/>
              </a:rPr>
              <a:t>phép</a:t>
            </a:r>
            <a:r>
              <a:rPr lang="en-US" sz="2800" smtClean="0">
                <a:latin typeface="+mj-lt"/>
              </a:rPr>
              <a:t> </a:t>
            </a:r>
            <a:r>
              <a:rPr lang="en-US" sz="2800" err="1" smtClean="0">
                <a:latin typeface="+mj-lt"/>
              </a:rPr>
              <a:t>suy</a:t>
            </a:r>
            <a:r>
              <a:rPr lang="en-US" sz="2800" smtClean="0">
                <a:latin typeface="+mj-lt"/>
              </a:rPr>
              <a:t> </a:t>
            </a:r>
            <a:r>
              <a:rPr lang="en-US" sz="2800" err="1" smtClean="0">
                <a:latin typeface="+mj-lt"/>
              </a:rPr>
              <a:t>luận</a:t>
            </a:r>
            <a:r>
              <a:rPr lang="en-US" sz="2800" smtClean="0">
                <a:latin typeface="+mj-lt"/>
              </a:rPr>
              <a:t> </a:t>
            </a:r>
            <a:r>
              <a:rPr lang="en-US" sz="2800" err="1" smtClean="0">
                <a:latin typeface="+mj-lt"/>
              </a:rPr>
              <a:t>đó</a:t>
            </a:r>
            <a:r>
              <a:rPr lang="en-US" sz="2800" smtClean="0">
                <a:latin typeface="+mj-lt"/>
              </a:rPr>
              <a:t> </a:t>
            </a:r>
            <a:r>
              <a:rPr lang="en-US" sz="2800" err="1" smtClean="0">
                <a:latin typeface="+mj-lt"/>
              </a:rPr>
              <a:t>dưới</a:t>
            </a:r>
            <a:r>
              <a:rPr lang="en-US" sz="2800" smtClean="0">
                <a:latin typeface="+mj-lt"/>
              </a:rPr>
              <a:t> </a:t>
            </a:r>
            <a:r>
              <a:rPr lang="en-US" sz="2800" err="1" smtClean="0">
                <a:latin typeface="+mj-lt"/>
              </a:rPr>
              <a:t>dạng</a:t>
            </a:r>
            <a:r>
              <a:rPr lang="en-US" sz="2800" smtClean="0">
                <a:latin typeface="+mj-lt"/>
              </a:rPr>
              <a:t>:</a:t>
            </a:r>
          </a:p>
          <a:p>
            <a:pPr lvl="2" eaLnBrk="1" hangingPunct="1">
              <a:buFontTx/>
              <a:buNone/>
              <a:defRPr/>
            </a:pPr>
            <a:r>
              <a:rPr lang="en-US" altLang="ko-KR" sz="2800" i="1" smtClean="0">
                <a:latin typeface="+mj-lt"/>
                <a:ea typeface="굴림" charset="-127"/>
              </a:rPr>
              <a:t> p               </a:t>
            </a:r>
          </a:p>
          <a:p>
            <a:pPr lvl="2" eaLnBrk="1" hangingPunct="1">
              <a:buFontTx/>
              <a:buNone/>
              <a:defRPr/>
            </a:pPr>
            <a:r>
              <a:rPr lang="en-US" altLang="ko-KR" sz="2800" i="1" smtClean="0">
                <a:latin typeface="+mj-lt"/>
                <a:ea typeface="굴림" charset="-127"/>
              </a:rPr>
              <a:t>q</a:t>
            </a:r>
            <a:r>
              <a:rPr lang="en-US" altLang="ko-KR" sz="2800" i="1" u="sng" smtClean="0">
                <a:latin typeface="+mj-lt"/>
                <a:ea typeface="굴림" charset="-127"/>
              </a:rPr>
              <a:t> </a:t>
            </a:r>
          </a:p>
          <a:p>
            <a:pPr lvl="2" eaLnBrk="1" hangingPunct="1">
              <a:buFontTx/>
              <a:buNone/>
              <a:defRPr/>
            </a:pPr>
            <a:r>
              <a:rPr lang="en-US" altLang="ko-KR" sz="2800" i="1" smtClean="0">
                <a:latin typeface="+mj-lt"/>
                <a:ea typeface="굴림" charset="-127"/>
              </a:rPr>
              <a:t>r</a:t>
            </a:r>
          </a:p>
          <a:p>
            <a:pPr lvl="2" eaLnBrk="1" hangingPunct="1">
              <a:buFontTx/>
              <a:buNone/>
              <a:defRPr/>
            </a:pPr>
            <a:r>
              <a:rPr lang="en-US" altLang="ko-KR" sz="2800" i="1" smtClean="0">
                <a:latin typeface="+mj-lt"/>
                <a:ea typeface="굴림" charset="-127"/>
              </a:rPr>
              <a:t>.</a:t>
            </a:r>
            <a:r>
              <a:rPr lang="en-US" altLang="ko-KR" sz="2800" i="1" u="sng" smtClean="0">
                <a:latin typeface="+mj-lt"/>
                <a:ea typeface="굴림" charset="-127"/>
              </a:rPr>
              <a:t> </a:t>
            </a:r>
          </a:p>
          <a:p>
            <a:pPr lvl="2" eaLnBrk="1" hangingPunct="1">
              <a:buFontTx/>
              <a:buNone/>
              <a:defRPr/>
            </a:pPr>
            <a:r>
              <a:rPr lang="en-US" altLang="ko-KR" sz="2800" smtClean="0">
                <a:latin typeface="+mj-lt"/>
                <a:ea typeface="굴림" charset="-127"/>
              </a:rPr>
              <a:t>:</a:t>
            </a:r>
          </a:p>
          <a:p>
            <a:pPr lvl="2" eaLnBrk="1" hangingPunct="1">
              <a:buFontTx/>
              <a:buNone/>
              <a:defRPr/>
            </a:pPr>
            <a:r>
              <a:rPr lang="en-US" altLang="ko-KR" sz="2800" smtClean="0">
                <a:latin typeface="+mj-lt"/>
                <a:ea typeface="굴림" charset="-127"/>
              </a:rPr>
              <a:t>___</a:t>
            </a:r>
          </a:p>
          <a:p>
            <a:pPr lvl="2" eaLnBrk="1" hangingPunct="1">
              <a:buFontTx/>
              <a:buNone/>
              <a:defRPr/>
            </a:pPr>
            <a:r>
              <a:rPr lang="en-US" altLang="ko-KR" sz="2800" smtClean="0">
                <a:latin typeface="+mj-lt"/>
                <a:ea typeface="굴림" charset="-127"/>
                <a:sym typeface="Symbol" pitchFamily="18" charset="2"/>
              </a:rPr>
              <a:t></a:t>
            </a:r>
            <a:r>
              <a:rPr lang="en-US" altLang="ko-KR" sz="3400" i="1" smtClean="0">
                <a:ea typeface="굴림" charset="-127"/>
                <a:sym typeface="Symbol" pitchFamily="18" charset="2"/>
              </a:rPr>
              <a:t>h</a:t>
            </a:r>
            <a:r>
              <a:rPr lang="en-US" altLang="ko-KR" sz="3400" smtClean="0">
                <a:ea typeface="굴림" charset="-127"/>
                <a:sym typeface="Symbol" pitchFamily="18" charset="2"/>
              </a:rPr>
              <a:t> </a:t>
            </a:r>
            <a:endParaRPr lang="en-US" altLang="ko-KR" sz="3400" i="1" smtClean="0">
              <a:ea typeface="굴림" charset="-127"/>
              <a:sym typeface="Symbol" pitchFamily="18" charset="2"/>
            </a:endParaRPr>
          </a:p>
        </p:txBody>
      </p:sp>
      <p:sp>
        <p:nvSpPr>
          <p:cNvPr id="6" name="Slide Number Placeholder 5"/>
          <p:cNvSpPr>
            <a:spLocks noGrp="1"/>
          </p:cNvSpPr>
          <p:nvPr>
            <p:ph type="sldNum" sz="quarter" idx="12"/>
          </p:nvPr>
        </p:nvSpPr>
        <p:spPr/>
        <p:txBody>
          <a:bodyPr/>
          <a:lstStyle/>
          <a:p>
            <a:pPr>
              <a:defRPr/>
            </a:pPr>
            <a:fld id="{08DB0816-B5FF-45C3-9621-029FA42ECFF4}" type="slidenum">
              <a:rPr lang="en-US" smtClean="0"/>
              <a:pPr>
                <a:defRPr/>
              </a:pPr>
              <a:t>65</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p:cTn id="7" dur="500" fill="hold"/>
                                        <p:tgtEl>
                                          <p:spTgt spid="263171">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3171">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263171">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3171">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3171">
                                            <p:txEl>
                                              <p:pRg st="0" end="0"/>
                                            </p:txEl>
                                          </p:spTgt>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63171">
                                            <p:txEl>
                                              <p:pRg st="1" end="1"/>
                                            </p:txEl>
                                          </p:spTgt>
                                        </p:tgtEl>
                                        <p:attrNameLst>
                                          <p:attrName>style.visibility</p:attrName>
                                        </p:attrNameLst>
                                      </p:cBhvr>
                                      <p:to>
                                        <p:strVal val="visible"/>
                                      </p:to>
                                    </p:set>
                                    <p:anim calcmode="lin" valueType="num">
                                      <p:cBhvr>
                                        <p:cTn id="14" dur="500" fill="hold"/>
                                        <p:tgtEl>
                                          <p:spTgt spid="263171">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63171">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263171">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63171">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63171">
                                            <p:txEl>
                                              <p:pRg st="1" end="1"/>
                                            </p:txEl>
                                          </p:spTgt>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263171">
                                            <p:txEl>
                                              <p:pRg st="2" end="2"/>
                                            </p:txEl>
                                          </p:spTgt>
                                        </p:tgtEl>
                                        <p:attrNameLst>
                                          <p:attrName>style.visibility</p:attrName>
                                        </p:attrNameLst>
                                      </p:cBhvr>
                                      <p:to>
                                        <p:strVal val="visible"/>
                                      </p:to>
                                    </p:set>
                                    <p:anim calcmode="lin" valueType="num">
                                      <p:cBhvr>
                                        <p:cTn id="21" dur="500" fill="hold"/>
                                        <p:tgtEl>
                                          <p:spTgt spid="263171">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263171">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263171">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263171">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263171">
                                            <p:txEl>
                                              <p:pRg st="2" end="2"/>
                                            </p:txEl>
                                          </p:spTgt>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263171">
                                            <p:txEl>
                                              <p:pRg st="3" end="3"/>
                                            </p:txEl>
                                          </p:spTgt>
                                        </p:tgtEl>
                                        <p:attrNameLst>
                                          <p:attrName>style.visibility</p:attrName>
                                        </p:attrNameLst>
                                      </p:cBhvr>
                                      <p:to>
                                        <p:strVal val="visible"/>
                                      </p:to>
                                    </p:set>
                                    <p:anim calcmode="lin" valueType="num">
                                      <p:cBhvr>
                                        <p:cTn id="28" dur="500" fill="hold"/>
                                        <p:tgtEl>
                                          <p:spTgt spid="263171">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263171">
                                            <p:txEl>
                                              <p:pRg st="3" end="3"/>
                                            </p:txEl>
                                          </p:spTgt>
                                        </p:tgtEl>
                                        <p:attrNameLst>
                                          <p:attrName>ppt_y</p:attrName>
                                        </p:attrNameLst>
                                      </p:cBhvr>
                                      <p:tavLst>
                                        <p:tav tm="0">
                                          <p:val>
                                            <p:strVal val="#ppt_y"/>
                                          </p:val>
                                        </p:tav>
                                        <p:tav tm="100000">
                                          <p:val>
                                            <p:strVal val="#ppt_y"/>
                                          </p:val>
                                        </p:tav>
                                      </p:tavLst>
                                    </p:anim>
                                    <p:anim calcmode="lin" valueType="num">
                                      <p:cBhvr>
                                        <p:cTn id="30" dur="500" fill="hold"/>
                                        <p:tgtEl>
                                          <p:spTgt spid="263171">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263171">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263171">
                                            <p:txEl>
                                              <p:pRg st="3" end="3"/>
                                            </p:txEl>
                                          </p:spTgt>
                                        </p:tgtEl>
                                      </p:cBhvr>
                                    </p:animEffect>
                                  </p:childTnLst>
                                </p:cTn>
                              </p:par>
                              <p:par>
                                <p:cTn id="33" presetID="41" presetClass="entr" presetSubtype="0" fill="hold" grpId="0" nodeType="withEffect">
                                  <p:stCondLst>
                                    <p:cond delay="0"/>
                                  </p:stCondLst>
                                  <p:iterate type="lt">
                                    <p:tmPct val="10000"/>
                                  </p:iterate>
                                  <p:childTnLst>
                                    <p:set>
                                      <p:cBhvr>
                                        <p:cTn id="34" dur="1" fill="hold">
                                          <p:stCondLst>
                                            <p:cond delay="0"/>
                                          </p:stCondLst>
                                        </p:cTn>
                                        <p:tgtEl>
                                          <p:spTgt spid="263171">
                                            <p:txEl>
                                              <p:pRg st="4" end="4"/>
                                            </p:txEl>
                                          </p:spTgt>
                                        </p:tgtEl>
                                        <p:attrNameLst>
                                          <p:attrName>style.visibility</p:attrName>
                                        </p:attrNameLst>
                                      </p:cBhvr>
                                      <p:to>
                                        <p:strVal val="visible"/>
                                      </p:to>
                                    </p:set>
                                    <p:anim calcmode="lin" valueType="num">
                                      <p:cBhvr>
                                        <p:cTn id="35" dur="500" fill="hold"/>
                                        <p:tgtEl>
                                          <p:spTgt spid="263171">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263171">
                                            <p:txEl>
                                              <p:pRg st="4" end="4"/>
                                            </p:txEl>
                                          </p:spTgt>
                                        </p:tgtEl>
                                        <p:attrNameLst>
                                          <p:attrName>ppt_y</p:attrName>
                                        </p:attrNameLst>
                                      </p:cBhvr>
                                      <p:tavLst>
                                        <p:tav tm="0">
                                          <p:val>
                                            <p:strVal val="#ppt_y"/>
                                          </p:val>
                                        </p:tav>
                                        <p:tav tm="100000">
                                          <p:val>
                                            <p:strVal val="#ppt_y"/>
                                          </p:val>
                                        </p:tav>
                                      </p:tavLst>
                                    </p:anim>
                                    <p:anim calcmode="lin" valueType="num">
                                      <p:cBhvr>
                                        <p:cTn id="37" dur="500" fill="hold"/>
                                        <p:tgtEl>
                                          <p:spTgt spid="263171">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263171">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263171">
                                            <p:txEl>
                                              <p:pRg st="4" end="4"/>
                                            </p:txEl>
                                          </p:spTgt>
                                        </p:tgtEl>
                                      </p:cBhvr>
                                    </p:animEffect>
                                  </p:childTnLst>
                                </p:cTn>
                              </p:par>
                              <p:par>
                                <p:cTn id="40" presetID="41" presetClass="entr" presetSubtype="0" fill="hold" grpId="0" nodeType="withEffect">
                                  <p:stCondLst>
                                    <p:cond delay="0"/>
                                  </p:stCondLst>
                                  <p:iterate type="lt">
                                    <p:tmPct val="10000"/>
                                  </p:iterate>
                                  <p:childTnLst>
                                    <p:set>
                                      <p:cBhvr>
                                        <p:cTn id="41" dur="1" fill="hold">
                                          <p:stCondLst>
                                            <p:cond delay="0"/>
                                          </p:stCondLst>
                                        </p:cTn>
                                        <p:tgtEl>
                                          <p:spTgt spid="263171">
                                            <p:txEl>
                                              <p:pRg st="5" end="5"/>
                                            </p:txEl>
                                          </p:spTgt>
                                        </p:tgtEl>
                                        <p:attrNameLst>
                                          <p:attrName>style.visibility</p:attrName>
                                        </p:attrNameLst>
                                      </p:cBhvr>
                                      <p:to>
                                        <p:strVal val="visible"/>
                                      </p:to>
                                    </p:set>
                                    <p:anim calcmode="lin" valueType="num">
                                      <p:cBhvr>
                                        <p:cTn id="42" dur="500" fill="hold"/>
                                        <p:tgtEl>
                                          <p:spTgt spid="263171">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263171">
                                            <p:txEl>
                                              <p:pRg st="5" end="5"/>
                                            </p:txEl>
                                          </p:spTgt>
                                        </p:tgtEl>
                                        <p:attrNameLst>
                                          <p:attrName>ppt_y</p:attrName>
                                        </p:attrNameLst>
                                      </p:cBhvr>
                                      <p:tavLst>
                                        <p:tav tm="0">
                                          <p:val>
                                            <p:strVal val="#ppt_y"/>
                                          </p:val>
                                        </p:tav>
                                        <p:tav tm="100000">
                                          <p:val>
                                            <p:strVal val="#ppt_y"/>
                                          </p:val>
                                        </p:tav>
                                      </p:tavLst>
                                    </p:anim>
                                    <p:anim calcmode="lin" valueType="num">
                                      <p:cBhvr>
                                        <p:cTn id="44" dur="500" fill="hold"/>
                                        <p:tgtEl>
                                          <p:spTgt spid="263171">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263171">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263171">
                                            <p:txEl>
                                              <p:pRg st="5" end="5"/>
                                            </p:txEl>
                                          </p:spTgt>
                                        </p:tgtEl>
                                      </p:cBhvr>
                                    </p:animEffect>
                                  </p:childTnLst>
                                </p:cTn>
                              </p:par>
                              <p:par>
                                <p:cTn id="47" presetID="41" presetClass="entr" presetSubtype="0" fill="hold" grpId="0" nodeType="withEffect">
                                  <p:stCondLst>
                                    <p:cond delay="0"/>
                                  </p:stCondLst>
                                  <p:iterate type="lt">
                                    <p:tmPct val="10000"/>
                                  </p:iterate>
                                  <p:childTnLst>
                                    <p:set>
                                      <p:cBhvr>
                                        <p:cTn id="48" dur="1" fill="hold">
                                          <p:stCondLst>
                                            <p:cond delay="0"/>
                                          </p:stCondLst>
                                        </p:cTn>
                                        <p:tgtEl>
                                          <p:spTgt spid="263171">
                                            <p:txEl>
                                              <p:pRg st="6" end="6"/>
                                            </p:txEl>
                                          </p:spTgt>
                                        </p:tgtEl>
                                        <p:attrNameLst>
                                          <p:attrName>style.visibility</p:attrName>
                                        </p:attrNameLst>
                                      </p:cBhvr>
                                      <p:to>
                                        <p:strVal val="visible"/>
                                      </p:to>
                                    </p:set>
                                    <p:anim calcmode="lin" valueType="num">
                                      <p:cBhvr>
                                        <p:cTn id="49" dur="500" fill="hold"/>
                                        <p:tgtEl>
                                          <p:spTgt spid="263171">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263171">
                                            <p:txEl>
                                              <p:pRg st="6" end="6"/>
                                            </p:txEl>
                                          </p:spTgt>
                                        </p:tgtEl>
                                        <p:attrNameLst>
                                          <p:attrName>ppt_y</p:attrName>
                                        </p:attrNameLst>
                                      </p:cBhvr>
                                      <p:tavLst>
                                        <p:tav tm="0">
                                          <p:val>
                                            <p:strVal val="#ppt_y"/>
                                          </p:val>
                                        </p:tav>
                                        <p:tav tm="100000">
                                          <p:val>
                                            <p:strVal val="#ppt_y"/>
                                          </p:val>
                                        </p:tav>
                                      </p:tavLst>
                                    </p:anim>
                                    <p:anim calcmode="lin" valueType="num">
                                      <p:cBhvr>
                                        <p:cTn id="51" dur="500" fill="hold"/>
                                        <p:tgtEl>
                                          <p:spTgt spid="263171">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263171">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263171">
                                            <p:txEl>
                                              <p:pRg st="6" end="6"/>
                                            </p:txEl>
                                          </p:spTgt>
                                        </p:tgtEl>
                                      </p:cBhvr>
                                    </p:animEffect>
                                  </p:childTnLst>
                                </p:cTn>
                              </p:par>
                              <p:par>
                                <p:cTn id="54" presetID="41" presetClass="entr" presetSubtype="0" fill="hold" grpId="0" nodeType="withEffect">
                                  <p:stCondLst>
                                    <p:cond delay="0"/>
                                  </p:stCondLst>
                                  <p:iterate type="lt">
                                    <p:tmPct val="10000"/>
                                  </p:iterate>
                                  <p:childTnLst>
                                    <p:set>
                                      <p:cBhvr>
                                        <p:cTn id="55" dur="1" fill="hold">
                                          <p:stCondLst>
                                            <p:cond delay="0"/>
                                          </p:stCondLst>
                                        </p:cTn>
                                        <p:tgtEl>
                                          <p:spTgt spid="263171">
                                            <p:txEl>
                                              <p:pRg st="7" end="7"/>
                                            </p:txEl>
                                          </p:spTgt>
                                        </p:tgtEl>
                                        <p:attrNameLst>
                                          <p:attrName>style.visibility</p:attrName>
                                        </p:attrNameLst>
                                      </p:cBhvr>
                                      <p:to>
                                        <p:strVal val="visible"/>
                                      </p:to>
                                    </p:set>
                                    <p:anim calcmode="lin" valueType="num">
                                      <p:cBhvr>
                                        <p:cTn id="56" dur="500" fill="hold"/>
                                        <p:tgtEl>
                                          <p:spTgt spid="263171">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263171">
                                            <p:txEl>
                                              <p:pRg st="7" end="7"/>
                                            </p:txEl>
                                          </p:spTgt>
                                        </p:tgtEl>
                                        <p:attrNameLst>
                                          <p:attrName>ppt_y</p:attrName>
                                        </p:attrNameLst>
                                      </p:cBhvr>
                                      <p:tavLst>
                                        <p:tav tm="0">
                                          <p:val>
                                            <p:strVal val="#ppt_y"/>
                                          </p:val>
                                        </p:tav>
                                        <p:tav tm="100000">
                                          <p:val>
                                            <p:strVal val="#ppt_y"/>
                                          </p:val>
                                        </p:tav>
                                      </p:tavLst>
                                    </p:anim>
                                    <p:anim calcmode="lin" valueType="num">
                                      <p:cBhvr>
                                        <p:cTn id="58" dur="500" fill="hold"/>
                                        <p:tgtEl>
                                          <p:spTgt spid="263171">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263171">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2631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sz="4800" smtClean="0"/>
              <a:t>Qui Tắc Suy Diễn</a:t>
            </a:r>
          </a:p>
        </p:txBody>
      </p:sp>
      <p:sp>
        <p:nvSpPr>
          <p:cNvPr id="266243" name="Rectangle 3"/>
          <p:cNvSpPr>
            <a:spLocks noGrp="1" noChangeArrowheads="1"/>
          </p:cNvSpPr>
          <p:nvPr>
            <p:ph type="body" sz="half" idx="1"/>
          </p:nvPr>
        </p:nvSpPr>
        <p:spPr>
          <a:xfrm>
            <a:off x="685800" y="1981200"/>
            <a:ext cx="7696200" cy="4114800"/>
          </a:xfrm>
        </p:spPr>
        <p:txBody>
          <a:bodyPr/>
          <a:lstStyle/>
          <a:p>
            <a:pPr eaLnBrk="1" hangingPunct="1">
              <a:defRPr/>
            </a:pPr>
            <a:r>
              <a:rPr lang="en-US" sz="2800" b="1">
                <a:latin typeface="+mj-lt"/>
              </a:rPr>
              <a:t>QUI TẮC MODUS PONENS(</a:t>
            </a:r>
            <a:r>
              <a:rPr lang="en-US" sz="2800" b="1" err="1">
                <a:latin typeface="+mj-lt"/>
              </a:rPr>
              <a:t>Phương</a:t>
            </a:r>
            <a:r>
              <a:rPr lang="en-US" sz="2800" b="1">
                <a:latin typeface="+mj-lt"/>
              </a:rPr>
              <a:t> </a:t>
            </a:r>
            <a:r>
              <a:rPr lang="en-US" sz="2800" b="1" err="1">
                <a:latin typeface="+mj-lt"/>
              </a:rPr>
              <a:t>pháp</a:t>
            </a:r>
            <a:r>
              <a:rPr lang="en-US" sz="2800" b="1">
                <a:latin typeface="+mj-lt"/>
              </a:rPr>
              <a:t> </a:t>
            </a:r>
            <a:r>
              <a:rPr lang="en-US" sz="2800" b="1" err="1">
                <a:latin typeface="+mj-lt"/>
              </a:rPr>
              <a:t>khẳng</a:t>
            </a:r>
            <a:r>
              <a:rPr lang="en-US" sz="2800" b="1">
                <a:latin typeface="+mj-lt"/>
              </a:rPr>
              <a:t> </a:t>
            </a:r>
            <a:r>
              <a:rPr lang="en-US" sz="2800" b="1" err="1">
                <a:latin typeface="+mj-lt"/>
              </a:rPr>
              <a:t>định</a:t>
            </a:r>
            <a:r>
              <a:rPr lang="en-US" sz="2800" b="1">
                <a:latin typeface="+mj-lt"/>
              </a:rPr>
              <a:t>)</a:t>
            </a:r>
          </a:p>
          <a:p>
            <a:pPr eaLnBrk="1" hangingPunct="1">
              <a:buFontTx/>
              <a:buNone/>
              <a:defRPr/>
            </a:pPr>
            <a:r>
              <a:rPr lang="en-US" sz="2800"/>
              <a:t>	</a:t>
            </a:r>
            <a:r>
              <a:rPr lang="en-US" sz="2800">
                <a:latin typeface="+mj-lt"/>
              </a:rPr>
              <a:t>Qui </a:t>
            </a:r>
            <a:r>
              <a:rPr lang="en-US" sz="2800" err="1">
                <a:latin typeface="+mj-lt"/>
              </a:rPr>
              <a:t>tắc</a:t>
            </a:r>
            <a:r>
              <a:rPr lang="en-US" sz="2800">
                <a:latin typeface="+mj-lt"/>
              </a:rPr>
              <a:t> </a:t>
            </a:r>
            <a:r>
              <a:rPr lang="en-US" sz="2800" err="1">
                <a:latin typeface="+mj-lt"/>
              </a:rPr>
              <a:t>này</a:t>
            </a:r>
            <a:r>
              <a:rPr lang="en-US" sz="2800">
                <a:latin typeface="+mj-lt"/>
              </a:rPr>
              <a:t> </a:t>
            </a:r>
            <a:r>
              <a:rPr lang="en-US" sz="2800" err="1">
                <a:latin typeface="+mj-lt"/>
              </a:rPr>
              <a:t>được</a:t>
            </a:r>
            <a:r>
              <a:rPr lang="en-US" sz="2800">
                <a:latin typeface="+mj-lt"/>
              </a:rPr>
              <a:t> </a:t>
            </a:r>
            <a:r>
              <a:rPr lang="en-US" sz="2800" err="1">
                <a:latin typeface="+mj-lt"/>
              </a:rPr>
              <a:t>thể</a:t>
            </a:r>
            <a:r>
              <a:rPr lang="en-US" sz="2800">
                <a:latin typeface="+mj-lt"/>
              </a:rPr>
              <a:t> </a:t>
            </a:r>
            <a:r>
              <a:rPr lang="en-US" sz="2800" err="1">
                <a:latin typeface="+mj-lt"/>
              </a:rPr>
              <a:t>hiện</a:t>
            </a:r>
            <a:r>
              <a:rPr lang="en-US" sz="2800">
                <a:latin typeface="+mj-lt"/>
              </a:rPr>
              <a:t> </a:t>
            </a:r>
            <a:r>
              <a:rPr lang="en-US" sz="2800" err="1">
                <a:latin typeface="+mj-lt"/>
              </a:rPr>
              <a:t>bằng</a:t>
            </a:r>
            <a:r>
              <a:rPr lang="en-US" sz="2800">
                <a:latin typeface="+mj-lt"/>
              </a:rPr>
              <a:t> </a:t>
            </a:r>
            <a:r>
              <a:rPr lang="en-US" sz="2800" err="1">
                <a:latin typeface="+mj-lt"/>
              </a:rPr>
              <a:t>hằng</a:t>
            </a:r>
            <a:r>
              <a:rPr lang="en-US" sz="2800">
                <a:latin typeface="+mj-lt"/>
              </a:rPr>
              <a:t> </a:t>
            </a:r>
            <a:r>
              <a:rPr lang="en-US" sz="2800" err="1">
                <a:latin typeface="+mj-lt"/>
              </a:rPr>
              <a:t>đúng</a:t>
            </a:r>
            <a:r>
              <a:rPr lang="en-US" sz="2800">
                <a:latin typeface="+mj-lt"/>
              </a:rPr>
              <a:t>:</a:t>
            </a:r>
          </a:p>
          <a:p>
            <a:pPr eaLnBrk="1" hangingPunct="1">
              <a:defRPr/>
            </a:pPr>
            <a:endParaRPr lang="en-US" sz="2800">
              <a:latin typeface="+mj-lt"/>
            </a:endParaRPr>
          </a:p>
          <a:p>
            <a:pPr eaLnBrk="1" hangingPunct="1">
              <a:defRPr/>
            </a:pPr>
            <a:endParaRPr lang="en-US" sz="2800">
              <a:latin typeface="+mj-lt"/>
            </a:endParaRPr>
          </a:p>
          <a:p>
            <a:pPr eaLnBrk="1" hangingPunct="1">
              <a:buFontTx/>
              <a:buNone/>
              <a:defRPr/>
            </a:pPr>
            <a:r>
              <a:rPr lang="en-US" sz="2800">
                <a:latin typeface="+mj-lt"/>
              </a:rPr>
              <a:t>	</a:t>
            </a:r>
            <a:r>
              <a:rPr lang="en-US" sz="2800" err="1">
                <a:latin typeface="+mj-lt"/>
              </a:rPr>
              <a:t>Hoặc</a:t>
            </a:r>
            <a:r>
              <a:rPr lang="en-US" sz="2800">
                <a:latin typeface="+mj-lt"/>
              </a:rPr>
              <a:t> </a:t>
            </a:r>
            <a:r>
              <a:rPr lang="en-US" sz="2800" err="1">
                <a:latin typeface="+mj-lt"/>
              </a:rPr>
              <a:t>dưới</a:t>
            </a:r>
            <a:r>
              <a:rPr lang="en-US" sz="2800">
                <a:latin typeface="+mj-lt"/>
              </a:rPr>
              <a:t> </a:t>
            </a:r>
            <a:r>
              <a:rPr lang="en-US" sz="2800" err="1">
                <a:latin typeface="+mj-lt"/>
              </a:rPr>
              <a:t>dạng</a:t>
            </a:r>
            <a:r>
              <a:rPr lang="en-US" sz="2800">
                <a:latin typeface="+mj-lt"/>
              </a:rPr>
              <a:t> </a:t>
            </a:r>
            <a:r>
              <a:rPr lang="en-US" sz="2800" err="1">
                <a:latin typeface="+mj-lt"/>
              </a:rPr>
              <a:t>sơ</a:t>
            </a:r>
            <a:r>
              <a:rPr lang="en-US" sz="2800">
                <a:latin typeface="+mj-lt"/>
              </a:rPr>
              <a:t> </a:t>
            </a:r>
            <a:r>
              <a:rPr lang="en-US" sz="2800" err="1">
                <a:latin typeface="+mj-lt"/>
              </a:rPr>
              <a:t>đồ</a:t>
            </a:r>
            <a:endParaRPr lang="en-US" sz="2800">
              <a:latin typeface="+mj-lt"/>
            </a:endParaRPr>
          </a:p>
          <a:p>
            <a:pPr eaLnBrk="1" hangingPunct="1">
              <a:defRPr/>
            </a:pPr>
            <a:endParaRPr lang="en-US" sz="2800"/>
          </a:p>
          <a:p>
            <a:pPr eaLnBrk="1" hangingPunct="1">
              <a:defRPr/>
            </a:pPr>
            <a:endParaRPr lang="en-US" sz="2800"/>
          </a:p>
          <a:p>
            <a:pPr eaLnBrk="1" hangingPunct="1">
              <a:buFontTx/>
              <a:buNone/>
              <a:defRPr/>
            </a:pPr>
            <a:endParaRPr lang="en-US" altLang="ko-KR" sz="2800" b="1">
              <a:ea typeface="굴림" charset="-127"/>
            </a:endParaRPr>
          </a:p>
        </p:txBody>
      </p:sp>
      <p:graphicFrame>
        <p:nvGraphicFramePr>
          <p:cNvPr id="266244" name="Object 2"/>
          <p:cNvGraphicFramePr>
            <a:graphicFrameLocks noChangeAspect="1"/>
          </p:cNvGraphicFramePr>
          <p:nvPr>
            <p:ph sz="quarter" idx="2"/>
          </p:nvPr>
        </p:nvGraphicFramePr>
        <p:xfrm>
          <a:off x="3276600" y="3581400"/>
          <a:ext cx="3200400" cy="725488"/>
        </p:xfrm>
        <a:graphic>
          <a:graphicData uri="http://schemas.openxmlformats.org/presentationml/2006/ole">
            <p:oleObj spid="_x0000_s11266" name="Equation" r:id="rId3" imgW="1231560" imgH="279360" progId="Equation.DSMT4">
              <p:embed/>
            </p:oleObj>
          </a:graphicData>
        </a:graphic>
      </p:graphicFrame>
      <p:graphicFrame>
        <p:nvGraphicFramePr>
          <p:cNvPr id="266246" name="Object 3"/>
          <p:cNvGraphicFramePr>
            <a:graphicFrameLocks noChangeAspect="1"/>
          </p:cNvGraphicFramePr>
          <p:nvPr>
            <p:ph sz="quarter" idx="3"/>
          </p:nvPr>
        </p:nvGraphicFramePr>
        <p:xfrm>
          <a:off x="4953000" y="4724400"/>
          <a:ext cx="1216025" cy="1676400"/>
        </p:xfrm>
        <a:graphic>
          <a:graphicData uri="http://schemas.openxmlformats.org/presentationml/2006/ole">
            <p:oleObj spid="_x0000_s11267" name="Equation" r:id="rId4" imgW="469800" imgH="647640" progId="Equation.DSMT4">
              <p:embed/>
            </p:oleObj>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p:cTn id="7" dur="500" fill="hold"/>
                                        <p:tgtEl>
                                          <p:spTgt spid="2662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6624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66243">
                                            <p:txEl>
                                              <p:pRg st="1" end="1"/>
                                            </p:txEl>
                                          </p:spTgt>
                                        </p:tgtEl>
                                        <p:attrNameLst>
                                          <p:attrName>style.visibility</p:attrName>
                                        </p:attrNameLst>
                                      </p:cBhvr>
                                      <p:to>
                                        <p:strVal val="visible"/>
                                      </p:to>
                                    </p:set>
                                    <p:anim calcmode="lin" valueType="num">
                                      <p:cBhvr>
                                        <p:cTn id="13" dur="500" fill="hold"/>
                                        <p:tgtEl>
                                          <p:spTgt spid="2662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6624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266243">
                                            <p:txEl>
                                              <p:pRg st="4" end="4"/>
                                            </p:txEl>
                                          </p:spTgt>
                                        </p:tgtEl>
                                        <p:attrNameLst>
                                          <p:attrName>style.visibility</p:attrName>
                                        </p:attrNameLst>
                                      </p:cBhvr>
                                      <p:to>
                                        <p:strVal val="visible"/>
                                      </p:to>
                                    </p:set>
                                    <p:anim calcmode="lin" valueType="num">
                                      <p:cBhvr>
                                        <p:cTn id="19" dur="500" fill="hold"/>
                                        <p:tgtEl>
                                          <p:spTgt spid="26624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26624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6244"/>
                                        </p:tgtEl>
                                        <p:attrNameLst>
                                          <p:attrName>style.visibility</p:attrName>
                                        </p:attrNameLst>
                                      </p:cBhvr>
                                      <p:to>
                                        <p:strVal val="visible"/>
                                      </p:to>
                                    </p:set>
                                    <p:animEffect transition="in" filter="fade">
                                      <p:cBhvr>
                                        <p:cTn id="25" dur="2000"/>
                                        <p:tgtEl>
                                          <p:spTgt spid="266244"/>
                                        </p:tgtEl>
                                      </p:cBhvr>
                                    </p:animEffect>
                                  </p:childTnLst>
                                </p:cTn>
                              </p:par>
                            </p:childTnLst>
                          </p:cTn>
                        </p:par>
                      </p:childTnLst>
                    </p:cTn>
                  </p:par>
                  <p:par>
                    <p:cTn id="26" fill="hold">
                      <p:stCondLst>
                        <p:cond delay="indefinite"/>
                      </p:stCondLst>
                      <p:childTnLst>
                        <p:par>
                          <p:cTn id="27" fill="hold">
                            <p:stCondLst>
                              <p:cond delay="0"/>
                            </p:stCondLst>
                            <p:childTnLst>
                              <p:par>
                                <p:cTn id="28" presetID="51" presetClass="entr" presetSubtype="0" fill="hold" nodeType="clickEffect">
                                  <p:stCondLst>
                                    <p:cond delay="0"/>
                                  </p:stCondLst>
                                  <p:childTnLst>
                                    <p:set>
                                      <p:cBhvr>
                                        <p:cTn id="29" dur="1" fill="hold">
                                          <p:stCondLst>
                                            <p:cond delay="0"/>
                                          </p:stCondLst>
                                        </p:cTn>
                                        <p:tgtEl>
                                          <p:spTgt spid="266246"/>
                                        </p:tgtEl>
                                        <p:attrNameLst>
                                          <p:attrName>style.visibility</p:attrName>
                                        </p:attrNameLst>
                                      </p:cBhvr>
                                      <p:to>
                                        <p:strVal val="visible"/>
                                      </p:to>
                                    </p:set>
                                    <p:animEffect transition="in" filter="fade">
                                      <p:cBhvr>
                                        <p:cTn id="30" dur="770" decel="100000"/>
                                        <p:tgtEl>
                                          <p:spTgt spid="266246"/>
                                        </p:tgtEl>
                                      </p:cBhvr>
                                    </p:animEffect>
                                    <p:animScale>
                                      <p:cBhvr>
                                        <p:cTn id="31" dur="770" decel="100000"/>
                                        <p:tgtEl>
                                          <p:spTgt spid="266246"/>
                                        </p:tgtEl>
                                      </p:cBhvr>
                                      <p:from x="10000" y="10000"/>
                                      <p:to x="200000" y="450000"/>
                                    </p:animScale>
                                    <p:animScale>
                                      <p:cBhvr>
                                        <p:cTn id="32" dur="1230" accel="100000" fill="hold">
                                          <p:stCondLst>
                                            <p:cond delay="770"/>
                                          </p:stCondLst>
                                        </p:cTn>
                                        <p:tgtEl>
                                          <p:spTgt spid="266246"/>
                                        </p:tgtEl>
                                      </p:cBhvr>
                                      <p:from x="200000" y="450000"/>
                                      <p:to x="100000" y="100000"/>
                                    </p:animScale>
                                    <p:set>
                                      <p:cBhvr>
                                        <p:cTn id="33" dur="770" fill="hold"/>
                                        <p:tgtEl>
                                          <p:spTgt spid="266246"/>
                                        </p:tgtEl>
                                        <p:attrNameLst>
                                          <p:attrName>ppt_x</p:attrName>
                                        </p:attrNameLst>
                                      </p:cBhvr>
                                      <p:to>
                                        <p:strVal val="(0.5)"/>
                                      </p:to>
                                    </p:set>
                                    <p:anim from="(0.5)" to="(#ppt_x)" calcmode="lin" valueType="num">
                                      <p:cBhvr>
                                        <p:cTn id="34" dur="1230" accel="100000" fill="hold">
                                          <p:stCondLst>
                                            <p:cond delay="770"/>
                                          </p:stCondLst>
                                        </p:cTn>
                                        <p:tgtEl>
                                          <p:spTgt spid="266246"/>
                                        </p:tgtEl>
                                        <p:attrNameLst>
                                          <p:attrName>ppt_x</p:attrName>
                                        </p:attrNameLst>
                                      </p:cBhvr>
                                    </p:anim>
                                    <p:set>
                                      <p:cBhvr>
                                        <p:cTn id="35" dur="770" fill="hold"/>
                                        <p:tgtEl>
                                          <p:spTgt spid="266246"/>
                                        </p:tgtEl>
                                        <p:attrNameLst>
                                          <p:attrName>ppt_y</p:attrName>
                                        </p:attrNameLst>
                                      </p:cBhvr>
                                      <p:to>
                                        <p:strVal val="(#ppt_y+0.4)"/>
                                      </p:to>
                                    </p:set>
                                    <p:anim from="(#ppt_y+0.4)" to="(#ppt_y)" calcmode="lin" valueType="num">
                                      <p:cBhvr>
                                        <p:cTn id="36" dur="1230" accel="100000" fill="hold">
                                          <p:stCondLst>
                                            <p:cond delay="770"/>
                                          </p:stCondLst>
                                        </p:cTn>
                                        <p:tgtEl>
                                          <p:spTgt spid="26624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7" name="Rectangle 5"/>
          <p:cNvSpPr>
            <a:spLocks noChangeArrowheads="1"/>
          </p:cNvSpPr>
          <p:nvPr/>
        </p:nvSpPr>
        <p:spPr bwMode="auto">
          <a:xfrm>
            <a:off x="2286000" y="685800"/>
            <a:ext cx="5943600" cy="1600200"/>
          </a:xfrm>
          <a:prstGeom prst="rect">
            <a:avLst/>
          </a:prstGeom>
          <a:solidFill>
            <a:srgbClr val="99FF99"/>
          </a:solidFill>
          <a:ln w="9525">
            <a:solidFill>
              <a:schemeClr val="tx1"/>
            </a:solidFill>
            <a:miter lim="800000"/>
            <a:headEnd/>
            <a:tailEnd/>
          </a:ln>
        </p:spPr>
        <p:txBody>
          <a:bodyPr/>
          <a:lstStyle/>
          <a:p>
            <a:pPr>
              <a:buFontTx/>
              <a:buChar char="•"/>
            </a:pPr>
            <a:r>
              <a:rPr lang="en-US">
                <a:solidFill>
                  <a:schemeClr val="tx2"/>
                </a:solidFill>
                <a:cs typeface="Arial" charset="0"/>
              </a:rPr>
              <a:t>Nếu An học chăm thì An học tốt.</a:t>
            </a:r>
          </a:p>
          <a:p>
            <a:pPr>
              <a:buFontTx/>
              <a:buChar char="•"/>
            </a:pPr>
            <a:r>
              <a:rPr lang="en-US">
                <a:solidFill>
                  <a:schemeClr val="tx2"/>
                </a:solidFill>
                <a:cs typeface="Arial" charset="0"/>
              </a:rPr>
              <a:t>Mà An học chăm</a:t>
            </a:r>
          </a:p>
          <a:p>
            <a:r>
              <a:rPr lang="en-US">
                <a:solidFill>
                  <a:schemeClr val="accent2"/>
                </a:solidFill>
                <a:cs typeface="Arial" charset="0"/>
              </a:rPr>
              <a:t>Suy ra An học tốt</a:t>
            </a:r>
          </a:p>
        </p:txBody>
      </p:sp>
      <p:sp>
        <p:nvSpPr>
          <p:cNvPr id="269318" name="Rectangle 6"/>
          <p:cNvSpPr>
            <a:spLocks noChangeArrowheads="1"/>
          </p:cNvSpPr>
          <p:nvPr/>
        </p:nvSpPr>
        <p:spPr bwMode="auto">
          <a:xfrm>
            <a:off x="2314575" y="2362200"/>
            <a:ext cx="6067425" cy="2057400"/>
          </a:xfrm>
          <a:prstGeom prst="rect">
            <a:avLst/>
          </a:prstGeom>
          <a:solidFill>
            <a:srgbClr val="99FF99"/>
          </a:solidFill>
          <a:ln w="9525">
            <a:solidFill>
              <a:schemeClr val="tx1"/>
            </a:solidFill>
            <a:miter lim="800000"/>
            <a:headEnd/>
            <a:tailEnd/>
          </a:ln>
        </p:spPr>
        <p:txBody>
          <a:bodyPr/>
          <a:lstStyle/>
          <a:p>
            <a:pPr>
              <a:buFontTx/>
              <a:buChar char="•"/>
            </a:pPr>
            <a:r>
              <a:rPr lang="en-US">
                <a:solidFill>
                  <a:schemeClr val="tx2"/>
                </a:solidFill>
                <a:cs typeface="Arial" charset="0"/>
              </a:rPr>
              <a:t>Hình vuông là hình bình hành</a:t>
            </a:r>
          </a:p>
          <a:p>
            <a:pPr>
              <a:buFontTx/>
              <a:buChar char="•"/>
            </a:pPr>
            <a:r>
              <a:rPr lang="en-US">
                <a:solidFill>
                  <a:schemeClr val="tx2"/>
                </a:solidFill>
                <a:cs typeface="Arial" charset="0"/>
              </a:rPr>
              <a:t>Mà hình bình hành có hai đường chéo cắt nhau tại trung điểm mỗi đường.</a:t>
            </a:r>
          </a:p>
          <a:p>
            <a:r>
              <a:rPr lang="en-US">
                <a:solidFill>
                  <a:schemeClr val="accent2"/>
                </a:solidFill>
                <a:cs typeface="Arial" charset="0"/>
              </a:rPr>
              <a:t>Suy ra hình vuông có hai đường chéo cắt nhau tại trung điểm mỗi đường</a:t>
            </a:r>
          </a:p>
        </p:txBody>
      </p:sp>
      <p:sp>
        <p:nvSpPr>
          <p:cNvPr id="6" name="Slide Number Placeholder 5"/>
          <p:cNvSpPr>
            <a:spLocks noGrp="1"/>
          </p:cNvSpPr>
          <p:nvPr>
            <p:ph type="sldNum" sz="quarter" idx="12"/>
          </p:nvPr>
        </p:nvSpPr>
        <p:spPr/>
        <p:txBody>
          <a:bodyPr/>
          <a:lstStyle/>
          <a:p>
            <a:pPr>
              <a:defRPr/>
            </a:pPr>
            <a:fld id="{1B8B9EB2-FDBA-4DB2-9BAE-780C2959EB99}" type="slidenum">
              <a:rPr lang="en-US" smtClean="0"/>
              <a:pPr>
                <a:defRPr/>
              </a:pPr>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childTnLst>
                                    <p:set>
                                      <p:cBhvr override="childStyle">
                                        <p:cTn id="6" dur="indefinite"/>
                                        <p:tgtEl>
                                          <p:spTgt spid="269317">
                                            <p:txEl>
                                              <p:charRg st="4294967295" end="4294967295"/>
                                            </p:txEl>
                                          </p:spTgt>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38" presetClass="entr" presetSubtype="0" accel="50000" fill="hold" grpId="1" nodeType="clickEffect">
                                  <p:stCondLst>
                                    <p:cond delay="0"/>
                                  </p:stCondLst>
                                  <p:iterate type="lt">
                                    <p:tmPct val="50000"/>
                                  </p:iterate>
                                  <p:childTnLst>
                                    <p:set>
                                      <p:cBhvr>
                                        <p:cTn id="10" dur="1" fill="hold">
                                          <p:stCondLst>
                                            <p:cond delay="0"/>
                                          </p:stCondLst>
                                        </p:cTn>
                                        <p:tgtEl>
                                          <p:spTgt spid="269317"/>
                                        </p:tgtEl>
                                        <p:attrNameLst>
                                          <p:attrName>style.visibility</p:attrName>
                                        </p:attrNameLst>
                                      </p:cBhvr>
                                      <p:to>
                                        <p:strVal val="visible"/>
                                      </p:to>
                                    </p:set>
                                    <p:set>
                                      <p:cBhvr>
                                        <p:cTn id="11" dur="455" fill="hold">
                                          <p:stCondLst>
                                            <p:cond delay="0"/>
                                          </p:stCondLst>
                                        </p:cTn>
                                        <p:tgtEl>
                                          <p:spTgt spid="269317"/>
                                        </p:tgtEl>
                                        <p:attrNameLst>
                                          <p:attrName>style.rotation</p:attrName>
                                        </p:attrNameLst>
                                      </p:cBhvr>
                                      <p:to>
                                        <p:strVal val="-45.0"/>
                                      </p:to>
                                    </p:set>
                                    <p:anim calcmode="lin" valueType="num">
                                      <p:cBhvr>
                                        <p:cTn id="12" dur="455" fill="hold">
                                          <p:stCondLst>
                                            <p:cond delay="455"/>
                                          </p:stCondLst>
                                        </p:cTn>
                                        <p:tgtEl>
                                          <p:spTgt spid="269317"/>
                                        </p:tgtEl>
                                        <p:attrNameLst>
                                          <p:attrName>style.rotation</p:attrName>
                                        </p:attrNameLst>
                                      </p:cBhvr>
                                      <p:tavLst>
                                        <p:tav tm="0">
                                          <p:val>
                                            <p:fltVal val="-45"/>
                                          </p:val>
                                        </p:tav>
                                        <p:tav tm="69900">
                                          <p:val>
                                            <p:fltVal val="45"/>
                                          </p:val>
                                        </p:tav>
                                        <p:tav tm="100000">
                                          <p:val>
                                            <p:fltVal val="0"/>
                                          </p:val>
                                        </p:tav>
                                      </p:tavLst>
                                    </p:anim>
                                    <p:anim calcmode="lin" valueType="num">
                                      <p:cBhvr>
                                        <p:cTn id="13" dur="455" fill="hold">
                                          <p:stCondLst>
                                            <p:cond delay="0"/>
                                          </p:stCondLst>
                                        </p:cTn>
                                        <p:tgtEl>
                                          <p:spTgt spid="269317"/>
                                        </p:tgtEl>
                                        <p:attrNameLst>
                                          <p:attrName>ppt_y</p:attrName>
                                        </p:attrNameLst>
                                      </p:cBhvr>
                                      <p:tavLst>
                                        <p:tav tm="0">
                                          <p:val>
                                            <p:strVal val="#ppt_y-1"/>
                                          </p:val>
                                        </p:tav>
                                        <p:tav tm="100000">
                                          <p:val>
                                            <p:strVal val="#ppt_y-(0.354*#ppt_w-0.172*#ppt_h)"/>
                                          </p:val>
                                        </p:tav>
                                      </p:tavLst>
                                    </p:anim>
                                    <p:anim calcmode="lin" valueType="num">
                                      <p:cBhvr>
                                        <p:cTn id="14" dur="156" decel="50000" autoRev="1" fill="hold">
                                          <p:stCondLst>
                                            <p:cond delay="455"/>
                                          </p:stCondLst>
                                        </p:cTn>
                                        <p:tgtEl>
                                          <p:spTgt spid="269317"/>
                                        </p:tgtEl>
                                        <p:attrNameLst>
                                          <p:attrName>ppt_y</p:attrName>
                                        </p:attrNameLst>
                                      </p:cBhvr>
                                      <p:tavLst>
                                        <p:tav tm="0">
                                          <p:val>
                                            <p:strVal val="#ppt_y-(0.354*#ppt_w-0.172*#ppt_h)"/>
                                          </p:val>
                                        </p:tav>
                                        <p:tav tm="100000">
                                          <p:val>
                                            <p:strVal val="#ppt_y-(0.354*#ppt_w-0.172*#ppt_h)-#ppt_h/2"/>
                                          </p:val>
                                        </p:tav>
                                      </p:tavLst>
                                    </p:anim>
                                    <p:anim calcmode="lin" valueType="num">
                                      <p:cBhvr>
                                        <p:cTn id="15" dur="136" fill="hold">
                                          <p:stCondLst>
                                            <p:cond delay="864"/>
                                          </p:stCondLst>
                                        </p:cTn>
                                        <p:tgtEl>
                                          <p:spTgt spid="269317"/>
                                        </p:tgtEl>
                                        <p:attrNameLst>
                                          <p:attrName>ppt_y</p:attrName>
                                        </p:attrNameLst>
                                      </p:cBhvr>
                                      <p:tavLst>
                                        <p:tav tm="0">
                                          <p:val>
                                            <p:strVal val="#ppt_y-(0.354*#ppt_w-0.172*#ppt_h)"/>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5" presetClass="entr" presetSubtype="0" fill="hold" grpId="0" nodeType="clickEffect">
                                  <p:stCondLst>
                                    <p:cond delay="0"/>
                                  </p:stCondLst>
                                  <p:childTnLst>
                                    <p:set>
                                      <p:cBhvr>
                                        <p:cTn id="19" dur="1" fill="hold">
                                          <p:stCondLst>
                                            <p:cond delay="0"/>
                                          </p:stCondLst>
                                        </p:cTn>
                                        <p:tgtEl>
                                          <p:spTgt spid="269318"/>
                                        </p:tgtEl>
                                        <p:attrNameLst>
                                          <p:attrName>style.visibility</p:attrName>
                                        </p:attrNameLst>
                                      </p:cBhvr>
                                      <p:to>
                                        <p:strVal val="visible"/>
                                      </p:to>
                                    </p:set>
                                    <p:animEffect transition="in" filter="fade">
                                      <p:cBhvr>
                                        <p:cTn id="20" dur="2000"/>
                                        <p:tgtEl>
                                          <p:spTgt spid="269318"/>
                                        </p:tgtEl>
                                      </p:cBhvr>
                                    </p:animEffect>
                                    <p:anim calcmode="lin" valueType="num">
                                      <p:cBhvr>
                                        <p:cTn id="21" dur="2000" fill="hold"/>
                                        <p:tgtEl>
                                          <p:spTgt spid="269318"/>
                                        </p:tgtEl>
                                        <p:attrNameLst>
                                          <p:attrName>style.rotation</p:attrName>
                                        </p:attrNameLst>
                                      </p:cBhvr>
                                      <p:tavLst>
                                        <p:tav tm="0">
                                          <p:val>
                                            <p:fltVal val="720"/>
                                          </p:val>
                                        </p:tav>
                                        <p:tav tm="100000">
                                          <p:val>
                                            <p:fltVal val="0"/>
                                          </p:val>
                                        </p:tav>
                                      </p:tavLst>
                                    </p:anim>
                                    <p:anim calcmode="lin" valueType="num">
                                      <p:cBhvr>
                                        <p:cTn id="22" dur="2000" fill="hold"/>
                                        <p:tgtEl>
                                          <p:spTgt spid="269318"/>
                                        </p:tgtEl>
                                        <p:attrNameLst>
                                          <p:attrName>ppt_h</p:attrName>
                                        </p:attrNameLst>
                                      </p:cBhvr>
                                      <p:tavLst>
                                        <p:tav tm="0">
                                          <p:val>
                                            <p:fltVal val="0"/>
                                          </p:val>
                                        </p:tav>
                                        <p:tav tm="100000">
                                          <p:val>
                                            <p:strVal val="#ppt_h"/>
                                          </p:val>
                                        </p:tav>
                                      </p:tavLst>
                                    </p:anim>
                                    <p:anim calcmode="lin" valueType="num">
                                      <p:cBhvr>
                                        <p:cTn id="23" dur="2000" fill="hold"/>
                                        <p:tgtEl>
                                          <p:spTgt spid="26931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p:bldP spid="269317" grpId="1" animBg="1"/>
      <p:bldP spid="26931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sz="4800" smtClean="0"/>
              <a:t>Qui Tắc Suy Diễn</a:t>
            </a:r>
          </a:p>
        </p:txBody>
      </p:sp>
      <p:sp>
        <p:nvSpPr>
          <p:cNvPr id="270339" name="Rectangle 3"/>
          <p:cNvSpPr>
            <a:spLocks noGrp="1" noChangeArrowheads="1"/>
          </p:cNvSpPr>
          <p:nvPr>
            <p:ph type="body" sz="half" idx="1"/>
          </p:nvPr>
        </p:nvSpPr>
        <p:spPr>
          <a:xfrm>
            <a:off x="685800" y="1981200"/>
            <a:ext cx="7696200" cy="4114800"/>
          </a:xfrm>
        </p:spPr>
        <p:txBody>
          <a:bodyPr/>
          <a:lstStyle/>
          <a:p>
            <a:pPr eaLnBrk="1" hangingPunct="1">
              <a:defRPr/>
            </a:pPr>
            <a:r>
              <a:rPr lang="en-US" sz="2800" b="1">
                <a:latin typeface="+mj-lt"/>
              </a:rPr>
              <a:t>QUI TẮC TAM ĐOẠN LUẬN(Syllogism</a:t>
            </a:r>
            <a:r>
              <a:rPr lang="en-US" sz="2800" b="1"/>
              <a:t>)</a:t>
            </a:r>
          </a:p>
          <a:p>
            <a:pPr eaLnBrk="1" hangingPunct="1">
              <a:buFontTx/>
              <a:buNone/>
              <a:defRPr/>
            </a:pPr>
            <a:r>
              <a:rPr lang="en-US" sz="2800"/>
              <a:t>	</a:t>
            </a:r>
            <a:r>
              <a:rPr lang="en-US" sz="2800">
                <a:latin typeface="+mj-lt"/>
              </a:rPr>
              <a:t>Qui </a:t>
            </a:r>
            <a:r>
              <a:rPr lang="en-US" sz="2800" err="1">
                <a:latin typeface="+mj-lt"/>
              </a:rPr>
              <a:t>tắc</a:t>
            </a:r>
            <a:r>
              <a:rPr lang="en-US" sz="2800">
                <a:latin typeface="+mj-lt"/>
              </a:rPr>
              <a:t> </a:t>
            </a:r>
            <a:r>
              <a:rPr lang="en-US" sz="2800" err="1">
                <a:latin typeface="+mj-lt"/>
              </a:rPr>
              <a:t>này</a:t>
            </a:r>
            <a:r>
              <a:rPr lang="en-US" sz="2800">
                <a:latin typeface="+mj-lt"/>
              </a:rPr>
              <a:t> </a:t>
            </a:r>
            <a:r>
              <a:rPr lang="en-US" sz="2800" err="1">
                <a:latin typeface="+mj-lt"/>
              </a:rPr>
              <a:t>được</a:t>
            </a:r>
            <a:r>
              <a:rPr lang="en-US" sz="2800">
                <a:latin typeface="+mj-lt"/>
              </a:rPr>
              <a:t> </a:t>
            </a:r>
            <a:r>
              <a:rPr lang="en-US" sz="2800" err="1">
                <a:latin typeface="+mj-lt"/>
              </a:rPr>
              <a:t>thể</a:t>
            </a:r>
            <a:r>
              <a:rPr lang="en-US" sz="2800">
                <a:latin typeface="+mj-lt"/>
              </a:rPr>
              <a:t> </a:t>
            </a:r>
            <a:r>
              <a:rPr lang="en-US" sz="2800" err="1">
                <a:latin typeface="+mj-lt"/>
              </a:rPr>
              <a:t>hiện</a:t>
            </a:r>
            <a:r>
              <a:rPr lang="en-US" sz="2800">
                <a:latin typeface="+mj-lt"/>
              </a:rPr>
              <a:t> </a:t>
            </a:r>
            <a:r>
              <a:rPr lang="en-US" sz="2800" err="1">
                <a:latin typeface="+mj-lt"/>
              </a:rPr>
              <a:t>bằng</a:t>
            </a:r>
            <a:r>
              <a:rPr lang="en-US" sz="2800">
                <a:latin typeface="+mj-lt"/>
              </a:rPr>
              <a:t> </a:t>
            </a:r>
            <a:r>
              <a:rPr lang="en-US" sz="2800" err="1">
                <a:latin typeface="+mj-lt"/>
              </a:rPr>
              <a:t>hằng</a:t>
            </a:r>
            <a:r>
              <a:rPr lang="en-US" sz="2800">
                <a:latin typeface="+mj-lt"/>
              </a:rPr>
              <a:t> </a:t>
            </a:r>
            <a:r>
              <a:rPr lang="en-US" sz="2800" err="1">
                <a:latin typeface="+mj-lt"/>
              </a:rPr>
              <a:t>đúng</a:t>
            </a:r>
            <a:r>
              <a:rPr lang="en-US" sz="2800">
                <a:latin typeface="+mj-lt"/>
              </a:rPr>
              <a:t>:</a:t>
            </a:r>
          </a:p>
          <a:p>
            <a:pPr eaLnBrk="1" hangingPunct="1">
              <a:defRPr/>
            </a:pPr>
            <a:endParaRPr lang="en-US" sz="2800">
              <a:latin typeface="+mj-lt"/>
            </a:endParaRPr>
          </a:p>
          <a:p>
            <a:pPr eaLnBrk="1" hangingPunct="1">
              <a:defRPr/>
            </a:pPr>
            <a:endParaRPr lang="en-US" sz="2800">
              <a:latin typeface="+mj-lt"/>
            </a:endParaRPr>
          </a:p>
          <a:p>
            <a:pPr eaLnBrk="1" hangingPunct="1">
              <a:buFontTx/>
              <a:buNone/>
              <a:defRPr/>
            </a:pPr>
            <a:r>
              <a:rPr lang="en-US" sz="2800">
                <a:latin typeface="+mj-lt"/>
              </a:rPr>
              <a:t>	</a:t>
            </a:r>
            <a:r>
              <a:rPr lang="en-US" sz="2800" err="1">
                <a:latin typeface="+mj-lt"/>
              </a:rPr>
              <a:t>Hoặc</a:t>
            </a:r>
            <a:r>
              <a:rPr lang="en-US" sz="2800">
                <a:latin typeface="+mj-lt"/>
              </a:rPr>
              <a:t> </a:t>
            </a:r>
            <a:r>
              <a:rPr lang="en-US" sz="2800" err="1">
                <a:latin typeface="+mj-lt"/>
              </a:rPr>
              <a:t>dưới</a:t>
            </a:r>
            <a:r>
              <a:rPr lang="en-US" sz="2800">
                <a:latin typeface="+mj-lt"/>
              </a:rPr>
              <a:t> </a:t>
            </a:r>
            <a:r>
              <a:rPr lang="en-US" sz="2800" err="1">
                <a:latin typeface="+mj-lt"/>
              </a:rPr>
              <a:t>dạng</a:t>
            </a:r>
            <a:r>
              <a:rPr lang="en-US" sz="2800">
                <a:latin typeface="+mj-lt"/>
              </a:rPr>
              <a:t> </a:t>
            </a:r>
            <a:r>
              <a:rPr lang="en-US" sz="2800" err="1">
                <a:latin typeface="+mj-lt"/>
              </a:rPr>
              <a:t>sơ</a:t>
            </a:r>
            <a:r>
              <a:rPr lang="en-US" sz="2800">
                <a:latin typeface="+mj-lt"/>
              </a:rPr>
              <a:t> </a:t>
            </a:r>
            <a:r>
              <a:rPr lang="en-US" sz="2800" err="1">
                <a:latin typeface="+mj-lt"/>
              </a:rPr>
              <a:t>đồ</a:t>
            </a:r>
            <a:endParaRPr lang="en-US" sz="2800">
              <a:latin typeface="+mj-lt"/>
            </a:endParaRPr>
          </a:p>
          <a:p>
            <a:pPr eaLnBrk="1" hangingPunct="1">
              <a:defRPr/>
            </a:pPr>
            <a:endParaRPr lang="en-US" sz="2800"/>
          </a:p>
          <a:p>
            <a:pPr eaLnBrk="1" hangingPunct="1">
              <a:defRPr/>
            </a:pPr>
            <a:endParaRPr lang="en-US" sz="2800"/>
          </a:p>
          <a:p>
            <a:pPr eaLnBrk="1" hangingPunct="1">
              <a:buFontTx/>
              <a:buNone/>
              <a:defRPr/>
            </a:pPr>
            <a:endParaRPr lang="en-US" altLang="ko-KR" sz="2800" b="1">
              <a:ea typeface="굴림" charset="-127"/>
            </a:endParaRPr>
          </a:p>
        </p:txBody>
      </p:sp>
      <p:graphicFrame>
        <p:nvGraphicFramePr>
          <p:cNvPr id="270343" name="Object 2"/>
          <p:cNvGraphicFramePr>
            <a:graphicFrameLocks noGrp="1" noChangeAspect="1"/>
          </p:cNvGraphicFramePr>
          <p:nvPr>
            <p:ph sz="quarter" idx="2"/>
          </p:nvPr>
        </p:nvGraphicFramePr>
        <p:xfrm>
          <a:off x="2743200" y="3124200"/>
          <a:ext cx="5029200" cy="692150"/>
        </p:xfrm>
        <a:graphic>
          <a:graphicData uri="http://schemas.openxmlformats.org/presentationml/2006/ole">
            <p:oleObj spid="_x0000_s12290" name="Equation" r:id="rId3" imgW="2031840" imgH="279360" progId="Equation.DSMT4">
              <p:embed/>
            </p:oleObj>
          </a:graphicData>
        </a:graphic>
      </p:graphicFrame>
      <p:graphicFrame>
        <p:nvGraphicFramePr>
          <p:cNvPr id="270345" name="Object 3"/>
          <p:cNvGraphicFramePr>
            <a:graphicFrameLocks noChangeAspect="1"/>
          </p:cNvGraphicFramePr>
          <p:nvPr>
            <p:ph sz="quarter" idx="3"/>
          </p:nvPr>
        </p:nvGraphicFramePr>
        <p:xfrm>
          <a:off x="4603750" y="4572000"/>
          <a:ext cx="1231900" cy="1395413"/>
        </p:xfrm>
        <a:graphic>
          <a:graphicData uri="http://schemas.openxmlformats.org/presentationml/2006/ole">
            <p:oleObj spid="_x0000_s12291" name="Equation" r:id="rId4" imgW="571320" imgH="647640" progId="Equation.DSMT4">
              <p:embed/>
            </p:oleObj>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p:cTn id="7" dur="1000" fill="hold"/>
                                        <p:tgtEl>
                                          <p:spTgt spid="27033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033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033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033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70339">
                                            <p:txEl>
                                              <p:pRg st="1" end="1"/>
                                            </p:txEl>
                                          </p:spTgt>
                                        </p:tgtEl>
                                        <p:attrNameLst>
                                          <p:attrName>style.visibility</p:attrName>
                                        </p:attrNameLst>
                                      </p:cBhvr>
                                      <p:to>
                                        <p:strVal val="visible"/>
                                      </p:to>
                                    </p:set>
                                    <p:anim calcmode="lin" valueType="num">
                                      <p:cBhvr>
                                        <p:cTn id="15" dur="1000" fill="hold"/>
                                        <p:tgtEl>
                                          <p:spTgt spid="27033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7033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7033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70339">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70339">
                                            <p:txEl>
                                              <p:pRg st="4" end="4"/>
                                            </p:txEl>
                                          </p:spTgt>
                                        </p:tgtEl>
                                        <p:attrNameLst>
                                          <p:attrName>style.visibility</p:attrName>
                                        </p:attrNameLst>
                                      </p:cBhvr>
                                      <p:to>
                                        <p:strVal val="visible"/>
                                      </p:to>
                                    </p:set>
                                    <p:anim calcmode="lin" valueType="num">
                                      <p:cBhvr>
                                        <p:cTn id="23" dur="1000" fill="hold"/>
                                        <p:tgtEl>
                                          <p:spTgt spid="270339">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270339">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270339">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70339">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nodeType="clickEffect">
                                  <p:stCondLst>
                                    <p:cond delay="0"/>
                                  </p:stCondLst>
                                  <p:childTnLst>
                                    <p:set>
                                      <p:cBhvr>
                                        <p:cTn id="30" dur="1" fill="hold">
                                          <p:stCondLst>
                                            <p:cond delay="0"/>
                                          </p:stCondLst>
                                        </p:cTn>
                                        <p:tgtEl>
                                          <p:spTgt spid="270343"/>
                                        </p:tgtEl>
                                        <p:attrNameLst>
                                          <p:attrName>style.visibility</p:attrName>
                                        </p:attrNameLst>
                                      </p:cBhvr>
                                      <p:to>
                                        <p:strVal val="visible"/>
                                      </p:to>
                                    </p:set>
                                    <p:animEffect transition="in" filter="diamond(in)">
                                      <p:cBhvr>
                                        <p:cTn id="31" dur="2000"/>
                                        <p:tgtEl>
                                          <p:spTgt spid="270343"/>
                                        </p:tgtEl>
                                      </p:cBhvr>
                                    </p:animEffect>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nodeType="clickEffect">
                                  <p:stCondLst>
                                    <p:cond delay="0"/>
                                  </p:stCondLst>
                                  <p:childTnLst>
                                    <p:set>
                                      <p:cBhvr>
                                        <p:cTn id="35" dur="1" fill="hold">
                                          <p:stCondLst>
                                            <p:cond delay="0"/>
                                          </p:stCondLst>
                                        </p:cTn>
                                        <p:tgtEl>
                                          <p:spTgt spid="270345"/>
                                        </p:tgtEl>
                                        <p:attrNameLst>
                                          <p:attrName>style.visibility</p:attrName>
                                        </p:attrNameLst>
                                      </p:cBhvr>
                                      <p:to>
                                        <p:strVal val="visible"/>
                                      </p:to>
                                    </p:set>
                                    <p:animEffect transition="in" filter="fade">
                                      <p:cBhvr>
                                        <p:cTn id="36" dur="1000"/>
                                        <p:tgtEl>
                                          <p:spTgt spid="270345"/>
                                        </p:tgtEl>
                                      </p:cBhvr>
                                    </p:animEffect>
                                    <p:anim calcmode="lin" valueType="num">
                                      <p:cBhvr>
                                        <p:cTn id="37" dur="1000" fill="hold"/>
                                        <p:tgtEl>
                                          <p:spTgt spid="270345"/>
                                        </p:tgtEl>
                                        <p:attrNameLst>
                                          <p:attrName>ppt_x</p:attrName>
                                        </p:attrNameLst>
                                      </p:cBhvr>
                                      <p:tavLst>
                                        <p:tav tm="0">
                                          <p:val>
                                            <p:strVal val="#ppt_x"/>
                                          </p:val>
                                        </p:tav>
                                        <p:tav tm="100000">
                                          <p:val>
                                            <p:strVal val="#ppt_x"/>
                                          </p:val>
                                        </p:tav>
                                      </p:tavLst>
                                    </p:anim>
                                    <p:anim calcmode="lin" valueType="num">
                                      <p:cBhvr>
                                        <p:cTn id="38" dur="1000" fill="hold"/>
                                        <p:tgtEl>
                                          <p:spTgt spid="2703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ChangeArrowheads="1"/>
          </p:cNvSpPr>
          <p:nvPr/>
        </p:nvSpPr>
        <p:spPr bwMode="auto">
          <a:xfrm>
            <a:off x="2133600" y="762000"/>
            <a:ext cx="6248400" cy="3733800"/>
          </a:xfrm>
          <a:prstGeom prst="rect">
            <a:avLst/>
          </a:prstGeom>
          <a:solidFill>
            <a:srgbClr val="99FF99"/>
          </a:solidFill>
          <a:ln w="9525">
            <a:solidFill>
              <a:schemeClr val="tx1"/>
            </a:solidFill>
            <a:miter lim="800000"/>
            <a:headEnd/>
            <a:tailEnd/>
          </a:ln>
        </p:spPr>
        <p:txBody>
          <a:bodyPr anchor="ctr"/>
          <a:lstStyle/>
          <a:p>
            <a:pPr algn="just">
              <a:buFontTx/>
              <a:buChar char="•"/>
            </a:pPr>
            <a:r>
              <a:rPr lang="en-US">
                <a:solidFill>
                  <a:schemeClr val="tx2"/>
                </a:solidFill>
                <a:cs typeface="Arial" charset="0"/>
              </a:rPr>
              <a:t>Hai  tam giác vuông có cạnh huyền và  1 cặp góc nhọn bằng nhau thì chúng ta có một cạnh bằng nhau kèm giữa hai góc bằng nhau.</a:t>
            </a:r>
          </a:p>
          <a:p>
            <a:pPr algn="just">
              <a:buFontTx/>
              <a:buChar char="•"/>
            </a:pPr>
            <a:r>
              <a:rPr lang="en-US">
                <a:solidFill>
                  <a:schemeClr val="tx2"/>
                </a:solidFill>
                <a:cs typeface="Arial" charset="0"/>
              </a:rPr>
              <a:t>Nếu hai tam giác có cạnh bằng nhau kèm giữa hai góc bằng nhau thì chúng bằng nhau</a:t>
            </a:r>
          </a:p>
          <a:p>
            <a:pPr algn="just"/>
            <a:r>
              <a:rPr lang="en-US">
                <a:solidFill>
                  <a:srgbClr val="C00000"/>
                </a:solidFill>
                <a:cs typeface="Arial" charset="0"/>
              </a:rPr>
              <a:t>Suy ra hai  tam giác vuông có cạnh huyền và  1 cặp góc nhọn bằng nhau thì bằng nhau</a:t>
            </a:r>
            <a:r>
              <a:rPr lang="en-US">
                <a:solidFill>
                  <a:schemeClr val="bg2"/>
                </a:solidFill>
                <a:cs typeface="Arial" charset="0"/>
              </a:rPr>
              <a:t>.</a:t>
            </a:r>
          </a:p>
        </p:txBody>
      </p:sp>
      <p:sp>
        <p:nvSpPr>
          <p:cNvPr id="234500" name="Rectangle 4"/>
          <p:cNvSpPr>
            <a:spLocks noChangeArrowheads="1"/>
          </p:cNvSpPr>
          <p:nvPr/>
        </p:nvSpPr>
        <p:spPr bwMode="auto">
          <a:xfrm>
            <a:off x="2133600" y="4724400"/>
            <a:ext cx="6248400" cy="1600200"/>
          </a:xfrm>
          <a:prstGeom prst="rect">
            <a:avLst/>
          </a:prstGeom>
          <a:solidFill>
            <a:srgbClr val="99FF99"/>
          </a:solidFill>
          <a:ln w="9525">
            <a:solidFill>
              <a:schemeClr val="tx1"/>
            </a:solidFill>
            <a:miter lim="800000"/>
            <a:headEnd/>
            <a:tailEnd/>
          </a:ln>
        </p:spPr>
        <p:txBody>
          <a:bodyPr anchor="ctr"/>
          <a:lstStyle/>
          <a:p>
            <a:pPr algn="just">
              <a:buFontTx/>
              <a:buChar char="•"/>
            </a:pPr>
            <a:r>
              <a:rPr lang="en-US">
                <a:solidFill>
                  <a:schemeClr val="tx2"/>
                </a:solidFill>
                <a:cs typeface="Arial" charset="0"/>
              </a:rPr>
              <a:t>Một con ngựa rẻ là một con ngựa hiếm</a:t>
            </a:r>
          </a:p>
          <a:p>
            <a:pPr algn="just">
              <a:buFontTx/>
              <a:buChar char="•"/>
            </a:pPr>
            <a:r>
              <a:rPr lang="en-US">
                <a:solidFill>
                  <a:schemeClr val="tx2"/>
                </a:solidFill>
                <a:cs typeface="Arial" charset="0"/>
              </a:rPr>
              <a:t>Cái gì hiếm thì đắt</a:t>
            </a:r>
          </a:p>
          <a:p>
            <a:pPr algn="just"/>
            <a:r>
              <a:rPr lang="en-US">
                <a:solidFill>
                  <a:srgbClr val="C00000"/>
                </a:solidFill>
                <a:cs typeface="Arial" charset="0"/>
              </a:rPr>
              <a:t>Suy ra một con ngựa rẻ thì đắt (</a:t>
            </a:r>
            <a:r>
              <a:rPr lang="en-US">
                <a:solidFill>
                  <a:srgbClr val="C00000"/>
                </a:solidFill>
                <a:cs typeface="Arial" charset="0"/>
                <a:sym typeface="Wingdings" pitchFamily="2" charset="2"/>
              </a:rPr>
              <a:t>)</a:t>
            </a:r>
            <a:endParaRPr lang="en-US">
              <a:solidFill>
                <a:srgbClr val="C00000"/>
              </a:solidFill>
              <a:cs typeface="Arial" charset="0"/>
            </a:endParaRPr>
          </a:p>
        </p:txBody>
      </p:sp>
      <p:sp>
        <p:nvSpPr>
          <p:cNvPr id="4" name="Slide Number Placeholder 3"/>
          <p:cNvSpPr>
            <a:spLocks noGrp="1"/>
          </p:cNvSpPr>
          <p:nvPr>
            <p:ph type="sldNum" sz="quarter" idx="12"/>
          </p:nvPr>
        </p:nvSpPr>
        <p:spPr/>
        <p:txBody>
          <a:bodyPr/>
          <a:lstStyle/>
          <a:p>
            <a:pPr>
              <a:defRPr/>
            </a:pPr>
            <a:fld id="{CDE6C242-4822-4449-B50D-2FC5B150A997}" type="slidenum">
              <a:rPr lang="en-US" smtClean="0"/>
              <a:pPr>
                <a:defRPr/>
              </a:pPr>
              <a:t>69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34499"/>
                                        </p:tgtEl>
                                        <p:attrNameLst>
                                          <p:attrName>style.visibility</p:attrName>
                                        </p:attrNameLst>
                                      </p:cBhvr>
                                      <p:to>
                                        <p:strVal val="visible"/>
                                      </p:to>
                                    </p:set>
                                    <p:anim calcmode="discrete" valueType="clr">
                                      <p:cBhvr override="childStyle">
                                        <p:cTn id="7" dur="80"/>
                                        <p:tgtEl>
                                          <p:spTgt spid="23449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34499"/>
                                        </p:tgtEl>
                                        <p:attrNameLst>
                                          <p:attrName>fillcolor</p:attrName>
                                        </p:attrNameLst>
                                      </p:cBhvr>
                                      <p:tavLst>
                                        <p:tav tm="0">
                                          <p:val>
                                            <p:clrVal>
                                              <a:schemeClr val="accent2"/>
                                            </p:clrVal>
                                          </p:val>
                                        </p:tav>
                                        <p:tav tm="50000">
                                          <p:val>
                                            <p:clrVal>
                                              <a:schemeClr val="hlink"/>
                                            </p:clrVal>
                                          </p:val>
                                        </p:tav>
                                      </p:tavLst>
                                    </p:anim>
                                    <p:set>
                                      <p:cBhvr>
                                        <p:cTn id="9" dur="80"/>
                                        <p:tgtEl>
                                          <p:spTgt spid="23449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1" presetClass="entr" presetSubtype="0" fill="hold" grpId="0" nodeType="clickEffect">
                                  <p:stCondLst>
                                    <p:cond delay="0"/>
                                  </p:stCondLst>
                                  <p:childTnLst>
                                    <p:set>
                                      <p:cBhvr>
                                        <p:cTn id="13" dur="1" fill="hold">
                                          <p:stCondLst>
                                            <p:cond delay="0"/>
                                          </p:stCondLst>
                                        </p:cTn>
                                        <p:tgtEl>
                                          <p:spTgt spid="234500"/>
                                        </p:tgtEl>
                                        <p:attrNameLst>
                                          <p:attrName>style.visibility</p:attrName>
                                        </p:attrNameLst>
                                      </p:cBhvr>
                                      <p:to>
                                        <p:strVal val="visible"/>
                                      </p:to>
                                    </p:set>
                                    <p:animEffect transition="in" filter="fade">
                                      <p:cBhvr>
                                        <p:cTn id="14" dur="770" decel="100000"/>
                                        <p:tgtEl>
                                          <p:spTgt spid="234500"/>
                                        </p:tgtEl>
                                      </p:cBhvr>
                                    </p:animEffect>
                                    <p:animScale>
                                      <p:cBhvr>
                                        <p:cTn id="15" dur="770" decel="100000"/>
                                        <p:tgtEl>
                                          <p:spTgt spid="234500"/>
                                        </p:tgtEl>
                                      </p:cBhvr>
                                      <p:from x="10000" y="10000"/>
                                      <p:to x="200000" y="450000"/>
                                    </p:animScale>
                                    <p:animScale>
                                      <p:cBhvr>
                                        <p:cTn id="16" dur="1230" accel="100000" fill="hold">
                                          <p:stCondLst>
                                            <p:cond delay="770"/>
                                          </p:stCondLst>
                                        </p:cTn>
                                        <p:tgtEl>
                                          <p:spTgt spid="234500"/>
                                        </p:tgtEl>
                                      </p:cBhvr>
                                      <p:from x="200000" y="450000"/>
                                      <p:to x="100000" y="100000"/>
                                    </p:animScale>
                                    <p:set>
                                      <p:cBhvr>
                                        <p:cTn id="17" dur="770" fill="hold"/>
                                        <p:tgtEl>
                                          <p:spTgt spid="234500"/>
                                        </p:tgtEl>
                                        <p:attrNameLst>
                                          <p:attrName>ppt_x</p:attrName>
                                        </p:attrNameLst>
                                      </p:cBhvr>
                                      <p:to>
                                        <p:strVal val="(0.5)"/>
                                      </p:to>
                                    </p:set>
                                    <p:anim from="(0.5)" to="(#ppt_x)" calcmode="lin" valueType="num">
                                      <p:cBhvr>
                                        <p:cTn id="18" dur="1230" accel="100000" fill="hold">
                                          <p:stCondLst>
                                            <p:cond delay="770"/>
                                          </p:stCondLst>
                                        </p:cTn>
                                        <p:tgtEl>
                                          <p:spTgt spid="234500"/>
                                        </p:tgtEl>
                                        <p:attrNameLst>
                                          <p:attrName>ppt_x</p:attrName>
                                        </p:attrNameLst>
                                      </p:cBhvr>
                                    </p:anim>
                                    <p:set>
                                      <p:cBhvr>
                                        <p:cTn id="19" dur="770" fill="hold"/>
                                        <p:tgtEl>
                                          <p:spTgt spid="234500"/>
                                        </p:tgtEl>
                                        <p:attrNameLst>
                                          <p:attrName>ppt_y</p:attrName>
                                        </p:attrNameLst>
                                      </p:cBhvr>
                                      <p:to>
                                        <p:strVal val="(#ppt_y+0.4)"/>
                                      </p:to>
                                    </p:set>
                                    <p:anim from="(#ppt_y+0.4)" to="(#ppt_y)" calcmode="lin" valueType="num">
                                      <p:cBhvr>
                                        <p:cTn id="20" dur="1230" accel="100000" fill="hold">
                                          <p:stCondLst>
                                            <p:cond delay="770"/>
                                          </p:stCondLst>
                                        </p:cTn>
                                        <p:tgtEl>
                                          <p:spTgt spid="23450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animBg="1"/>
      <p:bldP spid="23450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z="4800" smtClean="0"/>
              <a:t>Mệnh đề và chân trị</a:t>
            </a:r>
          </a:p>
        </p:txBody>
      </p:sp>
      <p:sp>
        <p:nvSpPr>
          <p:cNvPr id="59395" name="Rectangle 3"/>
          <p:cNvSpPr>
            <a:spLocks noGrp="1" noChangeArrowheads="1"/>
          </p:cNvSpPr>
          <p:nvPr>
            <p:ph type="body" idx="1"/>
          </p:nvPr>
        </p:nvSpPr>
        <p:spPr/>
        <p:txBody>
          <a:bodyPr/>
          <a:lstStyle/>
          <a:p>
            <a:pPr eaLnBrk="1" hangingPunct="1">
              <a:defRPr/>
            </a:pPr>
            <a:r>
              <a:rPr lang="en-US" err="1">
                <a:latin typeface="+mj-lt"/>
              </a:rPr>
              <a:t>Chân</a:t>
            </a:r>
            <a:r>
              <a:rPr lang="en-US">
                <a:latin typeface="+mj-lt"/>
              </a:rPr>
              <a:t> </a:t>
            </a:r>
            <a:r>
              <a:rPr lang="en-US" err="1">
                <a:latin typeface="+mj-lt"/>
              </a:rPr>
              <a:t>trị</a:t>
            </a:r>
            <a:r>
              <a:rPr lang="en-US">
                <a:latin typeface="+mj-lt"/>
              </a:rPr>
              <a:t> </a:t>
            </a:r>
            <a:r>
              <a:rPr lang="en-US" err="1">
                <a:latin typeface="+mj-lt"/>
              </a:rPr>
              <a:t>của</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p>
          <a:p>
            <a:pPr lvl="1" eaLnBrk="1" hangingPunct="1">
              <a:buFontTx/>
              <a:buNone/>
              <a:defRPr/>
            </a:pPr>
            <a:r>
              <a:rPr lang="en-US">
                <a:latin typeface="+mj-lt"/>
              </a:rPr>
              <a:t>  </a:t>
            </a:r>
            <a:r>
              <a:rPr lang="en-US" err="1">
                <a:latin typeface="+mj-lt"/>
              </a:rPr>
              <a:t>Một</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chỉ</a:t>
            </a:r>
            <a:r>
              <a:rPr lang="en-US">
                <a:latin typeface="+mj-lt"/>
              </a:rPr>
              <a:t> </a:t>
            </a:r>
            <a:r>
              <a:rPr lang="en-US" err="1">
                <a:latin typeface="+mj-lt"/>
              </a:rPr>
              <a:t>có</a:t>
            </a:r>
            <a:r>
              <a:rPr lang="en-US">
                <a:latin typeface="+mj-lt"/>
              </a:rPr>
              <a:t> </a:t>
            </a:r>
            <a:r>
              <a:rPr lang="en-US" err="1">
                <a:latin typeface="+mj-lt"/>
              </a:rPr>
              <a:t>thể</a:t>
            </a:r>
            <a:r>
              <a:rPr lang="en-US">
                <a:latin typeface="+mj-lt"/>
              </a:rPr>
              <a:t> </a:t>
            </a:r>
            <a:r>
              <a:rPr lang="en-US" err="1">
                <a:latin typeface="+mj-lt"/>
              </a:rPr>
              <a:t>đúng</a:t>
            </a:r>
            <a:r>
              <a:rPr lang="en-US">
                <a:latin typeface="+mj-lt"/>
              </a:rPr>
              <a:t> </a:t>
            </a:r>
            <a:r>
              <a:rPr lang="en-US" err="1">
                <a:latin typeface="+mj-lt"/>
              </a:rPr>
              <a:t>hoặc</a:t>
            </a:r>
            <a:r>
              <a:rPr lang="en-US">
                <a:latin typeface="+mj-lt"/>
              </a:rPr>
              <a:t> </a:t>
            </a:r>
            <a:r>
              <a:rPr lang="en-US" err="1">
                <a:latin typeface="+mj-lt"/>
              </a:rPr>
              <a:t>sai</a:t>
            </a:r>
            <a:r>
              <a:rPr lang="en-US">
                <a:latin typeface="+mj-lt"/>
              </a:rPr>
              <a:t>, </a:t>
            </a:r>
            <a:r>
              <a:rPr lang="en-US" err="1">
                <a:latin typeface="+mj-lt"/>
              </a:rPr>
              <a:t>không</a:t>
            </a:r>
            <a:r>
              <a:rPr lang="en-US">
                <a:latin typeface="+mj-lt"/>
              </a:rPr>
              <a:t> </a:t>
            </a:r>
            <a:r>
              <a:rPr lang="en-US" err="1">
                <a:latin typeface="+mj-lt"/>
              </a:rPr>
              <a:t>thể</a:t>
            </a:r>
            <a:r>
              <a:rPr lang="en-US">
                <a:latin typeface="+mj-lt"/>
              </a:rPr>
              <a:t> </a:t>
            </a:r>
            <a:r>
              <a:rPr lang="en-US" err="1">
                <a:latin typeface="+mj-lt"/>
              </a:rPr>
              <a:t>đồng</a:t>
            </a:r>
            <a:r>
              <a:rPr lang="en-US">
                <a:latin typeface="+mj-lt"/>
              </a:rPr>
              <a:t> </a:t>
            </a:r>
            <a:r>
              <a:rPr lang="en-US" err="1">
                <a:latin typeface="+mj-lt"/>
              </a:rPr>
              <a:t>thời</a:t>
            </a:r>
            <a:r>
              <a:rPr lang="en-US">
                <a:latin typeface="+mj-lt"/>
              </a:rPr>
              <a:t> </a:t>
            </a:r>
            <a:r>
              <a:rPr lang="en-US" err="1">
                <a:latin typeface="+mj-lt"/>
              </a:rPr>
              <a:t>vừa</a:t>
            </a:r>
            <a:r>
              <a:rPr lang="en-US">
                <a:latin typeface="+mj-lt"/>
              </a:rPr>
              <a:t> </a:t>
            </a:r>
            <a:r>
              <a:rPr lang="en-US" err="1">
                <a:latin typeface="+mj-lt"/>
              </a:rPr>
              <a:t>đúng</a:t>
            </a:r>
            <a:r>
              <a:rPr lang="en-US">
                <a:latin typeface="+mj-lt"/>
              </a:rPr>
              <a:t> </a:t>
            </a:r>
            <a:r>
              <a:rPr lang="en-US" err="1">
                <a:latin typeface="+mj-lt"/>
              </a:rPr>
              <a:t>vừa</a:t>
            </a:r>
            <a:r>
              <a:rPr lang="en-US">
                <a:latin typeface="+mj-lt"/>
              </a:rPr>
              <a:t> </a:t>
            </a:r>
            <a:r>
              <a:rPr lang="en-US" err="1">
                <a:latin typeface="+mj-lt"/>
              </a:rPr>
              <a:t>sai</a:t>
            </a:r>
            <a:r>
              <a:rPr lang="en-US">
                <a:latin typeface="+mj-lt"/>
              </a:rPr>
              <a:t>. </a:t>
            </a:r>
            <a:r>
              <a:rPr lang="en-US" err="1">
                <a:latin typeface="+mj-lt"/>
              </a:rPr>
              <a:t>Khi</a:t>
            </a:r>
            <a:r>
              <a:rPr lang="en-US">
                <a:latin typeface="+mj-lt"/>
              </a:rPr>
              <a:t> </a:t>
            </a:r>
            <a:r>
              <a:rPr lang="en-US" err="1">
                <a:latin typeface="+mj-lt"/>
              </a:rPr>
              <a:t>mệnh</a:t>
            </a:r>
            <a:r>
              <a:rPr lang="en-US">
                <a:latin typeface="+mj-lt"/>
              </a:rPr>
              <a:t> </a:t>
            </a:r>
            <a:r>
              <a:rPr lang="en-US" err="1">
                <a:latin typeface="+mj-lt"/>
              </a:rPr>
              <a:t>đề</a:t>
            </a:r>
            <a:r>
              <a:rPr lang="en-US">
                <a:latin typeface="+mj-lt"/>
              </a:rPr>
              <a:t> P </a:t>
            </a:r>
            <a:r>
              <a:rPr lang="en-US" err="1">
                <a:latin typeface="+mj-lt"/>
              </a:rPr>
              <a:t>đúng</a:t>
            </a:r>
            <a:r>
              <a:rPr lang="en-US">
                <a:latin typeface="+mj-lt"/>
              </a:rPr>
              <a:t> </a:t>
            </a:r>
            <a:r>
              <a:rPr lang="en-US" err="1">
                <a:latin typeface="+mj-lt"/>
              </a:rPr>
              <a:t>ta</a:t>
            </a:r>
            <a:r>
              <a:rPr lang="en-US">
                <a:latin typeface="+mj-lt"/>
              </a:rPr>
              <a:t> </a:t>
            </a:r>
            <a:r>
              <a:rPr lang="en-US" err="1">
                <a:latin typeface="+mj-lt"/>
              </a:rPr>
              <a:t>nói</a:t>
            </a:r>
            <a:r>
              <a:rPr lang="en-US">
                <a:latin typeface="+mj-lt"/>
              </a:rPr>
              <a:t> P </a:t>
            </a:r>
            <a:r>
              <a:rPr lang="en-US" err="1">
                <a:latin typeface="+mj-lt"/>
              </a:rPr>
              <a:t>có</a:t>
            </a:r>
            <a:r>
              <a:rPr lang="en-US">
                <a:latin typeface="+mj-lt"/>
              </a:rPr>
              <a:t> </a:t>
            </a:r>
            <a:r>
              <a:rPr lang="en-US" b="1" i="1" err="1">
                <a:latin typeface="+mj-lt"/>
              </a:rPr>
              <a:t>chân</a:t>
            </a:r>
            <a:r>
              <a:rPr lang="en-US" b="1" i="1">
                <a:latin typeface="+mj-lt"/>
              </a:rPr>
              <a:t> </a:t>
            </a:r>
            <a:r>
              <a:rPr lang="en-US" b="1" i="1" err="1">
                <a:latin typeface="+mj-lt"/>
              </a:rPr>
              <a:t>trị</a:t>
            </a:r>
            <a:r>
              <a:rPr lang="en-US" b="1" i="1">
                <a:latin typeface="+mj-lt"/>
              </a:rPr>
              <a:t> </a:t>
            </a:r>
            <a:r>
              <a:rPr lang="en-US" b="1" i="1" err="1">
                <a:latin typeface="+mj-lt"/>
              </a:rPr>
              <a:t>đúng</a:t>
            </a:r>
            <a:r>
              <a:rPr lang="en-US">
                <a:latin typeface="+mj-lt"/>
              </a:rPr>
              <a:t>, </a:t>
            </a:r>
            <a:r>
              <a:rPr lang="en-US" err="1">
                <a:latin typeface="+mj-lt"/>
              </a:rPr>
              <a:t>ngược</a:t>
            </a:r>
            <a:r>
              <a:rPr lang="en-US">
                <a:latin typeface="+mj-lt"/>
              </a:rPr>
              <a:t> </a:t>
            </a:r>
            <a:r>
              <a:rPr lang="en-US" err="1">
                <a:latin typeface="+mj-lt"/>
              </a:rPr>
              <a:t>lại</a:t>
            </a:r>
            <a:r>
              <a:rPr lang="en-US">
                <a:latin typeface="+mj-lt"/>
              </a:rPr>
              <a:t> </a:t>
            </a:r>
            <a:r>
              <a:rPr lang="en-US" err="1">
                <a:latin typeface="+mj-lt"/>
              </a:rPr>
              <a:t>ta</a:t>
            </a:r>
            <a:r>
              <a:rPr lang="en-US">
                <a:latin typeface="+mj-lt"/>
              </a:rPr>
              <a:t> </a:t>
            </a:r>
            <a:r>
              <a:rPr lang="en-US" err="1">
                <a:latin typeface="+mj-lt"/>
              </a:rPr>
              <a:t>nói</a:t>
            </a:r>
            <a:r>
              <a:rPr lang="en-US">
                <a:latin typeface="+mj-lt"/>
              </a:rPr>
              <a:t> P </a:t>
            </a:r>
            <a:r>
              <a:rPr lang="en-US" err="1">
                <a:latin typeface="+mj-lt"/>
              </a:rPr>
              <a:t>có</a:t>
            </a:r>
            <a:r>
              <a:rPr lang="en-US">
                <a:latin typeface="+mj-lt"/>
              </a:rPr>
              <a:t> </a:t>
            </a:r>
            <a:r>
              <a:rPr lang="en-US" b="1" i="1" err="1">
                <a:latin typeface="+mj-lt"/>
              </a:rPr>
              <a:t>chân</a:t>
            </a:r>
            <a:r>
              <a:rPr lang="en-US" b="1" i="1">
                <a:latin typeface="+mj-lt"/>
              </a:rPr>
              <a:t> </a:t>
            </a:r>
            <a:r>
              <a:rPr lang="en-US" b="1" i="1" err="1">
                <a:latin typeface="+mj-lt"/>
              </a:rPr>
              <a:t>trị</a:t>
            </a:r>
            <a:r>
              <a:rPr lang="en-US" i="1">
                <a:latin typeface="+mj-lt"/>
              </a:rPr>
              <a:t> </a:t>
            </a:r>
            <a:r>
              <a:rPr lang="en-US" b="1" i="1" err="1">
                <a:latin typeface="+mj-lt"/>
              </a:rPr>
              <a:t>sai</a:t>
            </a:r>
            <a:r>
              <a:rPr lang="en-US">
                <a:latin typeface="+mj-lt"/>
              </a:rPr>
              <a:t>. </a:t>
            </a:r>
          </a:p>
          <a:p>
            <a:pPr lvl="1" eaLnBrk="1" hangingPunct="1">
              <a:buFontTx/>
              <a:buNone/>
              <a:defRPr/>
            </a:pPr>
            <a:r>
              <a:rPr lang="en-US" err="1">
                <a:latin typeface="+mj-lt"/>
              </a:rPr>
              <a:t>Chân</a:t>
            </a:r>
            <a:r>
              <a:rPr lang="en-US">
                <a:latin typeface="+mj-lt"/>
              </a:rPr>
              <a:t> </a:t>
            </a:r>
            <a:r>
              <a:rPr lang="en-US" err="1">
                <a:latin typeface="+mj-lt"/>
              </a:rPr>
              <a:t>trị</a:t>
            </a:r>
            <a:r>
              <a:rPr lang="en-US">
                <a:latin typeface="+mj-lt"/>
              </a:rPr>
              <a:t> </a:t>
            </a:r>
            <a:r>
              <a:rPr lang="en-US" err="1">
                <a:latin typeface="+mj-lt"/>
              </a:rPr>
              <a:t>đúng</a:t>
            </a:r>
            <a:r>
              <a:rPr lang="en-US">
                <a:latin typeface="+mj-lt"/>
              </a:rPr>
              <a:t> </a:t>
            </a:r>
            <a:r>
              <a:rPr lang="en-US" err="1">
                <a:latin typeface="+mj-lt"/>
              </a:rPr>
              <a:t>và</a:t>
            </a:r>
            <a:r>
              <a:rPr lang="en-US">
                <a:latin typeface="+mj-lt"/>
              </a:rPr>
              <a:t> </a:t>
            </a:r>
            <a:r>
              <a:rPr lang="en-US" err="1">
                <a:latin typeface="+mj-lt"/>
              </a:rPr>
              <a:t>chân</a:t>
            </a:r>
            <a:r>
              <a:rPr lang="en-US">
                <a:latin typeface="+mj-lt"/>
              </a:rPr>
              <a:t> </a:t>
            </a:r>
            <a:r>
              <a:rPr lang="en-US" err="1">
                <a:latin typeface="+mj-lt"/>
              </a:rPr>
              <a:t>trị</a:t>
            </a:r>
            <a:r>
              <a:rPr lang="en-US">
                <a:latin typeface="+mj-lt"/>
              </a:rPr>
              <a:t> </a:t>
            </a:r>
            <a:r>
              <a:rPr lang="en-US" err="1">
                <a:latin typeface="+mj-lt"/>
              </a:rPr>
              <a:t>sai</a:t>
            </a:r>
            <a:r>
              <a:rPr lang="en-US">
                <a:latin typeface="+mj-lt"/>
              </a:rPr>
              <a:t> </a:t>
            </a:r>
            <a:r>
              <a:rPr lang="en-US" err="1">
                <a:latin typeface="+mj-lt"/>
              </a:rPr>
              <a:t>sẽ</a:t>
            </a:r>
            <a:r>
              <a:rPr lang="en-US">
                <a:latin typeface="+mj-lt"/>
              </a:rPr>
              <a:t> </a:t>
            </a:r>
            <a:r>
              <a:rPr lang="en-US" err="1">
                <a:latin typeface="+mj-lt"/>
              </a:rPr>
              <a:t>được</a:t>
            </a:r>
            <a:r>
              <a:rPr lang="en-US">
                <a:latin typeface="+mj-lt"/>
              </a:rPr>
              <a:t> </a:t>
            </a:r>
            <a:r>
              <a:rPr lang="en-US" err="1">
                <a:latin typeface="+mj-lt"/>
              </a:rPr>
              <a:t>ký</a:t>
            </a:r>
            <a:r>
              <a:rPr lang="en-US">
                <a:latin typeface="+mj-lt"/>
              </a:rPr>
              <a:t> </a:t>
            </a:r>
            <a:r>
              <a:rPr lang="en-US" err="1">
                <a:latin typeface="+mj-lt"/>
              </a:rPr>
              <a:t>hiệu</a:t>
            </a:r>
            <a:r>
              <a:rPr lang="en-US">
                <a:latin typeface="+mj-lt"/>
              </a:rPr>
              <a:t> </a:t>
            </a:r>
            <a:r>
              <a:rPr lang="en-US" err="1">
                <a:latin typeface="+mj-lt"/>
              </a:rPr>
              <a:t>lần</a:t>
            </a:r>
            <a:r>
              <a:rPr lang="en-US">
                <a:latin typeface="+mj-lt"/>
              </a:rPr>
              <a:t> </a:t>
            </a:r>
            <a:r>
              <a:rPr lang="en-US" err="1">
                <a:latin typeface="+mj-lt"/>
              </a:rPr>
              <a:t>lượt</a:t>
            </a:r>
            <a:r>
              <a:rPr lang="en-US">
                <a:latin typeface="+mj-lt"/>
              </a:rPr>
              <a:t> </a:t>
            </a:r>
            <a:r>
              <a:rPr lang="en-US" err="1">
                <a:latin typeface="+mj-lt"/>
              </a:rPr>
              <a:t>là</a:t>
            </a:r>
            <a:r>
              <a:rPr lang="en-US">
                <a:latin typeface="+mj-lt"/>
              </a:rPr>
              <a:t> </a:t>
            </a:r>
            <a:r>
              <a:rPr lang="en-US" smtClean="0">
                <a:latin typeface="+mj-lt"/>
              </a:rPr>
              <a:t>1hay Đ(</a:t>
            </a:r>
            <a:r>
              <a:rPr lang="en-US" err="1" smtClean="0">
                <a:latin typeface="+mj-lt"/>
              </a:rPr>
              <a:t>đúng</a:t>
            </a:r>
            <a:r>
              <a:rPr lang="en-US" smtClean="0">
                <a:latin typeface="+mj-lt"/>
              </a:rPr>
              <a:t>),T(true) </a:t>
            </a:r>
            <a:r>
              <a:rPr lang="en-US" err="1">
                <a:latin typeface="+mj-lt"/>
              </a:rPr>
              <a:t>và</a:t>
            </a:r>
            <a:r>
              <a:rPr lang="en-US">
                <a:latin typeface="+mj-lt"/>
              </a:rPr>
              <a:t> </a:t>
            </a:r>
            <a:r>
              <a:rPr lang="en-US" smtClean="0">
                <a:latin typeface="+mj-lt"/>
              </a:rPr>
              <a:t>0 hay S(</a:t>
            </a:r>
            <a:r>
              <a:rPr lang="en-US" err="1" smtClean="0">
                <a:latin typeface="+mj-lt"/>
              </a:rPr>
              <a:t>sai</a:t>
            </a:r>
            <a:r>
              <a:rPr lang="en-US" smtClean="0">
                <a:latin typeface="+mj-lt"/>
              </a:rPr>
              <a:t>),F(false)</a:t>
            </a:r>
            <a:endParaRPr lang="en-US">
              <a:latin typeface="+mj-lt"/>
            </a:endParaRPr>
          </a:p>
        </p:txBody>
      </p:sp>
      <p:sp>
        <p:nvSpPr>
          <p:cNvPr id="4" name="Slide Number Placeholder 3"/>
          <p:cNvSpPr>
            <a:spLocks noGrp="1"/>
          </p:cNvSpPr>
          <p:nvPr>
            <p:ph type="sldNum" sz="quarter" idx="12"/>
          </p:nvPr>
        </p:nvSpPr>
        <p:spPr/>
        <p:txBody>
          <a:bodyPr/>
          <a:lstStyle/>
          <a:p>
            <a:pPr>
              <a:defRPr/>
            </a:pPr>
            <a:fld id="{D25BD83F-EF6F-493E-A945-63B444ECBE8C}" type="slidenum">
              <a:rPr lang="en-US" smtClean="0"/>
              <a:pPr>
                <a:defRPr/>
              </a:pPr>
              <a:t>7</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nodeType="clickEffect">
                                  <p:stCondLst>
                                    <p:cond delay="0"/>
                                  </p:stCondLst>
                                  <p:iterate type="lt">
                                    <p:tmPct val="10000"/>
                                  </p:iterate>
                                  <p:childTnLst>
                                    <p:set>
                                      <p:cBhvr>
                                        <p:cTn id="12" dur="1" fill="hold">
                                          <p:stCondLst>
                                            <p:cond delay="0"/>
                                          </p:stCondLst>
                                        </p:cTn>
                                        <p:tgtEl>
                                          <p:spTgt spid="59395">
                                            <p:txEl>
                                              <p:pRg st="2" end="2"/>
                                            </p:txEl>
                                          </p:spTgt>
                                        </p:tgtEl>
                                        <p:attrNameLst>
                                          <p:attrName>style.visibility</p:attrName>
                                        </p:attrNameLst>
                                      </p:cBhvr>
                                      <p:to>
                                        <p:strVal val="visible"/>
                                      </p:to>
                                    </p:set>
                                    <p:animEffect transition="in" filter="fade">
                                      <p:cBhvr>
                                        <p:cTn id="13" dur="1000"/>
                                        <p:tgtEl>
                                          <p:spTgt spid="59395">
                                            <p:txEl>
                                              <p:pRg st="2" end="2"/>
                                            </p:txEl>
                                          </p:spTgt>
                                        </p:tgtEl>
                                      </p:cBhvr>
                                    </p:animEffect>
                                    <p:anim calcmode="lin" valueType="num">
                                      <p:cBhvr>
                                        <p:cTn id="14" dur="1000" fill="hold"/>
                                        <p:tgtEl>
                                          <p:spTgt spid="59395">
                                            <p:txEl>
                                              <p:pRg st="2" end="2"/>
                                            </p:txEl>
                                          </p:spTgt>
                                        </p:tgtEl>
                                        <p:attrNameLst>
                                          <p:attrName>ppt_x</p:attrName>
                                        </p:attrNameLst>
                                      </p:cBhvr>
                                      <p:tavLst>
                                        <p:tav tm="0">
                                          <p:val>
                                            <p:strVal val="#ppt_x-.1"/>
                                          </p:val>
                                        </p:tav>
                                        <p:tav tm="100000">
                                          <p:val>
                                            <p:strVal val="#ppt_x"/>
                                          </p:val>
                                        </p:tav>
                                      </p:tavLst>
                                    </p:anim>
                                    <p:anim calcmode="lin" valueType="num">
                                      <p:cBhvr>
                                        <p:cTn id="15" dur="10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4800" smtClean="0"/>
              <a:t>Qui Tắc Suy Diễn</a:t>
            </a:r>
          </a:p>
        </p:txBody>
      </p:sp>
      <p:sp>
        <p:nvSpPr>
          <p:cNvPr id="271363" name="Rectangle 3"/>
          <p:cNvSpPr>
            <a:spLocks noGrp="1" noChangeArrowheads="1"/>
          </p:cNvSpPr>
          <p:nvPr>
            <p:ph type="body" sz="half" idx="1"/>
          </p:nvPr>
        </p:nvSpPr>
        <p:spPr>
          <a:xfrm>
            <a:off x="685800" y="1981200"/>
            <a:ext cx="7696200" cy="4114800"/>
          </a:xfrm>
        </p:spPr>
        <p:txBody>
          <a:bodyPr/>
          <a:lstStyle/>
          <a:p>
            <a:pPr eaLnBrk="1" hangingPunct="1">
              <a:defRPr/>
            </a:pPr>
            <a:r>
              <a:rPr lang="en-US" sz="2800" b="1">
                <a:latin typeface="+mj-lt"/>
              </a:rPr>
              <a:t>QUI TẮC MODUS TOLLENS</a:t>
            </a:r>
            <a:br>
              <a:rPr lang="en-US" sz="2800" b="1">
                <a:latin typeface="+mj-lt"/>
              </a:rPr>
            </a:br>
            <a:r>
              <a:rPr lang="en-US" sz="2800" b="1">
                <a:latin typeface="+mj-lt"/>
              </a:rPr>
              <a:t>		</a:t>
            </a:r>
            <a:r>
              <a:rPr lang="en-US" sz="1600" b="1">
                <a:latin typeface="+mj-lt"/>
              </a:rPr>
              <a:t>PHƯƠNG PHÁP PHỦ ĐỊNH</a:t>
            </a:r>
            <a:r>
              <a:rPr lang="en-US" sz="2800">
                <a:latin typeface="+mj-lt"/>
              </a:rPr>
              <a:t> </a:t>
            </a:r>
          </a:p>
          <a:p>
            <a:pPr eaLnBrk="1" hangingPunct="1">
              <a:buFontTx/>
              <a:buNone/>
              <a:defRPr/>
            </a:pPr>
            <a:r>
              <a:rPr lang="en-US" sz="2800">
                <a:latin typeface="+mj-lt"/>
              </a:rPr>
              <a:t>	Qui </a:t>
            </a:r>
            <a:r>
              <a:rPr lang="en-US" sz="2800" err="1">
                <a:latin typeface="+mj-lt"/>
              </a:rPr>
              <a:t>tắc</a:t>
            </a:r>
            <a:r>
              <a:rPr lang="en-US" sz="2800">
                <a:latin typeface="+mj-lt"/>
              </a:rPr>
              <a:t> </a:t>
            </a:r>
            <a:r>
              <a:rPr lang="en-US" sz="2800" err="1">
                <a:latin typeface="+mj-lt"/>
              </a:rPr>
              <a:t>này</a:t>
            </a:r>
            <a:r>
              <a:rPr lang="en-US" sz="2800">
                <a:latin typeface="+mj-lt"/>
              </a:rPr>
              <a:t> </a:t>
            </a:r>
            <a:r>
              <a:rPr lang="en-US" sz="2800" err="1">
                <a:latin typeface="+mj-lt"/>
              </a:rPr>
              <a:t>được</a:t>
            </a:r>
            <a:r>
              <a:rPr lang="en-US" sz="2800">
                <a:latin typeface="+mj-lt"/>
              </a:rPr>
              <a:t> </a:t>
            </a:r>
            <a:r>
              <a:rPr lang="en-US" sz="2800" err="1">
                <a:latin typeface="+mj-lt"/>
              </a:rPr>
              <a:t>thể</a:t>
            </a:r>
            <a:r>
              <a:rPr lang="en-US" sz="2800">
                <a:latin typeface="+mj-lt"/>
              </a:rPr>
              <a:t> </a:t>
            </a:r>
            <a:r>
              <a:rPr lang="en-US" sz="2800" err="1">
                <a:latin typeface="+mj-lt"/>
              </a:rPr>
              <a:t>hiện</a:t>
            </a:r>
            <a:r>
              <a:rPr lang="en-US" sz="2800">
                <a:latin typeface="+mj-lt"/>
              </a:rPr>
              <a:t> </a:t>
            </a:r>
            <a:r>
              <a:rPr lang="en-US" sz="2800" err="1">
                <a:latin typeface="+mj-lt"/>
              </a:rPr>
              <a:t>bằng</a:t>
            </a:r>
            <a:r>
              <a:rPr lang="en-US" sz="2800">
                <a:latin typeface="+mj-lt"/>
              </a:rPr>
              <a:t> </a:t>
            </a:r>
            <a:r>
              <a:rPr lang="en-US" sz="2800" err="1">
                <a:latin typeface="+mj-lt"/>
              </a:rPr>
              <a:t>hằng</a:t>
            </a:r>
            <a:r>
              <a:rPr lang="en-US" sz="2800">
                <a:latin typeface="+mj-lt"/>
              </a:rPr>
              <a:t> </a:t>
            </a:r>
            <a:r>
              <a:rPr lang="en-US" sz="2800" err="1">
                <a:latin typeface="+mj-lt"/>
              </a:rPr>
              <a:t>đúng</a:t>
            </a:r>
            <a:r>
              <a:rPr lang="en-US" sz="2800">
                <a:latin typeface="+mj-lt"/>
              </a:rPr>
              <a:t>:</a:t>
            </a:r>
          </a:p>
          <a:p>
            <a:pPr eaLnBrk="1" hangingPunct="1">
              <a:defRPr/>
            </a:pPr>
            <a:endParaRPr lang="en-US" sz="2800">
              <a:latin typeface="+mj-lt"/>
            </a:endParaRPr>
          </a:p>
          <a:p>
            <a:pPr eaLnBrk="1" hangingPunct="1">
              <a:defRPr/>
            </a:pPr>
            <a:endParaRPr lang="en-US" sz="2800">
              <a:latin typeface="+mj-lt"/>
            </a:endParaRPr>
          </a:p>
          <a:p>
            <a:pPr eaLnBrk="1" hangingPunct="1">
              <a:buFontTx/>
              <a:buNone/>
              <a:defRPr/>
            </a:pPr>
            <a:r>
              <a:rPr lang="en-US" sz="2800">
                <a:latin typeface="+mj-lt"/>
              </a:rPr>
              <a:t>	</a:t>
            </a:r>
            <a:r>
              <a:rPr lang="en-US" sz="2800" err="1">
                <a:latin typeface="+mj-lt"/>
              </a:rPr>
              <a:t>Hoặc</a:t>
            </a:r>
            <a:r>
              <a:rPr lang="en-US" sz="2800">
                <a:latin typeface="+mj-lt"/>
              </a:rPr>
              <a:t> </a:t>
            </a:r>
            <a:r>
              <a:rPr lang="en-US" sz="2800" err="1">
                <a:latin typeface="+mj-lt"/>
              </a:rPr>
              <a:t>dưới</a:t>
            </a:r>
            <a:r>
              <a:rPr lang="en-US" sz="2800">
                <a:latin typeface="+mj-lt"/>
              </a:rPr>
              <a:t> </a:t>
            </a:r>
            <a:r>
              <a:rPr lang="en-US" sz="2800" err="1">
                <a:latin typeface="+mj-lt"/>
              </a:rPr>
              <a:t>dạng</a:t>
            </a:r>
            <a:r>
              <a:rPr lang="en-US" sz="2800">
                <a:latin typeface="+mj-lt"/>
              </a:rPr>
              <a:t> </a:t>
            </a:r>
            <a:r>
              <a:rPr lang="en-US" sz="2800" err="1">
                <a:latin typeface="+mj-lt"/>
              </a:rPr>
              <a:t>sơ</a:t>
            </a:r>
            <a:r>
              <a:rPr lang="en-US" sz="2800">
                <a:latin typeface="+mj-lt"/>
              </a:rPr>
              <a:t> </a:t>
            </a:r>
            <a:r>
              <a:rPr lang="en-US" sz="2800" err="1">
                <a:latin typeface="+mj-lt"/>
              </a:rPr>
              <a:t>đồ</a:t>
            </a:r>
            <a:endParaRPr lang="en-US" sz="2800">
              <a:latin typeface="+mj-lt"/>
            </a:endParaRPr>
          </a:p>
          <a:p>
            <a:pPr eaLnBrk="1" hangingPunct="1">
              <a:defRPr/>
            </a:pPr>
            <a:endParaRPr lang="en-US" sz="2800"/>
          </a:p>
          <a:p>
            <a:pPr eaLnBrk="1" hangingPunct="1">
              <a:defRPr/>
            </a:pPr>
            <a:endParaRPr lang="en-US" sz="2800"/>
          </a:p>
          <a:p>
            <a:pPr eaLnBrk="1" hangingPunct="1">
              <a:buFontTx/>
              <a:buNone/>
              <a:defRPr/>
            </a:pPr>
            <a:endParaRPr lang="en-US" altLang="ko-KR" sz="2800" b="1">
              <a:ea typeface="굴림" charset="-127"/>
            </a:endParaRPr>
          </a:p>
        </p:txBody>
      </p:sp>
      <p:graphicFrame>
        <p:nvGraphicFramePr>
          <p:cNvPr id="271368" name="Object 2"/>
          <p:cNvGraphicFramePr>
            <a:graphicFrameLocks noGrp="1" noChangeAspect="1"/>
          </p:cNvGraphicFramePr>
          <p:nvPr>
            <p:ph sz="quarter" idx="2"/>
          </p:nvPr>
        </p:nvGraphicFramePr>
        <p:xfrm>
          <a:off x="3276600" y="3657600"/>
          <a:ext cx="3581400" cy="696913"/>
        </p:xfrm>
        <a:graphic>
          <a:graphicData uri="http://schemas.openxmlformats.org/presentationml/2006/ole">
            <p:oleObj spid="_x0000_s13314" name="Equation" r:id="rId3" imgW="1434960" imgH="279360" progId="Equation.DSMT4">
              <p:embed/>
            </p:oleObj>
          </a:graphicData>
        </a:graphic>
      </p:graphicFrame>
      <p:graphicFrame>
        <p:nvGraphicFramePr>
          <p:cNvPr id="271369" name="Object 3"/>
          <p:cNvGraphicFramePr>
            <a:graphicFrameLocks noGrp="1" noChangeAspect="1"/>
          </p:cNvGraphicFramePr>
          <p:nvPr>
            <p:ph sz="quarter" idx="3"/>
          </p:nvPr>
        </p:nvGraphicFramePr>
        <p:xfrm>
          <a:off x="4800600" y="4495800"/>
          <a:ext cx="1271588" cy="1752600"/>
        </p:xfrm>
        <a:graphic>
          <a:graphicData uri="http://schemas.openxmlformats.org/presentationml/2006/ole">
            <p:oleObj spid="_x0000_s13315" name="Equation" r:id="rId4" imgW="469800" imgH="647640" progId="Equation.DSMT4">
              <p:embed/>
            </p:oleObj>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p:cTn id="7" dur="1000" fill="hold"/>
                                        <p:tgtEl>
                                          <p:spTgt spid="27136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136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136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136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71363">
                                            <p:txEl>
                                              <p:pRg st="1" end="1"/>
                                            </p:txEl>
                                          </p:spTgt>
                                        </p:tgtEl>
                                        <p:attrNameLst>
                                          <p:attrName>style.visibility</p:attrName>
                                        </p:attrNameLst>
                                      </p:cBhvr>
                                      <p:to>
                                        <p:strVal val="visible"/>
                                      </p:to>
                                    </p:set>
                                    <p:anim calcmode="lin" valueType="num">
                                      <p:cBhvr>
                                        <p:cTn id="15" dur="1000" fill="hold"/>
                                        <p:tgtEl>
                                          <p:spTgt spid="27136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27136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27136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7136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71363">
                                            <p:txEl>
                                              <p:pRg st="4" end="4"/>
                                            </p:txEl>
                                          </p:spTgt>
                                        </p:tgtEl>
                                        <p:attrNameLst>
                                          <p:attrName>style.visibility</p:attrName>
                                        </p:attrNameLst>
                                      </p:cBhvr>
                                      <p:to>
                                        <p:strVal val="visible"/>
                                      </p:to>
                                    </p:set>
                                    <p:anim calcmode="lin" valueType="num">
                                      <p:cBhvr>
                                        <p:cTn id="23" dur="1000" fill="hold"/>
                                        <p:tgtEl>
                                          <p:spTgt spid="271363">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271363">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27136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7136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nodeType="clickEffect">
                                  <p:stCondLst>
                                    <p:cond delay="0"/>
                                  </p:stCondLst>
                                  <p:childTnLst>
                                    <p:set>
                                      <p:cBhvr>
                                        <p:cTn id="30" dur="1" fill="hold">
                                          <p:stCondLst>
                                            <p:cond delay="0"/>
                                          </p:stCondLst>
                                        </p:cTn>
                                        <p:tgtEl>
                                          <p:spTgt spid="271368"/>
                                        </p:tgtEl>
                                        <p:attrNameLst>
                                          <p:attrName>style.visibility</p:attrName>
                                        </p:attrNameLst>
                                      </p:cBhvr>
                                      <p:to>
                                        <p:strVal val="visible"/>
                                      </p:to>
                                    </p:set>
                                    <p:anim to="" calcmode="lin" valueType="num">
                                      <p:cBhvr>
                                        <p:cTn id="31" dur="1" fill="hold"/>
                                        <p:tgtEl>
                                          <p:spTgt spid="271368"/>
                                        </p:tgtEl>
                                        <p:attrNameLst>
                                          <p:attrName/>
                                        </p:attrNameLst>
                                      </p:cBhvr>
                                    </p:anim>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71369"/>
                                        </p:tgtEl>
                                        <p:attrNameLst>
                                          <p:attrName>style.visibility</p:attrName>
                                        </p:attrNameLst>
                                      </p:cBhvr>
                                      <p:to>
                                        <p:strVal val="visible"/>
                                      </p:to>
                                    </p:set>
                                    <p:animEffect transition="in" filter="randombar(horizontal)">
                                      <p:cBhvr>
                                        <p:cTn id="36" dur="500"/>
                                        <p:tgtEl>
                                          <p:spTgt spid="271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sz="half" idx="1"/>
          </p:nvPr>
        </p:nvSpPr>
        <p:spPr>
          <a:xfrm>
            <a:off x="685800" y="1981200"/>
            <a:ext cx="3794125" cy="4114800"/>
          </a:xfrm>
          <a:solidFill>
            <a:srgbClr val="CCFFFF"/>
          </a:solidFill>
        </p:spPr>
        <p:txBody>
          <a:bodyPr/>
          <a:lstStyle/>
          <a:p>
            <a:pPr eaLnBrk="1" hangingPunct="1">
              <a:defRPr/>
            </a:pPr>
            <a:r>
              <a:rPr lang="en-US" err="1" smtClean="0">
                <a:latin typeface="+mj-lt"/>
              </a:rPr>
              <a:t>Xét</a:t>
            </a:r>
            <a:r>
              <a:rPr lang="en-US" smtClean="0">
                <a:latin typeface="+mj-lt"/>
              </a:rPr>
              <a:t> </a:t>
            </a:r>
            <a:r>
              <a:rPr lang="en-US" err="1" smtClean="0">
                <a:latin typeface="+mj-lt"/>
              </a:rPr>
              <a:t>chứng</a:t>
            </a:r>
            <a:r>
              <a:rPr lang="en-US" smtClean="0">
                <a:latin typeface="+mj-lt"/>
              </a:rPr>
              <a:t> minh</a:t>
            </a:r>
          </a:p>
        </p:txBody>
      </p:sp>
      <p:sp>
        <p:nvSpPr>
          <p:cNvPr id="14341" name="Rectangle 4"/>
          <p:cNvSpPr>
            <a:spLocks noGrp="1" noChangeArrowheads="1"/>
          </p:cNvSpPr>
          <p:nvPr>
            <p:ph type="body" sz="half" idx="2"/>
          </p:nvPr>
        </p:nvSpPr>
        <p:spPr>
          <a:xfrm>
            <a:off x="4664075" y="1981200"/>
            <a:ext cx="3794125" cy="4114800"/>
          </a:xfrm>
          <a:solidFill>
            <a:srgbClr val="CCFFFF"/>
          </a:solidFill>
        </p:spPr>
        <p:txBody>
          <a:bodyPr/>
          <a:lstStyle/>
          <a:p>
            <a:pPr eaLnBrk="1" hangingPunct="1">
              <a:defRPr/>
            </a:pPr>
            <a:r>
              <a:rPr lang="en-US" smtClean="0">
                <a:latin typeface="+mj-lt"/>
              </a:rPr>
              <a:t>Ta </a:t>
            </a:r>
            <a:r>
              <a:rPr lang="en-US" err="1" smtClean="0">
                <a:latin typeface="+mj-lt"/>
              </a:rPr>
              <a:t>suy</a:t>
            </a:r>
            <a:r>
              <a:rPr lang="en-US" smtClean="0">
                <a:latin typeface="+mj-lt"/>
              </a:rPr>
              <a:t> </a:t>
            </a:r>
            <a:r>
              <a:rPr lang="en-US" err="1" smtClean="0">
                <a:latin typeface="+mj-lt"/>
              </a:rPr>
              <a:t>luận</a:t>
            </a:r>
            <a:endParaRPr lang="en-US" smtClean="0">
              <a:latin typeface="+mj-lt"/>
            </a:endParaRPr>
          </a:p>
        </p:txBody>
      </p:sp>
      <p:graphicFrame>
        <p:nvGraphicFramePr>
          <p:cNvPr id="236549" name="Object 2"/>
          <p:cNvGraphicFramePr>
            <a:graphicFrameLocks noChangeAspect="1"/>
          </p:cNvGraphicFramePr>
          <p:nvPr/>
        </p:nvGraphicFramePr>
        <p:xfrm>
          <a:off x="2286000" y="2590800"/>
          <a:ext cx="1176338" cy="3429000"/>
        </p:xfrm>
        <a:graphic>
          <a:graphicData uri="http://schemas.openxmlformats.org/presentationml/2006/ole">
            <p:oleObj spid="_x0000_s14338" name="Equation" r:id="rId3" imgW="457200" imgH="1333440" progId="Equation.DSMT4">
              <p:embed/>
            </p:oleObj>
          </a:graphicData>
        </a:graphic>
      </p:graphicFrame>
      <p:graphicFrame>
        <p:nvGraphicFramePr>
          <p:cNvPr id="236550" name="Object 3"/>
          <p:cNvGraphicFramePr>
            <a:graphicFrameLocks noChangeAspect="1"/>
          </p:cNvGraphicFramePr>
          <p:nvPr/>
        </p:nvGraphicFramePr>
        <p:xfrm>
          <a:off x="5105400" y="2514600"/>
          <a:ext cx="1176338" cy="3429000"/>
        </p:xfrm>
        <a:graphic>
          <a:graphicData uri="http://schemas.openxmlformats.org/presentationml/2006/ole">
            <p:oleObj spid="_x0000_s14339" name="Equation" r:id="rId4" imgW="457200" imgH="1333440" progId="Equation.DSMT4">
              <p:embed/>
            </p:oleObj>
          </a:graphicData>
        </a:graphic>
      </p:graphicFrame>
      <p:sp>
        <p:nvSpPr>
          <p:cNvPr id="14342" name="Text Box 8"/>
          <p:cNvSpPr txBox="1">
            <a:spLocks noChangeArrowheads="1"/>
          </p:cNvSpPr>
          <p:nvPr/>
        </p:nvSpPr>
        <p:spPr bwMode="auto">
          <a:xfrm>
            <a:off x="6324600" y="5943600"/>
            <a:ext cx="2489200" cy="850900"/>
          </a:xfrm>
          <a:prstGeom prst="rect">
            <a:avLst/>
          </a:prstGeom>
          <a:solidFill>
            <a:srgbClr val="FFFF99"/>
          </a:solidFill>
          <a:ln w="28575" algn="ctr">
            <a:solidFill>
              <a:schemeClr val="tx1"/>
            </a:solidFill>
            <a:miter lim="800000"/>
            <a:headEnd/>
            <a:tailEnd/>
          </a:ln>
        </p:spPr>
        <p:txBody>
          <a:bodyPr wrap="none">
            <a:spAutoFit/>
          </a:bodyPr>
          <a:lstStyle/>
          <a:p>
            <a:pPr algn="ctr" eaLnBrk="0" hangingPunct="0"/>
            <a:r>
              <a:rPr lang="en-US"/>
              <a:t>Aristotle</a:t>
            </a:r>
            <a:br>
              <a:rPr lang="en-US"/>
            </a:br>
            <a:r>
              <a:rPr lang="en-US"/>
              <a:t>(ca. 384-322 B.C.)</a:t>
            </a:r>
          </a:p>
        </p:txBody>
      </p:sp>
      <p:pic>
        <p:nvPicPr>
          <p:cNvPr id="14343" name="Picture 9" descr="Aristotle"/>
          <p:cNvPicPr>
            <a:picLocks noChangeAspect="1" noChangeArrowheads="1"/>
          </p:cNvPicPr>
          <p:nvPr/>
        </p:nvPicPr>
        <p:blipFill>
          <a:blip r:embed="rId5"/>
          <a:srcRect/>
          <a:stretch>
            <a:fillRect/>
          </a:stretch>
        </p:blipFill>
        <p:spPr bwMode="auto">
          <a:xfrm>
            <a:off x="6819900" y="3933825"/>
            <a:ext cx="1714500" cy="2085975"/>
          </a:xfrm>
          <a:prstGeom prst="rect">
            <a:avLst/>
          </a:prstGeom>
          <a:noFill/>
          <a:ln w="9525">
            <a:solidFill>
              <a:schemeClr val="tx1"/>
            </a:solidFill>
            <a:miter lim="800000"/>
            <a:headEnd/>
            <a:tailEnd/>
          </a:ln>
        </p:spPr>
      </p:pic>
      <p:sp>
        <p:nvSpPr>
          <p:cNvPr id="8" name="Slide Number Placeholder 7"/>
          <p:cNvSpPr>
            <a:spLocks noGrp="1"/>
          </p:cNvSpPr>
          <p:nvPr>
            <p:ph type="sldNum" sz="quarter" idx="12"/>
          </p:nvPr>
        </p:nvSpPr>
        <p:spPr/>
        <p:txBody>
          <a:bodyPr/>
          <a:lstStyle/>
          <a:p>
            <a:pPr>
              <a:defRPr/>
            </a:pPr>
            <a:fld id="{7BF39233-560A-49D1-98AB-E5E027CDE9C3}" type="slidenum">
              <a:rPr lang="en-US" smtClean="0"/>
              <a:pPr>
                <a:defRPr/>
              </a:pPr>
              <a:t>71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nodeType="clickEffect">
                                  <p:stCondLst>
                                    <p:cond delay="0"/>
                                  </p:stCondLst>
                                  <p:childTnLst>
                                    <p:set>
                                      <p:cBhvr>
                                        <p:cTn id="6" dur="1" fill="hold">
                                          <p:stCondLst>
                                            <p:cond delay="0"/>
                                          </p:stCondLst>
                                        </p:cTn>
                                        <p:tgtEl>
                                          <p:spTgt spid="236549"/>
                                        </p:tgtEl>
                                        <p:attrNameLst>
                                          <p:attrName>style.visibility</p:attrName>
                                        </p:attrNameLst>
                                      </p:cBhvr>
                                      <p:to>
                                        <p:strVal val="visible"/>
                                      </p:to>
                                    </p:set>
                                    <p:animEffect transition="in" filter="fade">
                                      <p:cBhvr>
                                        <p:cTn id="7" dur="770" decel="100000"/>
                                        <p:tgtEl>
                                          <p:spTgt spid="236549"/>
                                        </p:tgtEl>
                                      </p:cBhvr>
                                    </p:animEffect>
                                    <p:animScale>
                                      <p:cBhvr>
                                        <p:cTn id="8" dur="770" decel="100000"/>
                                        <p:tgtEl>
                                          <p:spTgt spid="236549"/>
                                        </p:tgtEl>
                                      </p:cBhvr>
                                      <p:from x="10000" y="10000"/>
                                      <p:to x="200000" y="450000"/>
                                    </p:animScale>
                                    <p:animScale>
                                      <p:cBhvr>
                                        <p:cTn id="9" dur="1230" accel="100000" fill="hold">
                                          <p:stCondLst>
                                            <p:cond delay="770"/>
                                          </p:stCondLst>
                                        </p:cTn>
                                        <p:tgtEl>
                                          <p:spTgt spid="236549"/>
                                        </p:tgtEl>
                                      </p:cBhvr>
                                      <p:from x="200000" y="450000"/>
                                      <p:to x="100000" y="100000"/>
                                    </p:animScale>
                                    <p:set>
                                      <p:cBhvr>
                                        <p:cTn id="10" dur="770" fill="hold"/>
                                        <p:tgtEl>
                                          <p:spTgt spid="236549"/>
                                        </p:tgtEl>
                                        <p:attrNameLst>
                                          <p:attrName>ppt_x</p:attrName>
                                        </p:attrNameLst>
                                      </p:cBhvr>
                                      <p:to>
                                        <p:strVal val="(0.5)"/>
                                      </p:to>
                                    </p:set>
                                    <p:anim from="(0.5)" to="(#ppt_x)" calcmode="lin" valueType="num">
                                      <p:cBhvr>
                                        <p:cTn id="11" dur="1230" accel="100000" fill="hold">
                                          <p:stCondLst>
                                            <p:cond delay="770"/>
                                          </p:stCondLst>
                                        </p:cTn>
                                        <p:tgtEl>
                                          <p:spTgt spid="236549"/>
                                        </p:tgtEl>
                                        <p:attrNameLst>
                                          <p:attrName>ppt_x</p:attrName>
                                        </p:attrNameLst>
                                      </p:cBhvr>
                                    </p:anim>
                                    <p:set>
                                      <p:cBhvr>
                                        <p:cTn id="12" dur="770" fill="hold"/>
                                        <p:tgtEl>
                                          <p:spTgt spid="236549"/>
                                        </p:tgtEl>
                                        <p:attrNameLst>
                                          <p:attrName>ppt_y</p:attrName>
                                        </p:attrNameLst>
                                      </p:cBhvr>
                                      <p:to>
                                        <p:strVal val="(#ppt_y+0.4)"/>
                                      </p:to>
                                    </p:set>
                                    <p:anim from="(#ppt_y+0.4)" to="(#ppt_y)" calcmode="lin" valueType="num">
                                      <p:cBhvr>
                                        <p:cTn id="13" dur="1230" accel="100000" fill="hold">
                                          <p:stCondLst>
                                            <p:cond delay="770"/>
                                          </p:stCondLst>
                                        </p:cTn>
                                        <p:tgtEl>
                                          <p:spTgt spid="236549"/>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236550"/>
                                        </p:tgtEl>
                                        <p:attrNameLst>
                                          <p:attrName>style.visibility</p:attrName>
                                        </p:attrNameLst>
                                      </p:cBhvr>
                                      <p:to>
                                        <p:strVal val="visible"/>
                                      </p:to>
                                    </p:set>
                                    <p:animEffect transition="in" filter="diamond(in)">
                                      <p:cBhvr>
                                        <p:cTn id="18" dur="2000"/>
                                        <p:tgtEl>
                                          <p:spTgt spid="236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z="4800" smtClean="0"/>
              <a:t>Qui Tắc Suy Diễn</a:t>
            </a:r>
          </a:p>
        </p:txBody>
      </p:sp>
      <p:sp>
        <p:nvSpPr>
          <p:cNvPr id="272387" name="Rectangle 3"/>
          <p:cNvSpPr>
            <a:spLocks noGrp="1" noChangeArrowheads="1"/>
          </p:cNvSpPr>
          <p:nvPr>
            <p:ph type="body" sz="half" idx="1"/>
          </p:nvPr>
        </p:nvSpPr>
        <p:spPr>
          <a:xfrm>
            <a:off x="685800" y="1981200"/>
            <a:ext cx="7696200" cy="4114800"/>
          </a:xfrm>
        </p:spPr>
        <p:txBody>
          <a:bodyPr/>
          <a:lstStyle/>
          <a:p>
            <a:pPr eaLnBrk="1" hangingPunct="1">
              <a:defRPr/>
            </a:pPr>
            <a:r>
              <a:rPr lang="en-US" sz="2800" b="1">
                <a:latin typeface="+mj-lt"/>
              </a:rPr>
              <a:t>QUI TẮC TAM ĐOẠN LUẬN RỜI 	</a:t>
            </a:r>
          </a:p>
          <a:p>
            <a:pPr eaLnBrk="1" hangingPunct="1">
              <a:buFontTx/>
              <a:buNone/>
              <a:defRPr/>
            </a:pPr>
            <a:r>
              <a:rPr lang="en-US" sz="2800">
                <a:latin typeface="+mj-lt"/>
              </a:rPr>
              <a:t>	Qui </a:t>
            </a:r>
            <a:r>
              <a:rPr lang="en-US" sz="2800" err="1">
                <a:latin typeface="+mj-lt"/>
              </a:rPr>
              <a:t>tắc</a:t>
            </a:r>
            <a:r>
              <a:rPr lang="en-US" sz="2800">
                <a:latin typeface="+mj-lt"/>
              </a:rPr>
              <a:t> </a:t>
            </a:r>
            <a:r>
              <a:rPr lang="en-US" sz="2800" err="1">
                <a:latin typeface="+mj-lt"/>
              </a:rPr>
              <a:t>này</a:t>
            </a:r>
            <a:r>
              <a:rPr lang="en-US" sz="2800">
                <a:latin typeface="+mj-lt"/>
              </a:rPr>
              <a:t> </a:t>
            </a:r>
            <a:r>
              <a:rPr lang="en-US" sz="2800" err="1">
                <a:latin typeface="+mj-lt"/>
              </a:rPr>
              <a:t>được</a:t>
            </a:r>
            <a:r>
              <a:rPr lang="en-US" sz="2800">
                <a:latin typeface="+mj-lt"/>
              </a:rPr>
              <a:t> </a:t>
            </a:r>
            <a:r>
              <a:rPr lang="en-US" sz="2800" err="1">
                <a:latin typeface="+mj-lt"/>
              </a:rPr>
              <a:t>thể</a:t>
            </a:r>
            <a:r>
              <a:rPr lang="en-US" sz="2800">
                <a:latin typeface="+mj-lt"/>
              </a:rPr>
              <a:t> </a:t>
            </a:r>
            <a:r>
              <a:rPr lang="en-US" sz="2800" err="1">
                <a:latin typeface="+mj-lt"/>
              </a:rPr>
              <a:t>hiện</a:t>
            </a:r>
            <a:r>
              <a:rPr lang="en-US" sz="2800">
                <a:latin typeface="+mj-lt"/>
              </a:rPr>
              <a:t> </a:t>
            </a:r>
            <a:r>
              <a:rPr lang="en-US" sz="2800" err="1">
                <a:latin typeface="+mj-lt"/>
              </a:rPr>
              <a:t>bằng</a:t>
            </a:r>
            <a:r>
              <a:rPr lang="en-US" sz="2800">
                <a:latin typeface="+mj-lt"/>
              </a:rPr>
              <a:t> </a:t>
            </a:r>
            <a:r>
              <a:rPr lang="en-US" sz="2800" err="1">
                <a:latin typeface="+mj-lt"/>
              </a:rPr>
              <a:t>hằng</a:t>
            </a:r>
            <a:r>
              <a:rPr lang="en-US" sz="2800">
                <a:latin typeface="+mj-lt"/>
              </a:rPr>
              <a:t> </a:t>
            </a:r>
            <a:r>
              <a:rPr lang="en-US" sz="2800" err="1">
                <a:latin typeface="+mj-lt"/>
              </a:rPr>
              <a:t>đúng</a:t>
            </a:r>
            <a:r>
              <a:rPr lang="en-US" sz="2800">
                <a:latin typeface="+mj-lt"/>
              </a:rPr>
              <a:t>:</a:t>
            </a:r>
          </a:p>
          <a:p>
            <a:pPr eaLnBrk="1" hangingPunct="1">
              <a:defRPr/>
            </a:pPr>
            <a:endParaRPr lang="en-US" sz="2800">
              <a:latin typeface="+mj-lt"/>
            </a:endParaRPr>
          </a:p>
          <a:p>
            <a:pPr eaLnBrk="1" hangingPunct="1">
              <a:defRPr/>
            </a:pPr>
            <a:endParaRPr lang="en-US" sz="2800">
              <a:latin typeface="+mj-lt"/>
            </a:endParaRPr>
          </a:p>
          <a:p>
            <a:pPr eaLnBrk="1" hangingPunct="1">
              <a:buFontTx/>
              <a:buNone/>
              <a:defRPr/>
            </a:pPr>
            <a:r>
              <a:rPr lang="en-US" sz="2800">
                <a:latin typeface="+mj-lt"/>
              </a:rPr>
              <a:t>	 </a:t>
            </a:r>
          </a:p>
          <a:p>
            <a:pPr eaLnBrk="1" hangingPunct="1">
              <a:buFontTx/>
              <a:buNone/>
              <a:defRPr/>
            </a:pPr>
            <a:r>
              <a:rPr lang="en-US" sz="2800">
                <a:latin typeface="+mj-lt"/>
              </a:rPr>
              <a:t>	Ý </a:t>
            </a:r>
            <a:r>
              <a:rPr lang="en-US" sz="2800" err="1">
                <a:latin typeface="+mj-lt"/>
              </a:rPr>
              <a:t>nghĩa</a:t>
            </a:r>
            <a:r>
              <a:rPr lang="en-US" sz="2800">
                <a:latin typeface="+mj-lt"/>
              </a:rPr>
              <a:t> </a:t>
            </a:r>
            <a:r>
              <a:rPr lang="en-US" sz="2800" err="1">
                <a:latin typeface="+mj-lt"/>
              </a:rPr>
              <a:t>của</a:t>
            </a:r>
            <a:r>
              <a:rPr lang="en-US" sz="2800">
                <a:latin typeface="+mj-lt"/>
              </a:rPr>
              <a:t> qui </a:t>
            </a:r>
            <a:r>
              <a:rPr lang="en-US" sz="2800" err="1">
                <a:latin typeface="+mj-lt"/>
              </a:rPr>
              <a:t>tắc</a:t>
            </a:r>
            <a:r>
              <a:rPr lang="en-US" sz="2800">
                <a:latin typeface="+mj-lt"/>
              </a:rPr>
              <a:t>: </a:t>
            </a:r>
            <a:r>
              <a:rPr lang="en-US" sz="2800" err="1">
                <a:latin typeface="+mj-lt"/>
              </a:rPr>
              <a:t>nếu</a:t>
            </a:r>
            <a:r>
              <a:rPr lang="en-US" sz="2800">
                <a:latin typeface="+mj-lt"/>
              </a:rPr>
              <a:t> </a:t>
            </a:r>
            <a:r>
              <a:rPr lang="en-US" sz="2800" err="1">
                <a:latin typeface="+mj-lt"/>
              </a:rPr>
              <a:t>trong</a:t>
            </a:r>
            <a:r>
              <a:rPr lang="en-US" sz="2800">
                <a:latin typeface="+mj-lt"/>
              </a:rPr>
              <a:t> </a:t>
            </a:r>
            <a:r>
              <a:rPr lang="en-US" sz="2800" err="1">
                <a:latin typeface="+mj-lt"/>
              </a:rPr>
              <a:t>hai</a:t>
            </a:r>
            <a:r>
              <a:rPr lang="en-US" sz="2800">
                <a:latin typeface="+mj-lt"/>
              </a:rPr>
              <a:t> </a:t>
            </a:r>
            <a:r>
              <a:rPr lang="en-US" sz="2800" err="1">
                <a:latin typeface="+mj-lt"/>
              </a:rPr>
              <a:t>trường</a:t>
            </a:r>
            <a:r>
              <a:rPr lang="en-US" sz="2800">
                <a:latin typeface="+mj-lt"/>
              </a:rPr>
              <a:t> </a:t>
            </a:r>
            <a:r>
              <a:rPr lang="en-US" sz="2800" err="1">
                <a:latin typeface="+mj-lt"/>
              </a:rPr>
              <a:t>hợp</a:t>
            </a:r>
            <a:r>
              <a:rPr lang="en-US" sz="2800">
                <a:latin typeface="+mj-lt"/>
              </a:rPr>
              <a:t> </a:t>
            </a:r>
            <a:r>
              <a:rPr lang="en-US" sz="2800" err="1">
                <a:latin typeface="+mj-lt"/>
              </a:rPr>
              <a:t>có</a:t>
            </a:r>
            <a:r>
              <a:rPr lang="en-US" sz="2800">
                <a:latin typeface="+mj-lt"/>
              </a:rPr>
              <a:t> </a:t>
            </a:r>
            <a:r>
              <a:rPr lang="en-US" sz="2800" err="1">
                <a:latin typeface="+mj-lt"/>
              </a:rPr>
              <a:t>thể</a:t>
            </a:r>
            <a:r>
              <a:rPr lang="en-US" sz="2800">
                <a:latin typeface="+mj-lt"/>
              </a:rPr>
              <a:t> </a:t>
            </a:r>
            <a:r>
              <a:rPr lang="en-US" sz="2800" err="1">
                <a:latin typeface="+mj-lt"/>
              </a:rPr>
              <a:t>xảy</a:t>
            </a:r>
            <a:r>
              <a:rPr lang="en-US" sz="2800">
                <a:latin typeface="+mj-lt"/>
              </a:rPr>
              <a:t> </a:t>
            </a:r>
            <a:r>
              <a:rPr lang="en-US" sz="2800" err="1">
                <a:latin typeface="+mj-lt"/>
              </a:rPr>
              <a:t>ra</a:t>
            </a:r>
            <a:r>
              <a:rPr lang="en-US" sz="2800">
                <a:latin typeface="+mj-lt"/>
              </a:rPr>
              <a:t>, </a:t>
            </a:r>
            <a:r>
              <a:rPr lang="en-US" sz="2800" err="1">
                <a:latin typeface="+mj-lt"/>
              </a:rPr>
              <a:t>chúng</a:t>
            </a:r>
            <a:r>
              <a:rPr lang="en-US" sz="2800">
                <a:latin typeface="+mj-lt"/>
              </a:rPr>
              <a:t> </a:t>
            </a:r>
            <a:r>
              <a:rPr lang="en-US" sz="2800" err="1">
                <a:latin typeface="+mj-lt"/>
              </a:rPr>
              <a:t>ta</a:t>
            </a:r>
            <a:r>
              <a:rPr lang="en-US" sz="2800">
                <a:latin typeface="+mj-lt"/>
              </a:rPr>
              <a:t> </a:t>
            </a:r>
            <a:r>
              <a:rPr lang="en-US" sz="2800" err="1">
                <a:latin typeface="+mj-lt"/>
              </a:rPr>
              <a:t>biết</a:t>
            </a:r>
            <a:r>
              <a:rPr lang="en-US" sz="2800">
                <a:latin typeface="+mj-lt"/>
              </a:rPr>
              <a:t> </a:t>
            </a:r>
            <a:r>
              <a:rPr lang="en-US" sz="2800" err="1">
                <a:latin typeface="+mj-lt"/>
              </a:rPr>
              <a:t>có</a:t>
            </a:r>
            <a:r>
              <a:rPr lang="en-US" sz="2800">
                <a:latin typeface="+mj-lt"/>
              </a:rPr>
              <a:t> </a:t>
            </a:r>
            <a:r>
              <a:rPr lang="en-US" sz="2800" err="1">
                <a:latin typeface="+mj-lt"/>
              </a:rPr>
              <a:t>một</a:t>
            </a:r>
            <a:r>
              <a:rPr lang="en-US" sz="2800">
                <a:latin typeface="+mj-lt"/>
              </a:rPr>
              <a:t> </a:t>
            </a:r>
            <a:r>
              <a:rPr lang="en-US" sz="2800" err="1">
                <a:latin typeface="+mj-lt"/>
              </a:rPr>
              <a:t>trường</a:t>
            </a:r>
            <a:r>
              <a:rPr lang="en-US" sz="2800">
                <a:latin typeface="+mj-lt"/>
              </a:rPr>
              <a:t> </a:t>
            </a:r>
            <a:r>
              <a:rPr lang="en-US" sz="2800" err="1">
                <a:latin typeface="+mj-lt"/>
              </a:rPr>
              <a:t>hợp</a:t>
            </a:r>
            <a:r>
              <a:rPr lang="en-US" sz="2800">
                <a:latin typeface="+mj-lt"/>
              </a:rPr>
              <a:t> </a:t>
            </a:r>
            <a:r>
              <a:rPr lang="en-US" sz="2800" err="1">
                <a:latin typeface="+mj-lt"/>
              </a:rPr>
              <a:t>sai</a:t>
            </a:r>
            <a:r>
              <a:rPr lang="en-US" sz="2800">
                <a:latin typeface="+mj-lt"/>
              </a:rPr>
              <a:t> </a:t>
            </a:r>
            <a:r>
              <a:rPr lang="en-US" sz="2800" err="1">
                <a:latin typeface="+mj-lt"/>
              </a:rPr>
              <a:t>thì</a:t>
            </a:r>
            <a:r>
              <a:rPr lang="en-US" sz="2800">
                <a:latin typeface="+mj-lt"/>
              </a:rPr>
              <a:t> </a:t>
            </a:r>
            <a:r>
              <a:rPr lang="en-US" sz="2800" err="1">
                <a:latin typeface="+mj-lt"/>
              </a:rPr>
              <a:t>chắc</a:t>
            </a:r>
            <a:r>
              <a:rPr lang="en-US" sz="2800">
                <a:latin typeface="+mj-lt"/>
              </a:rPr>
              <a:t> </a:t>
            </a:r>
            <a:r>
              <a:rPr lang="en-US" sz="2800" err="1">
                <a:latin typeface="+mj-lt"/>
              </a:rPr>
              <a:t>chắn</a:t>
            </a:r>
            <a:r>
              <a:rPr lang="en-US" sz="2800">
                <a:latin typeface="+mj-lt"/>
              </a:rPr>
              <a:t> </a:t>
            </a:r>
            <a:r>
              <a:rPr lang="en-US" sz="2800" err="1">
                <a:latin typeface="+mj-lt"/>
              </a:rPr>
              <a:t>trường</a:t>
            </a:r>
            <a:r>
              <a:rPr lang="en-US" sz="2800">
                <a:latin typeface="+mj-lt"/>
              </a:rPr>
              <a:t> </a:t>
            </a:r>
            <a:r>
              <a:rPr lang="en-US" sz="2800" err="1">
                <a:latin typeface="+mj-lt"/>
              </a:rPr>
              <a:t>hợp</a:t>
            </a:r>
            <a:r>
              <a:rPr lang="en-US" sz="2800">
                <a:latin typeface="+mj-lt"/>
              </a:rPr>
              <a:t> </a:t>
            </a:r>
            <a:r>
              <a:rPr lang="en-US" sz="2800" err="1">
                <a:latin typeface="+mj-lt"/>
              </a:rPr>
              <a:t>còn</a:t>
            </a:r>
            <a:r>
              <a:rPr lang="en-US" sz="2800">
                <a:latin typeface="+mj-lt"/>
              </a:rPr>
              <a:t> </a:t>
            </a:r>
            <a:r>
              <a:rPr lang="en-US" sz="2800" err="1">
                <a:latin typeface="+mj-lt"/>
              </a:rPr>
              <a:t>lại</a:t>
            </a:r>
            <a:r>
              <a:rPr lang="en-US" sz="2800">
                <a:latin typeface="+mj-lt"/>
              </a:rPr>
              <a:t> </a:t>
            </a:r>
            <a:r>
              <a:rPr lang="en-US" sz="2800" err="1">
                <a:latin typeface="+mj-lt"/>
              </a:rPr>
              <a:t>sẽ</a:t>
            </a:r>
            <a:r>
              <a:rPr lang="en-US" sz="2800">
                <a:latin typeface="+mj-lt"/>
              </a:rPr>
              <a:t> </a:t>
            </a:r>
            <a:r>
              <a:rPr lang="en-US" sz="2800" err="1">
                <a:latin typeface="+mj-lt"/>
              </a:rPr>
              <a:t>đúng</a:t>
            </a:r>
            <a:endParaRPr lang="en-US" sz="2800">
              <a:latin typeface="+mj-lt"/>
            </a:endParaRPr>
          </a:p>
          <a:p>
            <a:pPr eaLnBrk="1" hangingPunct="1">
              <a:defRPr/>
            </a:pPr>
            <a:endParaRPr lang="en-US" sz="2800"/>
          </a:p>
          <a:p>
            <a:pPr eaLnBrk="1" hangingPunct="1">
              <a:buFontTx/>
              <a:buNone/>
              <a:defRPr/>
            </a:pPr>
            <a:endParaRPr lang="en-US" altLang="ko-KR" sz="2800" b="1">
              <a:ea typeface="굴림" charset="-127"/>
            </a:endParaRPr>
          </a:p>
        </p:txBody>
      </p:sp>
      <p:graphicFrame>
        <p:nvGraphicFramePr>
          <p:cNvPr id="272392" name="Object 2"/>
          <p:cNvGraphicFramePr>
            <a:graphicFrameLocks noChangeAspect="1"/>
          </p:cNvGraphicFramePr>
          <p:nvPr>
            <p:ph sz="quarter" idx="2"/>
          </p:nvPr>
        </p:nvGraphicFramePr>
        <p:xfrm>
          <a:off x="1066800" y="3352800"/>
          <a:ext cx="3352800" cy="736600"/>
        </p:xfrm>
        <a:graphic>
          <a:graphicData uri="http://schemas.openxmlformats.org/presentationml/2006/ole">
            <p:oleObj spid="_x0000_s15362" name="Equation" r:id="rId3" imgW="1269720" imgH="279360" progId="Equation.DSMT4">
              <p:embed/>
            </p:oleObj>
          </a:graphicData>
        </a:graphic>
      </p:graphicFrame>
      <p:graphicFrame>
        <p:nvGraphicFramePr>
          <p:cNvPr id="272393" name="Object 3"/>
          <p:cNvGraphicFramePr>
            <a:graphicFrameLocks noChangeAspect="1"/>
          </p:cNvGraphicFramePr>
          <p:nvPr/>
        </p:nvGraphicFramePr>
        <p:xfrm>
          <a:off x="4970463" y="3352800"/>
          <a:ext cx="3335337" cy="741363"/>
        </p:xfrm>
        <a:graphic>
          <a:graphicData uri="http://schemas.openxmlformats.org/presentationml/2006/ole">
            <p:oleObj spid="_x0000_s15363" name="Equation" r:id="rId4" imgW="1257120" imgH="279360" progId="Equation.DSMT4">
              <p:embed/>
            </p:oleObj>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dissolve">
                                      <p:cBhvr>
                                        <p:cTn id="7" dur="500"/>
                                        <p:tgtEl>
                                          <p:spTgt spid="272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dissolve">
                                      <p:cBhvr>
                                        <p:cTn id="12" dur="500"/>
                                        <p:tgtEl>
                                          <p:spTgt spid="272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2387">
                                            <p:txEl>
                                              <p:pRg st="4" end="4"/>
                                            </p:txEl>
                                          </p:spTgt>
                                        </p:tgtEl>
                                        <p:attrNameLst>
                                          <p:attrName>style.visibility</p:attrName>
                                        </p:attrNameLst>
                                      </p:cBhvr>
                                      <p:to>
                                        <p:strVal val="visible"/>
                                      </p:to>
                                    </p:set>
                                    <p:animEffect transition="in" filter="dissolve">
                                      <p:cBhvr>
                                        <p:cTn id="17" dur="500"/>
                                        <p:tgtEl>
                                          <p:spTgt spid="2723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2387">
                                            <p:txEl>
                                              <p:pRg st="5" end="5"/>
                                            </p:txEl>
                                          </p:spTgt>
                                        </p:tgtEl>
                                        <p:attrNameLst>
                                          <p:attrName>style.visibility</p:attrName>
                                        </p:attrNameLst>
                                      </p:cBhvr>
                                      <p:to>
                                        <p:strVal val="visible"/>
                                      </p:to>
                                    </p:set>
                                    <p:animEffect transition="in" filter="dissolve">
                                      <p:cBhvr>
                                        <p:cTn id="22" dur="500"/>
                                        <p:tgtEl>
                                          <p:spTgt spid="27238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72392"/>
                                        </p:tgtEl>
                                        <p:attrNameLst>
                                          <p:attrName>style.visibility</p:attrName>
                                        </p:attrNameLst>
                                      </p:cBhvr>
                                      <p:to>
                                        <p:strVal val="visible"/>
                                      </p:to>
                                    </p:set>
                                    <p:animEffect transition="in" filter="dissolve">
                                      <p:cBhvr>
                                        <p:cTn id="27" dur="500"/>
                                        <p:tgtEl>
                                          <p:spTgt spid="272392"/>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ntr" presetSubtype="0" fill="hold" nodeType="clickEffect">
                                  <p:stCondLst>
                                    <p:cond delay="0"/>
                                  </p:stCondLst>
                                  <p:childTnLst>
                                    <p:set>
                                      <p:cBhvr>
                                        <p:cTn id="31" dur="1" fill="hold">
                                          <p:stCondLst>
                                            <p:cond delay="0"/>
                                          </p:stCondLst>
                                        </p:cTn>
                                        <p:tgtEl>
                                          <p:spTgt spid="272393"/>
                                        </p:tgtEl>
                                        <p:attrNameLst>
                                          <p:attrName>style.visibility</p:attrName>
                                        </p:attrNameLst>
                                      </p:cBhvr>
                                      <p:to>
                                        <p:strVal val="visible"/>
                                      </p:to>
                                    </p:set>
                                    <p:anim calcmode="lin" valueType="num">
                                      <p:cBhvr>
                                        <p:cTn id="32" dur="1000" fill="hold"/>
                                        <p:tgtEl>
                                          <p:spTgt spid="272393"/>
                                        </p:tgtEl>
                                        <p:attrNameLst>
                                          <p:attrName>ppt_w</p:attrName>
                                        </p:attrNameLst>
                                      </p:cBhvr>
                                      <p:tavLst>
                                        <p:tav tm="0">
                                          <p:val>
                                            <p:fltVal val="0"/>
                                          </p:val>
                                        </p:tav>
                                        <p:tav tm="100000">
                                          <p:val>
                                            <p:strVal val="#ppt_w"/>
                                          </p:val>
                                        </p:tav>
                                      </p:tavLst>
                                    </p:anim>
                                    <p:anim calcmode="lin" valueType="num">
                                      <p:cBhvr>
                                        <p:cTn id="33" dur="1000" fill="hold"/>
                                        <p:tgtEl>
                                          <p:spTgt spid="272393"/>
                                        </p:tgtEl>
                                        <p:attrNameLst>
                                          <p:attrName>ppt_h</p:attrName>
                                        </p:attrNameLst>
                                      </p:cBhvr>
                                      <p:tavLst>
                                        <p:tav tm="0">
                                          <p:val>
                                            <p:fltVal val="0"/>
                                          </p:val>
                                        </p:tav>
                                        <p:tav tm="100000">
                                          <p:val>
                                            <p:strVal val="#ppt_h"/>
                                          </p:val>
                                        </p:tav>
                                      </p:tavLst>
                                    </p:anim>
                                    <p:anim calcmode="lin" valueType="num">
                                      <p:cBhvr>
                                        <p:cTn id="34" dur="1000" fill="hold"/>
                                        <p:tgtEl>
                                          <p:spTgt spid="272393"/>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7239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z="4800" smtClean="0"/>
              <a:t>Qui Tắc Suy Diễn</a:t>
            </a:r>
          </a:p>
        </p:txBody>
      </p:sp>
      <p:sp>
        <p:nvSpPr>
          <p:cNvPr id="273411" name="Rectangle 3"/>
          <p:cNvSpPr>
            <a:spLocks noGrp="1" noChangeArrowheads="1"/>
          </p:cNvSpPr>
          <p:nvPr>
            <p:ph type="body" sz="half" idx="1"/>
          </p:nvPr>
        </p:nvSpPr>
        <p:spPr>
          <a:xfrm>
            <a:off x="685800" y="1981200"/>
            <a:ext cx="7696200" cy="4114800"/>
          </a:xfrm>
        </p:spPr>
        <p:txBody>
          <a:bodyPr/>
          <a:lstStyle/>
          <a:p>
            <a:pPr eaLnBrk="1" hangingPunct="1">
              <a:defRPr/>
            </a:pPr>
            <a:r>
              <a:rPr lang="en-US" b="1">
                <a:latin typeface="+mj-lt"/>
              </a:rPr>
              <a:t>QUI TẮC MÂU THUẪN</a:t>
            </a:r>
            <a:r>
              <a:rPr lang="en-US">
                <a:latin typeface="+mj-lt"/>
              </a:rPr>
              <a:t/>
            </a:r>
            <a:br>
              <a:rPr lang="en-US">
                <a:latin typeface="+mj-lt"/>
              </a:rPr>
            </a:br>
            <a:r>
              <a:rPr lang="en-US">
                <a:latin typeface="+mj-lt"/>
              </a:rPr>
              <a:t>	</a:t>
            </a:r>
            <a:r>
              <a:rPr lang="en-US" sz="1600">
                <a:latin typeface="+mj-lt"/>
              </a:rPr>
              <a:t>CHỨNG MINH BẰNG PHẢN CHỨNG</a:t>
            </a:r>
            <a:r>
              <a:rPr lang="en-US" sz="2800" b="1">
                <a:latin typeface="+mj-lt"/>
              </a:rPr>
              <a:t> 	</a:t>
            </a:r>
          </a:p>
          <a:p>
            <a:pPr eaLnBrk="1" hangingPunct="1">
              <a:buFontTx/>
              <a:buNone/>
              <a:defRPr/>
            </a:pPr>
            <a:r>
              <a:rPr lang="en-US" sz="2800">
                <a:latin typeface="+mj-lt"/>
              </a:rPr>
              <a:t>	Ta </a:t>
            </a:r>
            <a:r>
              <a:rPr lang="en-US" sz="2800" err="1">
                <a:latin typeface="+mj-lt"/>
              </a:rPr>
              <a:t>có</a:t>
            </a:r>
            <a:r>
              <a:rPr lang="en-US" sz="2800">
                <a:latin typeface="+mj-lt"/>
              </a:rPr>
              <a:t> </a:t>
            </a:r>
            <a:r>
              <a:rPr lang="en-US" sz="2800" err="1">
                <a:latin typeface="+mj-lt"/>
              </a:rPr>
              <a:t>tương</a:t>
            </a:r>
            <a:r>
              <a:rPr lang="en-US" sz="2800">
                <a:latin typeface="+mj-lt"/>
              </a:rPr>
              <a:t> </a:t>
            </a:r>
            <a:r>
              <a:rPr lang="en-US" sz="2800" err="1">
                <a:latin typeface="+mj-lt"/>
              </a:rPr>
              <a:t>đương</a:t>
            </a:r>
            <a:r>
              <a:rPr lang="en-US" sz="2800">
                <a:latin typeface="+mj-lt"/>
              </a:rPr>
              <a:t> logic</a:t>
            </a:r>
          </a:p>
          <a:p>
            <a:pPr eaLnBrk="1" hangingPunct="1">
              <a:defRPr/>
            </a:pPr>
            <a:endParaRPr lang="en-US" sz="2800">
              <a:latin typeface="+mj-lt"/>
            </a:endParaRPr>
          </a:p>
          <a:p>
            <a:pPr eaLnBrk="1" hangingPunct="1">
              <a:defRPr/>
            </a:pPr>
            <a:endParaRPr lang="en-US" sz="2800">
              <a:latin typeface="+mj-lt"/>
            </a:endParaRPr>
          </a:p>
          <a:p>
            <a:pPr eaLnBrk="1" hangingPunct="1">
              <a:defRPr/>
            </a:pPr>
            <a:r>
              <a:rPr lang="en-US" sz="2800" err="1">
                <a:latin typeface="+mj-lt"/>
              </a:rPr>
              <a:t>Để</a:t>
            </a:r>
            <a:r>
              <a:rPr lang="en-US" sz="2800">
                <a:latin typeface="+mj-lt"/>
              </a:rPr>
              <a:t> </a:t>
            </a:r>
            <a:r>
              <a:rPr lang="en-US" sz="2800" err="1">
                <a:latin typeface="+mj-lt"/>
              </a:rPr>
              <a:t>chứng</a:t>
            </a:r>
            <a:r>
              <a:rPr lang="en-US" sz="2800">
                <a:latin typeface="+mj-lt"/>
              </a:rPr>
              <a:t> minh </a:t>
            </a:r>
            <a:r>
              <a:rPr lang="en-US" sz="2800" err="1">
                <a:latin typeface="+mj-lt"/>
              </a:rPr>
              <a:t>vế</a:t>
            </a:r>
            <a:r>
              <a:rPr lang="en-US" sz="2800">
                <a:latin typeface="+mj-lt"/>
              </a:rPr>
              <a:t> </a:t>
            </a:r>
            <a:r>
              <a:rPr lang="en-US" sz="2800" err="1">
                <a:latin typeface="+mj-lt"/>
              </a:rPr>
              <a:t>trái</a:t>
            </a:r>
            <a:r>
              <a:rPr lang="en-US" sz="2800">
                <a:latin typeface="+mj-lt"/>
              </a:rPr>
              <a:t> </a:t>
            </a:r>
            <a:r>
              <a:rPr lang="en-US" sz="2800" smtClean="0">
                <a:latin typeface="+mj-lt"/>
              </a:rPr>
              <a:t>là </a:t>
            </a:r>
            <a:r>
              <a:rPr lang="en-US" sz="2800" err="1">
                <a:latin typeface="+mj-lt"/>
              </a:rPr>
              <a:t>một</a:t>
            </a:r>
            <a:r>
              <a:rPr lang="en-US" sz="2800">
                <a:latin typeface="+mj-lt"/>
              </a:rPr>
              <a:t> </a:t>
            </a:r>
            <a:r>
              <a:rPr lang="en-US" sz="2800" err="1">
                <a:latin typeface="+mj-lt"/>
              </a:rPr>
              <a:t>hằng</a:t>
            </a:r>
            <a:r>
              <a:rPr lang="en-US" sz="2800">
                <a:latin typeface="+mj-lt"/>
              </a:rPr>
              <a:t> </a:t>
            </a:r>
            <a:r>
              <a:rPr lang="en-US" sz="2800" err="1">
                <a:latin typeface="+mj-lt"/>
              </a:rPr>
              <a:t>đúng</a:t>
            </a:r>
            <a:r>
              <a:rPr lang="en-US" sz="2800">
                <a:latin typeface="+mj-lt"/>
              </a:rPr>
              <a:t> </a:t>
            </a:r>
            <a:r>
              <a:rPr lang="en-US" sz="2800" err="1">
                <a:latin typeface="+mj-lt"/>
              </a:rPr>
              <a:t>ta</a:t>
            </a:r>
            <a:r>
              <a:rPr lang="en-US" sz="2800">
                <a:latin typeface="+mj-lt"/>
              </a:rPr>
              <a:t> </a:t>
            </a:r>
            <a:r>
              <a:rPr lang="en-US" sz="2800" err="1">
                <a:latin typeface="+mj-lt"/>
              </a:rPr>
              <a:t>chứng</a:t>
            </a:r>
            <a:r>
              <a:rPr lang="en-US" sz="2800">
                <a:latin typeface="+mj-lt"/>
              </a:rPr>
              <a:t> minh </a:t>
            </a:r>
            <a:r>
              <a:rPr lang="en-US" sz="2800" err="1">
                <a:latin typeface="+mj-lt"/>
              </a:rPr>
              <a:t>nếu</a:t>
            </a:r>
            <a:r>
              <a:rPr lang="en-US" sz="2800">
                <a:latin typeface="+mj-lt"/>
              </a:rPr>
              <a:t> </a:t>
            </a:r>
            <a:r>
              <a:rPr lang="en-US" sz="2800" err="1">
                <a:latin typeface="+mj-lt"/>
              </a:rPr>
              <a:t>thêm</a:t>
            </a:r>
            <a:r>
              <a:rPr lang="en-US" sz="2800">
                <a:latin typeface="+mj-lt"/>
              </a:rPr>
              <a:t> </a:t>
            </a:r>
            <a:r>
              <a:rPr lang="en-US" sz="2800" err="1">
                <a:latin typeface="+mj-lt"/>
              </a:rPr>
              <a:t>phủ</a:t>
            </a:r>
            <a:r>
              <a:rPr lang="en-US" sz="2800">
                <a:latin typeface="+mj-lt"/>
              </a:rPr>
              <a:t> </a:t>
            </a:r>
            <a:r>
              <a:rPr lang="en-US" sz="2800" err="1">
                <a:latin typeface="+mj-lt"/>
              </a:rPr>
              <a:t>định</a:t>
            </a:r>
            <a:r>
              <a:rPr lang="en-US" sz="2800">
                <a:latin typeface="+mj-lt"/>
              </a:rPr>
              <a:t> </a:t>
            </a:r>
            <a:r>
              <a:rPr lang="en-US" sz="2800" err="1">
                <a:latin typeface="+mj-lt"/>
              </a:rPr>
              <a:t>của</a:t>
            </a:r>
            <a:r>
              <a:rPr lang="en-US" sz="2800">
                <a:latin typeface="+mj-lt"/>
              </a:rPr>
              <a:t> </a:t>
            </a:r>
            <a:r>
              <a:rPr lang="en-US" sz="2800" i="1">
                <a:latin typeface="+mj-lt"/>
              </a:rPr>
              <a:t>q</a:t>
            </a:r>
            <a:r>
              <a:rPr lang="en-US" sz="2800">
                <a:latin typeface="+mj-lt"/>
              </a:rPr>
              <a:t> </a:t>
            </a:r>
            <a:r>
              <a:rPr lang="en-US" sz="2800" err="1">
                <a:latin typeface="+mj-lt"/>
              </a:rPr>
              <a:t>vào</a:t>
            </a:r>
            <a:r>
              <a:rPr lang="en-US" sz="2800">
                <a:latin typeface="+mj-lt"/>
              </a:rPr>
              <a:t> </a:t>
            </a:r>
            <a:r>
              <a:rPr lang="en-US" sz="2800" err="1">
                <a:latin typeface="+mj-lt"/>
              </a:rPr>
              <a:t>các</a:t>
            </a:r>
            <a:r>
              <a:rPr lang="en-US" sz="2800">
                <a:latin typeface="+mj-lt"/>
              </a:rPr>
              <a:t> </a:t>
            </a:r>
            <a:r>
              <a:rPr lang="en-US" sz="2800" err="1">
                <a:latin typeface="+mj-lt"/>
              </a:rPr>
              <a:t>tiền</a:t>
            </a:r>
            <a:r>
              <a:rPr lang="en-US" sz="2800">
                <a:latin typeface="+mj-lt"/>
              </a:rPr>
              <a:t> </a:t>
            </a:r>
            <a:r>
              <a:rPr lang="en-US" sz="2800" err="1">
                <a:latin typeface="+mj-lt"/>
              </a:rPr>
              <a:t>đề</a:t>
            </a:r>
            <a:r>
              <a:rPr lang="en-US" sz="2800">
                <a:latin typeface="+mj-lt"/>
              </a:rPr>
              <a:t> </a:t>
            </a:r>
            <a:r>
              <a:rPr lang="en-US" sz="2800" err="1">
                <a:latin typeface="+mj-lt"/>
              </a:rPr>
              <a:t>thì</a:t>
            </a:r>
            <a:r>
              <a:rPr lang="en-US" sz="2800">
                <a:latin typeface="+mj-lt"/>
              </a:rPr>
              <a:t> </a:t>
            </a:r>
            <a:r>
              <a:rPr lang="en-US" sz="2800" err="1">
                <a:latin typeface="+mj-lt"/>
              </a:rPr>
              <a:t>được</a:t>
            </a:r>
            <a:r>
              <a:rPr lang="en-US" sz="2800">
                <a:latin typeface="+mj-lt"/>
              </a:rPr>
              <a:t> </a:t>
            </a:r>
            <a:r>
              <a:rPr lang="en-US" sz="2800" err="1">
                <a:latin typeface="+mj-lt"/>
              </a:rPr>
              <a:t>một</a:t>
            </a:r>
            <a:r>
              <a:rPr lang="en-US" sz="2800">
                <a:latin typeface="+mj-lt"/>
              </a:rPr>
              <a:t> </a:t>
            </a:r>
            <a:r>
              <a:rPr lang="en-US" sz="2800" err="1">
                <a:latin typeface="+mj-lt"/>
              </a:rPr>
              <a:t>mâu</a:t>
            </a:r>
            <a:r>
              <a:rPr lang="en-US" sz="2800">
                <a:latin typeface="+mj-lt"/>
              </a:rPr>
              <a:t> </a:t>
            </a:r>
            <a:r>
              <a:rPr lang="en-US" sz="2800" err="1">
                <a:latin typeface="+mj-lt"/>
              </a:rPr>
              <a:t>thuẫn</a:t>
            </a:r>
            <a:r>
              <a:rPr lang="en-US" sz="2800">
                <a:latin typeface="+mj-lt"/>
              </a:rPr>
              <a:t>. </a:t>
            </a:r>
          </a:p>
          <a:p>
            <a:pPr eaLnBrk="1" hangingPunct="1">
              <a:defRPr/>
            </a:pPr>
            <a:endParaRPr lang="en-US" sz="2800"/>
          </a:p>
          <a:p>
            <a:pPr eaLnBrk="1" hangingPunct="1">
              <a:buFontTx/>
              <a:buNone/>
              <a:defRPr/>
            </a:pPr>
            <a:endParaRPr lang="en-US" altLang="ko-KR" sz="2800" b="1">
              <a:ea typeface="굴림" charset="-127"/>
            </a:endParaRPr>
          </a:p>
        </p:txBody>
      </p:sp>
      <p:graphicFrame>
        <p:nvGraphicFramePr>
          <p:cNvPr id="273415" name="Object 2"/>
          <p:cNvGraphicFramePr>
            <a:graphicFrameLocks noGrp="1" noChangeAspect="1"/>
          </p:cNvGraphicFramePr>
          <p:nvPr>
            <p:ph sz="quarter" idx="2"/>
          </p:nvPr>
        </p:nvGraphicFramePr>
        <p:xfrm>
          <a:off x="457200" y="3622675"/>
          <a:ext cx="8382000" cy="638175"/>
        </p:xfrm>
        <a:graphic>
          <a:graphicData uri="http://schemas.openxmlformats.org/presentationml/2006/ole">
            <p:oleObj spid="_x0000_s16386" name="Equation" r:id="rId3" imgW="3670200" imgH="279360" progId="Equation.DSMT4">
              <p:embed/>
            </p:oleObj>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Effect transition="in" filter="barn(inHorizontal)">
                                      <p:cBhvr>
                                        <p:cTn id="7" dur="500"/>
                                        <p:tgtEl>
                                          <p:spTgt spid="273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73411">
                                            <p:txEl>
                                              <p:pRg st="1" end="1"/>
                                            </p:txEl>
                                          </p:spTgt>
                                        </p:tgtEl>
                                        <p:attrNameLst>
                                          <p:attrName>style.visibility</p:attrName>
                                        </p:attrNameLst>
                                      </p:cBhvr>
                                      <p:to>
                                        <p:strVal val="visible"/>
                                      </p:to>
                                    </p:set>
                                    <p:animEffect transition="in" filter="barn(inHorizontal)">
                                      <p:cBhvr>
                                        <p:cTn id="12" dur="500"/>
                                        <p:tgtEl>
                                          <p:spTgt spid="273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73411">
                                            <p:txEl>
                                              <p:pRg st="4" end="4"/>
                                            </p:txEl>
                                          </p:spTgt>
                                        </p:tgtEl>
                                        <p:attrNameLst>
                                          <p:attrName>style.visibility</p:attrName>
                                        </p:attrNameLst>
                                      </p:cBhvr>
                                      <p:to>
                                        <p:strVal val="visible"/>
                                      </p:to>
                                    </p:set>
                                    <p:animEffect transition="in" filter="barn(inHorizontal)">
                                      <p:cBhvr>
                                        <p:cTn id="17" dur="500"/>
                                        <p:tgtEl>
                                          <p:spTgt spid="27341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273415"/>
                                        </p:tgtEl>
                                        <p:attrNameLst>
                                          <p:attrName>style.visibility</p:attrName>
                                        </p:attrNameLst>
                                      </p:cBhvr>
                                      <p:to>
                                        <p:strVal val="visible"/>
                                      </p:to>
                                    </p:set>
                                    <p:animEffect transition="in" filter="wheel(4)">
                                      <p:cBhvr>
                                        <p:cTn id="22" dur="2000"/>
                                        <p:tgtEl>
                                          <p:spTgt spid="273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solidFill>
            <a:srgbClr val="B2B2B2"/>
          </a:solidFill>
        </p:spPr>
        <p:txBody>
          <a:bodyPr/>
          <a:lstStyle/>
          <a:p>
            <a:pPr eaLnBrk="1" hangingPunct="1"/>
            <a:r>
              <a:rPr lang="en-US" b="1" smtClean="0"/>
              <a:t>VÍ DỤ</a:t>
            </a:r>
          </a:p>
        </p:txBody>
      </p:sp>
      <p:sp>
        <p:nvSpPr>
          <p:cNvPr id="239619" name="Rectangle 3"/>
          <p:cNvSpPr>
            <a:spLocks noGrp="1" noChangeArrowheads="1"/>
          </p:cNvSpPr>
          <p:nvPr>
            <p:ph type="body" sz="half" idx="1"/>
          </p:nvPr>
        </p:nvSpPr>
        <p:spPr>
          <a:xfrm>
            <a:off x="685800" y="1981200"/>
            <a:ext cx="3794125" cy="4114800"/>
          </a:xfrm>
          <a:solidFill>
            <a:srgbClr val="CCFFCC"/>
          </a:solidFill>
        </p:spPr>
        <p:txBody>
          <a:bodyPr/>
          <a:lstStyle/>
          <a:p>
            <a:pPr eaLnBrk="1" hangingPunct="1">
              <a:defRPr/>
            </a:pPr>
            <a:r>
              <a:rPr lang="en-US" err="1">
                <a:latin typeface="+mj-lt"/>
              </a:rPr>
              <a:t>Hãy</a:t>
            </a:r>
            <a:r>
              <a:rPr lang="en-US">
                <a:latin typeface="+mj-lt"/>
              </a:rPr>
              <a:t> </a:t>
            </a:r>
            <a:r>
              <a:rPr lang="en-US" err="1">
                <a:latin typeface="+mj-lt"/>
              </a:rPr>
              <a:t>chứng</a:t>
            </a:r>
            <a:r>
              <a:rPr lang="en-US">
                <a:latin typeface="+mj-lt"/>
              </a:rPr>
              <a:t> minh:</a:t>
            </a:r>
          </a:p>
        </p:txBody>
      </p:sp>
      <p:sp>
        <p:nvSpPr>
          <p:cNvPr id="239620" name="Rectangle 4"/>
          <p:cNvSpPr>
            <a:spLocks noGrp="1" noChangeArrowheads="1"/>
          </p:cNvSpPr>
          <p:nvPr>
            <p:ph type="body" sz="half" idx="2"/>
          </p:nvPr>
        </p:nvSpPr>
        <p:spPr>
          <a:xfrm>
            <a:off x="4664075" y="1981200"/>
            <a:ext cx="3794125" cy="4114800"/>
          </a:xfrm>
          <a:solidFill>
            <a:srgbClr val="CCFFCC"/>
          </a:solidFill>
        </p:spPr>
        <p:txBody>
          <a:bodyPr/>
          <a:lstStyle/>
          <a:p>
            <a:pPr eaLnBrk="1" hangingPunct="1">
              <a:defRPr/>
            </a:pPr>
            <a:r>
              <a:rPr lang="en-US">
                <a:latin typeface="+mj-lt"/>
              </a:rPr>
              <a:t>Cm </a:t>
            </a:r>
            <a:r>
              <a:rPr lang="en-US" err="1">
                <a:latin typeface="+mj-lt"/>
              </a:rPr>
              <a:t>bằng</a:t>
            </a:r>
            <a:r>
              <a:rPr lang="en-US">
                <a:latin typeface="+mj-lt"/>
              </a:rPr>
              <a:t> </a:t>
            </a:r>
            <a:r>
              <a:rPr lang="en-US" err="1">
                <a:latin typeface="+mj-lt"/>
              </a:rPr>
              <a:t>phản</a:t>
            </a:r>
            <a:r>
              <a:rPr lang="en-US">
                <a:latin typeface="+mj-lt"/>
              </a:rPr>
              <a:t> </a:t>
            </a:r>
            <a:r>
              <a:rPr lang="en-US" err="1">
                <a:latin typeface="+mj-lt"/>
              </a:rPr>
              <a:t>chứng</a:t>
            </a:r>
            <a:r>
              <a:rPr lang="en-US">
                <a:latin typeface="+mj-lt"/>
              </a:rPr>
              <a:t>.</a:t>
            </a:r>
          </a:p>
          <a:p>
            <a:pPr eaLnBrk="1" hangingPunct="1">
              <a:defRPr/>
            </a:pPr>
            <a:endParaRPr lang="en-US"/>
          </a:p>
        </p:txBody>
      </p:sp>
      <p:graphicFrame>
        <p:nvGraphicFramePr>
          <p:cNvPr id="239621" name="Object 2"/>
          <p:cNvGraphicFramePr>
            <a:graphicFrameLocks noChangeAspect="1"/>
          </p:cNvGraphicFramePr>
          <p:nvPr/>
        </p:nvGraphicFramePr>
        <p:xfrm>
          <a:off x="1676400" y="2743200"/>
          <a:ext cx="1739900" cy="2286000"/>
        </p:xfrm>
        <a:graphic>
          <a:graphicData uri="http://schemas.openxmlformats.org/presentationml/2006/ole">
            <p:oleObj spid="_x0000_s17410" name="Equation" r:id="rId3" imgW="647640" imgH="850680" progId="Equation.DSMT4">
              <p:embed/>
            </p:oleObj>
          </a:graphicData>
        </a:graphic>
      </p:graphicFrame>
      <p:graphicFrame>
        <p:nvGraphicFramePr>
          <p:cNvPr id="239622" name="Object 3"/>
          <p:cNvGraphicFramePr>
            <a:graphicFrameLocks noChangeAspect="1"/>
          </p:cNvGraphicFramePr>
          <p:nvPr/>
        </p:nvGraphicFramePr>
        <p:xfrm>
          <a:off x="5562600" y="2284413"/>
          <a:ext cx="1501775" cy="3513137"/>
        </p:xfrm>
        <a:graphic>
          <a:graphicData uri="http://schemas.openxmlformats.org/presentationml/2006/ole">
            <p:oleObj spid="_x0000_s17411" name="Equation" r:id="rId4" imgW="558720" imgH="1307880" progId="Equation.DSMT4">
              <p:embed/>
            </p:oleObj>
          </a:graphicData>
        </a:graphic>
      </p:graphicFrame>
      <p:sp>
        <p:nvSpPr>
          <p:cNvPr id="9" name="Slide Number Placeholder 8"/>
          <p:cNvSpPr>
            <a:spLocks noGrp="1"/>
          </p:cNvSpPr>
          <p:nvPr>
            <p:ph type="sldNum" sz="quarter" idx="12"/>
          </p:nvPr>
        </p:nvSpPr>
        <p:spPr/>
        <p:txBody>
          <a:bodyPr/>
          <a:lstStyle/>
          <a:p>
            <a:pPr>
              <a:defRPr/>
            </a:pPr>
            <a:fld id="{47A6E24D-DE59-4244-B6C3-8160895FEE07}" type="slidenum">
              <a:rPr lang="en-US" smtClean="0"/>
              <a:pPr>
                <a:defRPr/>
              </a:pPr>
              <a:t>74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39621"/>
                                        </p:tgtEl>
                                        <p:attrNameLst>
                                          <p:attrName>style.visibility</p:attrName>
                                        </p:attrNameLst>
                                      </p:cBhvr>
                                      <p:to>
                                        <p:strVal val="visible"/>
                                      </p:to>
                                    </p:set>
                                    <p:animEffect transition="in" filter="diamond(in)">
                                      <p:cBhvr>
                                        <p:cTn id="7" dur="2000"/>
                                        <p:tgtEl>
                                          <p:spTgt spid="239621"/>
                                        </p:tgtEl>
                                      </p:cBhvr>
                                    </p:animEffect>
                                  </p:childTnLst>
                                </p:cTn>
                              </p:par>
                            </p:childTnLst>
                          </p:cTn>
                        </p:par>
                      </p:childTnLst>
                    </p:cTn>
                  </p:par>
                  <p:par>
                    <p:cTn id="8" fill="hold">
                      <p:stCondLst>
                        <p:cond delay="indefinite"/>
                      </p:stCondLst>
                      <p:childTnLst>
                        <p:par>
                          <p:cTn id="9" fill="hold">
                            <p:stCondLst>
                              <p:cond delay="0"/>
                            </p:stCondLst>
                            <p:childTnLst>
                              <p:par>
                                <p:cTn id="10" presetID="51" presetClass="entr" presetSubtype="0" fill="hold" grpId="0" nodeType="clickEffect">
                                  <p:stCondLst>
                                    <p:cond delay="0"/>
                                  </p:stCondLst>
                                  <p:childTnLst>
                                    <p:set>
                                      <p:cBhvr>
                                        <p:cTn id="11" dur="1" fill="hold">
                                          <p:stCondLst>
                                            <p:cond delay="0"/>
                                          </p:stCondLst>
                                        </p:cTn>
                                        <p:tgtEl>
                                          <p:spTgt spid="239620">
                                            <p:bg/>
                                          </p:spTgt>
                                        </p:tgtEl>
                                        <p:attrNameLst>
                                          <p:attrName>style.visibility</p:attrName>
                                        </p:attrNameLst>
                                      </p:cBhvr>
                                      <p:to>
                                        <p:strVal val="visible"/>
                                      </p:to>
                                    </p:set>
                                    <p:animEffect transition="in" filter="fade">
                                      <p:cBhvr>
                                        <p:cTn id="12" dur="770" decel="100000"/>
                                        <p:tgtEl>
                                          <p:spTgt spid="239620">
                                            <p:bg/>
                                          </p:spTgt>
                                        </p:tgtEl>
                                      </p:cBhvr>
                                    </p:animEffect>
                                    <p:animScale>
                                      <p:cBhvr>
                                        <p:cTn id="13" dur="770" decel="100000"/>
                                        <p:tgtEl>
                                          <p:spTgt spid="239620">
                                            <p:bg/>
                                          </p:spTgt>
                                        </p:tgtEl>
                                      </p:cBhvr>
                                      <p:from x="10000" y="10000"/>
                                      <p:to x="200000" y="450000"/>
                                    </p:animScale>
                                    <p:animScale>
                                      <p:cBhvr>
                                        <p:cTn id="14" dur="1230" accel="100000" fill="hold">
                                          <p:stCondLst>
                                            <p:cond delay="770"/>
                                          </p:stCondLst>
                                        </p:cTn>
                                        <p:tgtEl>
                                          <p:spTgt spid="239620">
                                            <p:bg/>
                                          </p:spTgt>
                                        </p:tgtEl>
                                      </p:cBhvr>
                                      <p:from x="200000" y="450000"/>
                                      <p:to x="100000" y="100000"/>
                                    </p:animScale>
                                    <p:set>
                                      <p:cBhvr>
                                        <p:cTn id="15" dur="770" fill="hold"/>
                                        <p:tgtEl>
                                          <p:spTgt spid="239620">
                                            <p:bg/>
                                          </p:spTgt>
                                        </p:tgtEl>
                                        <p:attrNameLst>
                                          <p:attrName>ppt_x</p:attrName>
                                        </p:attrNameLst>
                                      </p:cBhvr>
                                      <p:to>
                                        <p:strVal val="(0.5)"/>
                                      </p:to>
                                    </p:set>
                                    <p:anim from="(0.5)" to="(#ppt_x)" calcmode="lin" valueType="num">
                                      <p:cBhvr>
                                        <p:cTn id="16" dur="1230" accel="100000" fill="hold">
                                          <p:stCondLst>
                                            <p:cond delay="770"/>
                                          </p:stCondLst>
                                        </p:cTn>
                                        <p:tgtEl>
                                          <p:spTgt spid="239620">
                                            <p:bg/>
                                          </p:spTgt>
                                        </p:tgtEl>
                                        <p:attrNameLst>
                                          <p:attrName>ppt_x</p:attrName>
                                        </p:attrNameLst>
                                      </p:cBhvr>
                                    </p:anim>
                                    <p:set>
                                      <p:cBhvr>
                                        <p:cTn id="17" dur="770" fill="hold"/>
                                        <p:tgtEl>
                                          <p:spTgt spid="239620">
                                            <p:bg/>
                                          </p:spTgt>
                                        </p:tgtEl>
                                        <p:attrNameLst>
                                          <p:attrName>ppt_y</p:attrName>
                                        </p:attrNameLst>
                                      </p:cBhvr>
                                      <p:to>
                                        <p:strVal val="(#ppt_y+0.4)"/>
                                      </p:to>
                                    </p:set>
                                    <p:anim from="(#ppt_y+0.4)" to="(#ppt_y)" calcmode="lin" valueType="num">
                                      <p:cBhvr>
                                        <p:cTn id="18" dur="1230" accel="100000" fill="hold">
                                          <p:stCondLst>
                                            <p:cond delay="770"/>
                                          </p:stCondLst>
                                        </p:cTn>
                                        <p:tgtEl>
                                          <p:spTgt spid="239620">
                                            <p:bg/>
                                          </p:spTgt>
                                        </p:tgtEl>
                                        <p:attrNameLst>
                                          <p:attrName>ppt_y</p:attrName>
                                        </p:attrNameLst>
                                      </p:cBhvr>
                                    </p:anim>
                                  </p:childTnLst>
                                </p:cTn>
                              </p:par>
                            </p:childTnLst>
                          </p:cTn>
                        </p:par>
                      </p:childTnLst>
                    </p:cTn>
                  </p:par>
                  <p:par>
                    <p:cTn id="19" fill="hold">
                      <p:stCondLst>
                        <p:cond delay="indefinite"/>
                      </p:stCondLst>
                      <p:childTnLst>
                        <p:par>
                          <p:cTn id="20" fill="hold">
                            <p:stCondLst>
                              <p:cond delay="0"/>
                            </p:stCondLst>
                            <p:childTnLst>
                              <p:par>
                                <p:cTn id="21" presetID="51" presetClass="entr" presetSubtype="0" fill="hold" grpId="0" nodeType="clickEffect">
                                  <p:stCondLst>
                                    <p:cond delay="0"/>
                                  </p:stCondLst>
                                  <p:childTnLst>
                                    <p:set>
                                      <p:cBhvr>
                                        <p:cTn id="22" dur="1" fill="hold">
                                          <p:stCondLst>
                                            <p:cond delay="0"/>
                                          </p:stCondLst>
                                        </p:cTn>
                                        <p:tgtEl>
                                          <p:spTgt spid="239620">
                                            <p:txEl>
                                              <p:pRg st="0" end="0"/>
                                            </p:txEl>
                                          </p:spTgt>
                                        </p:tgtEl>
                                        <p:attrNameLst>
                                          <p:attrName>style.visibility</p:attrName>
                                        </p:attrNameLst>
                                      </p:cBhvr>
                                      <p:to>
                                        <p:strVal val="visible"/>
                                      </p:to>
                                    </p:set>
                                    <p:animEffect transition="in" filter="fade">
                                      <p:cBhvr>
                                        <p:cTn id="23" dur="770" decel="100000"/>
                                        <p:tgtEl>
                                          <p:spTgt spid="239620">
                                            <p:txEl>
                                              <p:pRg st="0" end="0"/>
                                            </p:txEl>
                                          </p:spTgt>
                                        </p:tgtEl>
                                      </p:cBhvr>
                                    </p:animEffect>
                                    <p:animScale>
                                      <p:cBhvr>
                                        <p:cTn id="24" dur="770" decel="100000"/>
                                        <p:tgtEl>
                                          <p:spTgt spid="239620">
                                            <p:txEl>
                                              <p:pRg st="0" end="0"/>
                                            </p:txEl>
                                          </p:spTgt>
                                        </p:tgtEl>
                                      </p:cBhvr>
                                      <p:from x="10000" y="10000"/>
                                      <p:to x="200000" y="450000"/>
                                    </p:animScale>
                                    <p:animScale>
                                      <p:cBhvr>
                                        <p:cTn id="25" dur="1230" accel="100000" fill="hold">
                                          <p:stCondLst>
                                            <p:cond delay="770"/>
                                          </p:stCondLst>
                                        </p:cTn>
                                        <p:tgtEl>
                                          <p:spTgt spid="239620">
                                            <p:txEl>
                                              <p:pRg st="0" end="0"/>
                                            </p:txEl>
                                          </p:spTgt>
                                        </p:tgtEl>
                                      </p:cBhvr>
                                      <p:from x="200000" y="450000"/>
                                      <p:to x="100000" y="100000"/>
                                    </p:animScale>
                                    <p:set>
                                      <p:cBhvr>
                                        <p:cTn id="26" dur="770" fill="hold"/>
                                        <p:tgtEl>
                                          <p:spTgt spid="239620">
                                            <p:txEl>
                                              <p:pRg st="0" end="0"/>
                                            </p:txEl>
                                          </p:spTgt>
                                        </p:tgtEl>
                                        <p:attrNameLst>
                                          <p:attrName>ppt_x</p:attrName>
                                        </p:attrNameLst>
                                      </p:cBhvr>
                                      <p:to>
                                        <p:strVal val="(0.5)"/>
                                      </p:to>
                                    </p:set>
                                    <p:anim from="(0.5)" to="(#ppt_x)" calcmode="lin" valueType="num">
                                      <p:cBhvr>
                                        <p:cTn id="27" dur="1230" accel="100000" fill="hold">
                                          <p:stCondLst>
                                            <p:cond delay="770"/>
                                          </p:stCondLst>
                                        </p:cTn>
                                        <p:tgtEl>
                                          <p:spTgt spid="239620">
                                            <p:txEl>
                                              <p:pRg st="0" end="0"/>
                                            </p:txEl>
                                          </p:spTgt>
                                        </p:tgtEl>
                                        <p:attrNameLst>
                                          <p:attrName>ppt_x</p:attrName>
                                        </p:attrNameLst>
                                      </p:cBhvr>
                                    </p:anim>
                                    <p:set>
                                      <p:cBhvr>
                                        <p:cTn id="28" dur="770" fill="hold"/>
                                        <p:tgtEl>
                                          <p:spTgt spid="239620">
                                            <p:txEl>
                                              <p:pRg st="0" end="0"/>
                                            </p:txEl>
                                          </p:spTgt>
                                        </p:tgtEl>
                                        <p:attrNameLst>
                                          <p:attrName>ppt_y</p:attrName>
                                        </p:attrNameLst>
                                      </p:cBhvr>
                                      <p:to>
                                        <p:strVal val="(#ppt_y+0.4)"/>
                                      </p:to>
                                    </p:set>
                                    <p:anim from="(#ppt_y+0.4)" to="(#ppt_y)" calcmode="lin" valueType="num">
                                      <p:cBhvr>
                                        <p:cTn id="29" dur="1230" accel="100000" fill="hold">
                                          <p:stCondLst>
                                            <p:cond delay="770"/>
                                          </p:stCondLst>
                                        </p:cTn>
                                        <p:tgtEl>
                                          <p:spTgt spid="239620">
                                            <p:txEl>
                                              <p:pRg st="0" end="0"/>
                                            </p:txEl>
                                          </p:spTgt>
                                        </p:tgtEl>
                                        <p:attrNameLst>
                                          <p:attrName>ppt_y</p:attrName>
                                        </p:attrNameLst>
                                      </p:cBhvr>
                                    </p:anim>
                                  </p:childTnLst>
                                </p:cTn>
                              </p:par>
                            </p:childTnLst>
                          </p:cTn>
                        </p:par>
                      </p:childTnLst>
                    </p:cTn>
                  </p:par>
                  <p:par>
                    <p:cTn id="30" fill="hold">
                      <p:stCondLst>
                        <p:cond delay="indefinite"/>
                      </p:stCondLst>
                      <p:childTnLst>
                        <p:par>
                          <p:cTn id="31" fill="hold">
                            <p:stCondLst>
                              <p:cond delay="0"/>
                            </p:stCondLst>
                            <p:childTnLst>
                              <p:par>
                                <p:cTn id="32" presetID="13" presetClass="entr" presetSubtype="16" fill="hold" nodeType="clickEffect">
                                  <p:stCondLst>
                                    <p:cond delay="0"/>
                                  </p:stCondLst>
                                  <p:childTnLst>
                                    <p:set>
                                      <p:cBhvr>
                                        <p:cTn id="33" dur="1" fill="hold">
                                          <p:stCondLst>
                                            <p:cond delay="0"/>
                                          </p:stCondLst>
                                        </p:cTn>
                                        <p:tgtEl>
                                          <p:spTgt spid="239622"/>
                                        </p:tgtEl>
                                        <p:attrNameLst>
                                          <p:attrName>style.visibility</p:attrName>
                                        </p:attrNameLst>
                                      </p:cBhvr>
                                      <p:to>
                                        <p:strVal val="visible"/>
                                      </p:to>
                                    </p:set>
                                    <p:animEffect transition="in" filter="plus(in)">
                                      <p:cBhvr>
                                        <p:cTn id="34" dur="2000"/>
                                        <p:tgtEl>
                                          <p:spTgt spid="239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build="p"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z="4800" smtClean="0"/>
              <a:t>Qui Tắc Suy Diễn</a:t>
            </a:r>
          </a:p>
        </p:txBody>
      </p:sp>
      <p:sp>
        <p:nvSpPr>
          <p:cNvPr id="274435" name="Rectangle 3"/>
          <p:cNvSpPr>
            <a:spLocks noGrp="1" noChangeArrowheads="1"/>
          </p:cNvSpPr>
          <p:nvPr>
            <p:ph type="body" sz="half" idx="1"/>
          </p:nvPr>
        </p:nvSpPr>
        <p:spPr>
          <a:xfrm>
            <a:off x="685800" y="1981200"/>
            <a:ext cx="7696200" cy="4114800"/>
          </a:xfrm>
        </p:spPr>
        <p:txBody>
          <a:bodyPr/>
          <a:lstStyle/>
          <a:p>
            <a:pPr eaLnBrk="1" hangingPunct="1">
              <a:defRPr/>
            </a:pPr>
            <a:r>
              <a:rPr lang="en-US" sz="2800" b="1">
                <a:latin typeface="+mj-lt"/>
              </a:rPr>
              <a:t>CHỨNG MINH THEO TRƯỜNG HỢP 	</a:t>
            </a:r>
          </a:p>
          <a:p>
            <a:pPr eaLnBrk="1" hangingPunct="1">
              <a:buFontTx/>
              <a:buNone/>
              <a:defRPr/>
            </a:pPr>
            <a:r>
              <a:rPr lang="en-US" sz="2800">
                <a:latin typeface="+mj-lt"/>
              </a:rPr>
              <a:t>	</a:t>
            </a:r>
            <a:r>
              <a:rPr lang="en-US" sz="2800" err="1">
                <a:latin typeface="+mj-lt"/>
              </a:rPr>
              <a:t>Dựa</a:t>
            </a:r>
            <a:r>
              <a:rPr lang="en-US" sz="2800">
                <a:latin typeface="+mj-lt"/>
              </a:rPr>
              <a:t> </a:t>
            </a:r>
            <a:r>
              <a:rPr lang="en-US" sz="2800" err="1">
                <a:latin typeface="+mj-lt"/>
              </a:rPr>
              <a:t>trên</a:t>
            </a:r>
            <a:r>
              <a:rPr lang="en-US" sz="2800">
                <a:latin typeface="+mj-lt"/>
              </a:rPr>
              <a:t> </a:t>
            </a:r>
            <a:r>
              <a:rPr lang="en-US" sz="2800" err="1">
                <a:latin typeface="+mj-lt"/>
              </a:rPr>
              <a:t>hằng</a:t>
            </a:r>
            <a:r>
              <a:rPr lang="en-US" sz="2800">
                <a:latin typeface="+mj-lt"/>
              </a:rPr>
              <a:t> </a:t>
            </a:r>
            <a:r>
              <a:rPr lang="en-US" sz="2800" err="1">
                <a:latin typeface="+mj-lt"/>
              </a:rPr>
              <a:t>đúng</a:t>
            </a:r>
            <a:r>
              <a:rPr lang="en-US" sz="2800">
                <a:latin typeface="+mj-lt"/>
              </a:rPr>
              <a:t>:</a:t>
            </a:r>
          </a:p>
          <a:p>
            <a:pPr eaLnBrk="1" hangingPunct="1">
              <a:defRPr/>
            </a:pPr>
            <a:endParaRPr lang="en-US" sz="2800">
              <a:latin typeface="+mj-lt"/>
            </a:endParaRPr>
          </a:p>
          <a:p>
            <a:pPr eaLnBrk="1" hangingPunct="1">
              <a:defRPr/>
            </a:pPr>
            <a:endParaRPr lang="en-US" sz="2800">
              <a:latin typeface="+mj-lt"/>
            </a:endParaRPr>
          </a:p>
          <a:p>
            <a:pPr eaLnBrk="1" hangingPunct="1">
              <a:defRPr/>
            </a:pPr>
            <a:r>
              <a:rPr lang="en-US" sz="2800">
                <a:latin typeface="+mj-lt"/>
              </a:rPr>
              <a:t>Ý </a:t>
            </a:r>
            <a:r>
              <a:rPr lang="en-US" sz="2800" err="1">
                <a:latin typeface="+mj-lt"/>
              </a:rPr>
              <a:t>nghĩa</a:t>
            </a:r>
            <a:r>
              <a:rPr lang="en-US" sz="2800">
                <a:latin typeface="+mj-lt"/>
              </a:rPr>
              <a:t>: </a:t>
            </a:r>
            <a:r>
              <a:rPr lang="en-US" sz="2800" err="1">
                <a:latin typeface="+mj-lt"/>
              </a:rPr>
              <a:t>nếu</a:t>
            </a:r>
            <a:r>
              <a:rPr lang="en-US" sz="2800">
                <a:latin typeface="+mj-lt"/>
              </a:rPr>
              <a:t> </a:t>
            </a:r>
            <a:r>
              <a:rPr lang="en-US" sz="2800" i="1">
                <a:latin typeface="+mj-lt"/>
              </a:rPr>
              <a:t>p</a:t>
            </a:r>
            <a:r>
              <a:rPr lang="en-US" sz="2800">
                <a:latin typeface="+mj-lt"/>
              </a:rPr>
              <a:t> </a:t>
            </a:r>
            <a:r>
              <a:rPr lang="en-US" sz="2800" err="1">
                <a:latin typeface="+mj-lt"/>
              </a:rPr>
              <a:t>suy</a:t>
            </a:r>
            <a:r>
              <a:rPr lang="en-US" sz="2800">
                <a:latin typeface="+mj-lt"/>
              </a:rPr>
              <a:t> </a:t>
            </a:r>
            <a:r>
              <a:rPr lang="en-US" sz="2800" err="1">
                <a:latin typeface="+mj-lt"/>
              </a:rPr>
              <a:t>ra</a:t>
            </a:r>
            <a:r>
              <a:rPr lang="en-US" sz="2800">
                <a:latin typeface="+mj-lt"/>
              </a:rPr>
              <a:t> </a:t>
            </a:r>
            <a:r>
              <a:rPr lang="en-US" sz="2800" i="1">
                <a:latin typeface="+mj-lt"/>
              </a:rPr>
              <a:t>r</a:t>
            </a:r>
            <a:r>
              <a:rPr lang="en-US" sz="2800">
                <a:latin typeface="+mj-lt"/>
              </a:rPr>
              <a:t> </a:t>
            </a:r>
            <a:r>
              <a:rPr lang="en-US" sz="2800" err="1">
                <a:latin typeface="+mj-lt"/>
              </a:rPr>
              <a:t>và</a:t>
            </a:r>
            <a:r>
              <a:rPr lang="en-US" sz="2800">
                <a:latin typeface="+mj-lt"/>
              </a:rPr>
              <a:t> </a:t>
            </a:r>
            <a:r>
              <a:rPr lang="en-US" sz="2800" i="1">
                <a:latin typeface="+mj-lt"/>
              </a:rPr>
              <a:t>q</a:t>
            </a:r>
            <a:r>
              <a:rPr lang="en-US" sz="2800">
                <a:latin typeface="+mj-lt"/>
              </a:rPr>
              <a:t> </a:t>
            </a:r>
            <a:r>
              <a:rPr lang="en-US" sz="2800" err="1">
                <a:latin typeface="+mj-lt"/>
              </a:rPr>
              <a:t>suy</a:t>
            </a:r>
            <a:r>
              <a:rPr lang="en-US" sz="2800">
                <a:latin typeface="+mj-lt"/>
              </a:rPr>
              <a:t> </a:t>
            </a:r>
            <a:r>
              <a:rPr lang="en-US" sz="2800" err="1">
                <a:latin typeface="+mj-lt"/>
              </a:rPr>
              <a:t>ra</a:t>
            </a:r>
            <a:r>
              <a:rPr lang="en-US" sz="2800">
                <a:latin typeface="+mj-lt"/>
              </a:rPr>
              <a:t> </a:t>
            </a:r>
            <a:r>
              <a:rPr lang="en-US" sz="2800" i="1">
                <a:latin typeface="+mj-lt"/>
              </a:rPr>
              <a:t>r</a:t>
            </a:r>
            <a:r>
              <a:rPr lang="en-US" sz="2800">
                <a:latin typeface="+mj-lt"/>
              </a:rPr>
              <a:t>  </a:t>
            </a:r>
            <a:r>
              <a:rPr lang="en-US" sz="2800" err="1">
                <a:latin typeface="+mj-lt"/>
              </a:rPr>
              <a:t>thì</a:t>
            </a:r>
            <a:r>
              <a:rPr lang="en-US" sz="2800">
                <a:latin typeface="+mj-lt"/>
              </a:rPr>
              <a:t>  </a:t>
            </a:r>
            <a:r>
              <a:rPr lang="en-US" sz="2800" i="1">
                <a:latin typeface="+mj-lt"/>
              </a:rPr>
              <a:t>p</a:t>
            </a:r>
            <a:r>
              <a:rPr lang="en-US" sz="2800">
                <a:latin typeface="+mj-lt"/>
              </a:rPr>
              <a:t> hay </a:t>
            </a:r>
            <a:r>
              <a:rPr lang="en-US" sz="2800" i="1">
                <a:latin typeface="+mj-lt"/>
              </a:rPr>
              <a:t>q </a:t>
            </a:r>
            <a:r>
              <a:rPr lang="en-US" sz="2800" err="1">
                <a:latin typeface="+mj-lt"/>
              </a:rPr>
              <a:t>cũng</a:t>
            </a:r>
            <a:r>
              <a:rPr lang="en-US" sz="2800">
                <a:latin typeface="+mj-lt"/>
              </a:rPr>
              <a:t> </a:t>
            </a:r>
            <a:r>
              <a:rPr lang="en-US" sz="2800" err="1">
                <a:latin typeface="+mj-lt"/>
              </a:rPr>
              <a:t>có</a:t>
            </a:r>
            <a:r>
              <a:rPr lang="en-US" sz="2800">
                <a:latin typeface="+mj-lt"/>
              </a:rPr>
              <a:t> </a:t>
            </a:r>
            <a:r>
              <a:rPr lang="en-US" sz="2800" err="1">
                <a:latin typeface="+mj-lt"/>
              </a:rPr>
              <a:t>thể</a:t>
            </a:r>
            <a:r>
              <a:rPr lang="en-US" sz="2800">
                <a:latin typeface="+mj-lt"/>
              </a:rPr>
              <a:t> </a:t>
            </a:r>
            <a:r>
              <a:rPr lang="en-US" sz="2800" err="1">
                <a:latin typeface="+mj-lt"/>
              </a:rPr>
              <a:t>suy</a:t>
            </a:r>
            <a:r>
              <a:rPr lang="en-US" sz="2800">
                <a:latin typeface="+mj-lt"/>
              </a:rPr>
              <a:t> </a:t>
            </a:r>
            <a:r>
              <a:rPr lang="en-US" sz="2800" err="1">
                <a:latin typeface="+mj-lt"/>
              </a:rPr>
              <a:t>ra</a:t>
            </a:r>
            <a:r>
              <a:rPr lang="en-US" sz="2800">
                <a:latin typeface="+mj-lt"/>
              </a:rPr>
              <a:t> </a:t>
            </a:r>
            <a:r>
              <a:rPr lang="en-US" sz="2800" i="1">
                <a:latin typeface="+mj-lt"/>
              </a:rPr>
              <a:t>r</a:t>
            </a:r>
            <a:r>
              <a:rPr lang="en-US" sz="2800">
                <a:latin typeface="+mj-lt"/>
              </a:rPr>
              <a:t>.</a:t>
            </a:r>
          </a:p>
          <a:p>
            <a:pPr eaLnBrk="1" hangingPunct="1">
              <a:defRPr/>
            </a:pPr>
            <a:endParaRPr lang="en-US" sz="2800"/>
          </a:p>
          <a:p>
            <a:pPr eaLnBrk="1" hangingPunct="1">
              <a:defRPr/>
            </a:pPr>
            <a:endParaRPr lang="en-US" sz="2800"/>
          </a:p>
          <a:p>
            <a:pPr eaLnBrk="1" hangingPunct="1">
              <a:buFontTx/>
              <a:buNone/>
              <a:defRPr/>
            </a:pPr>
            <a:endParaRPr lang="en-US" altLang="ko-KR" sz="2800" b="1">
              <a:ea typeface="굴림" charset="-127"/>
            </a:endParaRPr>
          </a:p>
        </p:txBody>
      </p:sp>
      <p:graphicFrame>
        <p:nvGraphicFramePr>
          <p:cNvPr id="274438" name="Object 2"/>
          <p:cNvGraphicFramePr>
            <a:graphicFrameLocks noGrp="1" noChangeAspect="1"/>
          </p:cNvGraphicFramePr>
          <p:nvPr>
            <p:ph sz="quarter" idx="2"/>
          </p:nvPr>
        </p:nvGraphicFramePr>
        <p:xfrm>
          <a:off x="1905000" y="3124200"/>
          <a:ext cx="5715000" cy="668338"/>
        </p:xfrm>
        <a:graphic>
          <a:graphicData uri="http://schemas.openxmlformats.org/presentationml/2006/ole">
            <p:oleObj spid="_x0000_s18434" name="Equation" r:id="rId3" imgW="2387520" imgH="279360" progId="Equation.DSMT4">
              <p:embed/>
            </p:oleObj>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Effect transition="in" filter="checkerboard(across)">
                                      <p:cBhvr>
                                        <p:cTn id="7" dur="500"/>
                                        <p:tgtEl>
                                          <p:spTgt spid="274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4435">
                                            <p:txEl>
                                              <p:pRg st="1" end="1"/>
                                            </p:txEl>
                                          </p:spTgt>
                                        </p:tgtEl>
                                        <p:attrNameLst>
                                          <p:attrName>style.visibility</p:attrName>
                                        </p:attrNameLst>
                                      </p:cBhvr>
                                      <p:to>
                                        <p:strVal val="visible"/>
                                      </p:to>
                                    </p:set>
                                    <p:animEffect transition="in" filter="checkerboard(across)">
                                      <p:cBhvr>
                                        <p:cTn id="12" dur="500"/>
                                        <p:tgtEl>
                                          <p:spTgt spid="274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74435">
                                            <p:txEl>
                                              <p:pRg st="4" end="4"/>
                                            </p:txEl>
                                          </p:spTgt>
                                        </p:tgtEl>
                                        <p:attrNameLst>
                                          <p:attrName>style.visibility</p:attrName>
                                        </p:attrNameLst>
                                      </p:cBhvr>
                                      <p:to>
                                        <p:strVal val="visible"/>
                                      </p:to>
                                    </p:set>
                                    <p:animEffect transition="in" filter="checkerboard(across)">
                                      <p:cBhvr>
                                        <p:cTn id="17" dur="500"/>
                                        <p:tgtEl>
                                          <p:spTgt spid="2744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nodeType="clickEffect">
                                  <p:stCondLst>
                                    <p:cond delay="0"/>
                                  </p:stCondLst>
                                  <p:childTnLst>
                                    <p:set>
                                      <p:cBhvr>
                                        <p:cTn id="21" dur="1" fill="hold">
                                          <p:stCondLst>
                                            <p:cond delay="0"/>
                                          </p:stCondLst>
                                        </p:cTn>
                                        <p:tgtEl>
                                          <p:spTgt spid="274438"/>
                                        </p:tgtEl>
                                        <p:attrNameLst>
                                          <p:attrName>style.visibility</p:attrName>
                                        </p:attrNameLst>
                                      </p:cBhvr>
                                      <p:to>
                                        <p:strVal val="visible"/>
                                      </p:to>
                                    </p:set>
                                    <p:anim calcmode="lin" valueType="num">
                                      <p:cBhvr>
                                        <p:cTn id="22" dur="1000" fill="hold"/>
                                        <p:tgtEl>
                                          <p:spTgt spid="274438"/>
                                        </p:tgtEl>
                                        <p:attrNameLst>
                                          <p:attrName>ppt_w</p:attrName>
                                        </p:attrNameLst>
                                      </p:cBhvr>
                                      <p:tavLst>
                                        <p:tav tm="0">
                                          <p:val>
                                            <p:fltVal val="0"/>
                                          </p:val>
                                        </p:tav>
                                        <p:tav tm="100000">
                                          <p:val>
                                            <p:strVal val="#ppt_w"/>
                                          </p:val>
                                        </p:tav>
                                      </p:tavLst>
                                    </p:anim>
                                    <p:anim calcmode="lin" valueType="num">
                                      <p:cBhvr>
                                        <p:cTn id="23" dur="1000" fill="hold"/>
                                        <p:tgtEl>
                                          <p:spTgt spid="274438"/>
                                        </p:tgtEl>
                                        <p:attrNameLst>
                                          <p:attrName>ppt_h</p:attrName>
                                        </p:attrNameLst>
                                      </p:cBhvr>
                                      <p:tavLst>
                                        <p:tav tm="0">
                                          <p:val>
                                            <p:fltVal val="0"/>
                                          </p:val>
                                        </p:tav>
                                        <p:tav tm="100000">
                                          <p:val>
                                            <p:strVal val="#ppt_h"/>
                                          </p:val>
                                        </p:tav>
                                      </p:tavLst>
                                    </p:anim>
                                    <p:anim calcmode="lin" valueType="num">
                                      <p:cBhvr>
                                        <p:cTn id="24" dur="1000" fill="hold"/>
                                        <p:tgtEl>
                                          <p:spTgt spid="274438"/>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27443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solidFill>
            <a:srgbClr val="CCFFFF"/>
          </a:solidFill>
        </p:spPr>
        <p:txBody>
          <a:bodyPr/>
          <a:lstStyle/>
          <a:p>
            <a:pPr eaLnBrk="1" hangingPunct="1"/>
            <a:r>
              <a:rPr lang="en-US" b="1" smtClean="0"/>
              <a:t>VÍ DỤ</a:t>
            </a:r>
          </a:p>
        </p:txBody>
      </p:sp>
      <p:sp>
        <p:nvSpPr>
          <p:cNvPr id="241667" name="Rectangle 3"/>
          <p:cNvSpPr>
            <a:spLocks noGrp="1" noChangeArrowheads="1"/>
          </p:cNvSpPr>
          <p:nvPr>
            <p:ph type="body" sz="half" idx="1"/>
          </p:nvPr>
        </p:nvSpPr>
        <p:spPr/>
        <p:txBody>
          <a:bodyPr/>
          <a:lstStyle/>
          <a:p>
            <a:pPr eaLnBrk="1" hangingPunct="1">
              <a:defRPr/>
            </a:pPr>
            <a:r>
              <a:rPr lang="en-US" sz="2800" err="1">
                <a:latin typeface="+mj-lt"/>
              </a:rPr>
              <a:t>Chứng</a:t>
            </a:r>
            <a:r>
              <a:rPr lang="en-US" sz="2800">
                <a:latin typeface="+mj-lt"/>
              </a:rPr>
              <a:t> minh </a:t>
            </a:r>
            <a:r>
              <a:rPr lang="en-US" sz="2800" err="1">
                <a:latin typeface="+mj-lt"/>
              </a:rPr>
              <a:t>rằng</a:t>
            </a:r>
            <a:r>
              <a:rPr lang="en-US" sz="2800"/>
              <a:t>:</a:t>
            </a:r>
          </a:p>
        </p:txBody>
      </p:sp>
      <p:graphicFrame>
        <p:nvGraphicFramePr>
          <p:cNvPr id="19458" name="Object 2"/>
          <p:cNvGraphicFramePr>
            <a:graphicFrameLocks noChangeAspect="1"/>
          </p:cNvGraphicFramePr>
          <p:nvPr>
            <p:ph sz="half" idx="2"/>
          </p:nvPr>
        </p:nvGraphicFramePr>
        <p:xfrm>
          <a:off x="2743200" y="2971800"/>
          <a:ext cx="2763838" cy="1066800"/>
        </p:xfrm>
        <a:graphic>
          <a:graphicData uri="http://schemas.openxmlformats.org/presentationml/2006/ole">
            <p:oleObj spid="_x0000_s19458" name="Equation" r:id="rId3" imgW="723600" imgH="279360" progId="Equation.DSMT4">
              <p:embed/>
            </p:oleObj>
          </a:graphicData>
        </a:graphic>
      </p:graphicFrame>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Một số luật thêm</a:t>
            </a:r>
            <a:endParaRPr lang="en-US" altLang="ko-KR" smtClean="0">
              <a:ea typeface="굴림" charset="-127"/>
            </a:endParaRPr>
          </a:p>
        </p:txBody>
      </p:sp>
      <p:sp>
        <p:nvSpPr>
          <p:cNvPr id="276483" name="Rectangle 3"/>
          <p:cNvSpPr>
            <a:spLocks noGrp="1" noChangeArrowheads="1"/>
          </p:cNvSpPr>
          <p:nvPr>
            <p:ph type="body" idx="1"/>
          </p:nvPr>
        </p:nvSpPr>
        <p:spPr/>
        <p:txBody>
          <a:bodyPr/>
          <a:lstStyle/>
          <a:p>
            <a:pPr eaLnBrk="1" hangingPunct="1">
              <a:buFont typeface="Arial" charset="0"/>
              <a:buNone/>
              <a:tabLst>
                <a:tab pos="3197225" algn="l"/>
              </a:tabLst>
              <a:defRPr/>
            </a:pPr>
            <a:r>
              <a:rPr lang="ko-KR" altLang="en-US" smtClean="0">
                <a:ea typeface="굴림" charset="-127"/>
              </a:rPr>
              <a:t>          </a:t>
            </a:r>
            <a:r>
              <a:rPr lang="en-US" altLang="ko-KR" i="1">
                <a:latin typeface="+mj-lt"/>
                <a:ea typeface="굴림" charset="-127"/>
              </a:rPr>
              <a:t>p                </a:t>
            </a:r>
            <a:r>
              <a:rPr lang="en-US" altLang="ko-KR">
                <a:latin typeface="+mj-lt"/>
                <a:ea typeface="굴림" charset="-127"/>
              </a:rPr>
              <a:t>Rule of Addition(</a:t>
            </a:r>
            <a:r>
              <a:rPr lang="en-US" err="1">
                <a:latin typeface="+mj-lt"/>
              </a:rPr>
              <a:t>Phép</a:t>
            </a:r>
            <a:r>
              <a:rPr lang="en-US">
                <a:latin typeface="+mj-lt"/>
              </a:rPr>
              <a:t> </a:t>
            </a:r>
            <a:r>
              <a:rPr lang="en-US" err="1">
                <a:latin typeface="+mj-lt"/>
              </a:rPr>
              <a:t>thêm</a:t>
            </a:r>
            <a:r>
              <a:rPr lang="en-US" altLang="ko-KR">
                <a:latin typeface="+mj-lt"/>
                <a:ea typeface="굴림" charset="-127"/>
              </a:rPr>
              <a:t>)</a:t>
            </a:r>
            <a:r>
              <a:rPr lang="en-US" altLang="ko-KR" i="1">
                <a:latin typeface="+mj-lt"/>
                <a:ea typeface="굴림" charset="-127"/>
              </a:rPr>
              <a:t/>
            </a:r>
            <a:br>
              <a:rPr lang="en-US" altLang="ko-KR" i="1">
                <a:latin typeface="+mj-lt"/>
                <a:ea typeface="굴림" charset="-127"/>
              </a:rPr>
            </a:br>
            <a:r>
              <a:rPr lang="en-US" altLang="ko-KR">
                <a:latin typeface="+mj-lt"/>
                <a:ea typeface="굴림" charset="-127"/>
                <a:sym typeface="Symbol" pitchFamily="18" charset="2"/>
              </a:rPr>
              <a:t> </a:t>
            </a:r>
            <a:r>
              <a:rPr lang="en-US" altLang="ko-KR" i="1" err="1">
                <a:latin typeface="+mj-lt"/>
                <a:ea typeface="굴림" charset="-127"/>
                <a:sym typeface="Symbol" pitchFamily="18" charset="2"/>
              </a:rPr>
              <a:t>p</a:t>
            </a:r>
            <a:r>
              <a:rPr lang="en-US" altLang="ko-KR" err="1">
                <a:latin typeface="+mj-lt"/>
                <a:ea typeface="굴림" charset="-127"/>
                <a:sym typeface="Symbol" pitchFamily="18" charset="2"/>
              </a:rPr>
              <a:t></a:t>
            </a:r>
            <a:r>
              <a:rPr lang="en-US" altLang="ko-KR" i="1" err="1">
                <a:latin typeface="+mj-lt"/>
                <a:ea typeface="굴림" charset="-127"/>
                <a:sym typeface="Symbol" pitchFamily="18" charset="2"/>
              </a:rPr>
              <a:t>q</a:t>
            </a:r>
            <a:endParaRPr lang="en-US" altLang="ko-KR" i="1">
              <a:latin typeface="+mj-lt"/>
              <a:ea typeface="굴림" charset="-127"/>
              <a:sym typeface="Symbol" pitchFamily="18" charset="2"/>
            </a:endParaRPr>
          </a:p>
          <a:p>
            <a:pPr eaLnBrk="1" hangingPunct="1">
              <a:buFont typeface="Arial" charset="0"/>
              <a:buNone/>
              <a:tabLst>
                <a:tab pos="3197225" algn="l"/>
              </a:tabLst>
              <a:defRPr/>
            </a:pPr>
            <a:r>
              <a:rPr lang="en-US" altLang="ko-KR" i="1" smtClean="0">
                <a:latin typeface="+mj-lt"/>
                <a:ea typeface="굴림" charset="-127"/>
                <a:sym typeface="Symbol" pitchFamily="18" charset="2"/>
              </a:rPr>
              <a:t>   </a:t>
            </a:r>
          </a:p>
          <a:p>
            <a:pPr eaLnBrk="1" hangingPunct="1">
              <a:buFont typeface="Arial" charset="0"/>
              <a:buNone/>
              <a:tabLst>
                <a:tab pos="3197225" algn="l"/>
              </a:tabLst>
              <a:defRPr/>
            </a:pPr>
            <a:r>
              <a:rPr lang="en-US" altLang="ko-KR" i="1" smtClean="0">
                <a:latin typeface="+mj-lt"/>
                <a:ea typeface="굴림" charset="-127"/>
                <a:sym typeface="Symbol" pitchFamily="18" charset="2"/>
              </a:rPr>
              <a:t>     </a:t>
            </a:r>
            <a:r>
              <a:rPr lang="en-US" altLang="ko-KR" i="1" err="1">
                <a:latin typeface="+mj-lt"/>
                <a:ea typeface="굴림" charset="-127"/>
                <a:sym typeface="Symbol" pitchFamily="18" charset="2"/>
              </a:rPr>
              <a:t>p</a:t>
            </a:r>
            <a:r>
              <a:rPr lang="en-US" altLang="ko-KR" err="1">
                <a:latin typeface="+mj-lt"/>
                <a:ea typeface="굴림" charset="-127"/>
                <a:sym typeface="Symbol" pitchFamily="18" charset="2"/>
              </a:rPr>
              <a:t></a:t>
            </a:r>
            <a:r>
              <a:rPr lang="en-US" altLang="ko-KR" i="1" err="1">
                <a:latin typeface="+mj-lt"/>
                <a:ea typeface="굴림" charset="-127"/>
                <a:sym typeface="Symbol" pitchFamily="18" charset="2"/>
              </a:rPr>
              <a:t>q</a:t>
            </a:r>
            <a:r>
              <a:rPr lang="en-US" altLang="ko-KR" i="1">
                <a:latin typeface="+mj-lt"/>
                <a:ea typeface="굴림" charset="-127"/>
                <a:sym typeface="Symbol" pitchFamily="18" charset="2"/>
              </a:rPr>
              <a:t>      </a:t>
            </a:r>
            <a:r>
              <a:rPr lang="en-US" altLang="ko-KR" err="1" smtClean="0">
                <a:latin typeface="+mj-lt"/>
                <a:ea typeface="굴림" charset="-127"/>
                <a:sym typeface="Symbol" pitchFamily="18" charset="2"/>
              </a:rPr>
              <a:t>Phép</a:t>
            </a:r>
            <a:r>
              <a:rPr lang="en-US" altLang="ko-KR" smtClean="0">
                <a:latin typeface="+mj-lt"/>
                <a:ea typeface="굴림" charset="-127"/>
                <a:sym typeface="Symbol" pitchFamily="18" charset="2"/>
              </a:rPr>
              <a:t> </a:t>
            </a:r>
            <a:r>
              <a:rPr lang="en-US" altLang="ko-KR" err="1">
                <a:latin typeface="+mj-lt"/>
                <a:ea typeface="굴림" charset="-127"/>
                <a:sym typeface="Symbol" pitchFamily="18" charset="2"/>
              </a:rPr>
              <a:t>đ</a:t>
            </a:r>
            <a:r>
              <a:rPr lang="en-US" err="1">
                <a:latin typeface="+mj-lt"/>
              </a:rPr>
              <a:t>ơn</a:t>
            </a:r>
            <a:r>
              <a:rPr lang="en-US">
                <a:latin typeface="+mj-lt"/>
              </a:rPr>
              <a:t> </a:t>
            </a:r>
            <a:r>
              <a:rPr lang="en-US" err="1">
                <a:latin typeface="+mj-lt"/>
              </a:rPr>
              <a:t>giản</a:t>
            </a:r>
            <a:r>
              <a:rPr lang="en-US">
                <a:latin typeface="+mj-lt"/>
              </a:rPr>
              <a:t> </a:t>
            </a:r>
            <a:r>
              <a:rPr lang="en-US" err="1">
                <a:latin typeface="+mj-lt"/>
              </a:rPr>
              <a:t>nối</a:t>
            </a:r>
            <a:r>
              <a:rPr lang="en-US">
                <a:latin typeface="+mj-lt"/>
              </a:rPr>
              <a:t> </a:t>
            </a:r>
            <a:r>
              <a:rPr lang="en-US" err="1">
                <a:latin typeface="+mj-lt"/>
              </a:rPr>
              <a:t>liền</a:t>
            </a:r>
            <a:endParaRPr lang="en-US">
              <a:latin typeface="+mj-lt"/>
            </a:endParaRPr>
          </a:p>
          <a:p>
            <a:pPr eaLnBrk="1" hangingPunct="1">
              <a:buFont typeface="Arial" charset="0"/>
              <a:buNone/>
              <a:tabLst>
                <a:tab pos="3197225" algn="l"/>
              </a:tabLst>
              <a:defRPr/>
            </a:pPr>
            <a:r>
              <a:rPr lang="en-US" altLang="ko-KR" i="1" smtClean="0">
                <a:latin typeface="+mj-lt"/>
                <a:ea typeface="굴림" charset="-127"/>
                <a:sym typeface="Symbol" pitchFamily="18" charset="2"/>
              </a:rPr>
              <a:t> </a:t>
            </a:r>
            <a:r>
              <a:rPr lang="en-US" altLang="ko-KR" smtClean="0">
                <a:ea typeface="굴림" charset="-127"/>
                <a:sym typeface="Symbol" pitchFamily="18" charset="2"/>
              </a:rPr>
              <a:t></a:t>
            </a:r>
            <a:r>
              <a:rPr lang="en-US" altLang="ko-KR" i="1" smtClean="0">
                <a:latin typeface="+mj-lt"/>
                <a:ea typeface="굴림" charset="-127"/>
                <a:sym typeface="Symbol" pitchFamily="18" charset="2"/>
              </a:rPr>
              <a:t>   p                </a:t>
            </a:r>
          </a:p>
          <a:p>
            <a:pPr eaLnBrk="1" hangingPunct="1">
              <a:buFont typeface="Arial" charset="0"/>
              <a:buNone/>
              <a:tabLst>
                <a:tab pos="3197225" algn="l"/>
              </a:tabLst>
              <a:defRPr/>
            </a:pPr>
            <a:r>
              <a:rPr lang="en-US" altLang="ko-KR" i="1" smtClean="0">
                <a:latin typeface="+mj-lt"/>
                <a:ea typeface="굴림" charset="-127"/>
                <a:sym typeface="Symbol" pitchFamily="18" charset="2"/>
              </a:rPr>
              <a:t>	        p</a:t>
            </a:r>
            <a:r>
              <a:rPr lang="en-US" altLang="ko-KR" smtClean="0">
                <a:latin typeface="+mj-lt"/>
                <a:ea typeface="굴림" charset="-127"/>
                <a:sym typeface="Symbol" pitchFamily="18" charset="2"/>
              </a:rPr>
              <a:t/>
            </a:r>
            <a:br>
              <a:rPr lang="en-US" altLang="ko-KR" smtClean="0">
                <a:latin typeface="+mj-lt"/>
                <a:ea typeface="굴림" charset="-127"/>
                <a:sym typeface="Symbol" pitchFamily="18" charset="2"/>
              </a:rPr>
            </a:br>
            <a:r>
              <a:rPr lang="en-US" altLang="ko-KR" smtClean="0">
                <a:latin typeface="+mj-lt"/>
                <a:ea typeface="굴림" charset="-127"/>
                <a:sym typeface="Symbol" pitchFamily="18" charset="2"/>
              </a:rPr>
              <a:t>       </a:t>
            </a:r>
            <a:r>
              <a:rPr lang="en-US" altLang="ko-KR" i="1" smtClean="0">
                <a:latin typeface="+mj-lt"/>
                <a:ea typeface="굴림" charset="-127"/>
                <a:sym typeface="Symbol" pitchFamily="18" charset="2"/>
              </a:rPr>
              <a:t>q</a:t>
            </a:r>
            <a:r>
              <a:rPr lang="en-US" altLang="ko-KR" smtClean="0">
                <a:ea typeface="굴림" charset="-127"/>
                <a:sym typeface="Symbol" pitchFamily="18" charset="2"/>
              </a:rPr>
              <a:t/>
            </a:r>
            <a:br>
              <a:rPr lang="en-US" altLang="ko-KR" smtClean="0">
                <a:ea typeface="굴림" charset="-127"/>
                <a:sym typeface="Symbol" pitchFamily="18" charset="2"/>
              </a:rPr>
            </a:br>
            <a:r>
              <a:rPr lang="en-US" altLang="ko-KR" smtClean="0">
                <a:ea typeface="굴림" charset="-127"/>
                <a:sym typeface="Symbol" pitchFamily="18" charset="2"/>
              </a:rPr>
              <a:t>  </a:t>
            </a:r>
            <a:r>
              <a:rPr lang="en-US" altLang="ko-KR" i="1" err="1" smtClean="0">
                <a:ea typeface="굴림" charset="-127"/>
                <a:sym typeface="Symbol" pitchFamily="18" charset="2"/>
              </a:rPr>
              <a:t>p</a:t>
            </a:r>
            <a:r>
              <a:rPr lang="en-US" altLang="ko-KR" err="1" smtClean="0">
                <a:ea typeface="굴림" charset="-127"/>
                <a:sym typeface="Symbol" pitchFamily="18" charset="2"/>
              </a:rPr>
              <a:t></a:t>
            </a:r>
            <a:r>
              <a:rPr lang="en-US" altLang="ko-KR" i="1" err="1" smtClean="0">
                <a:ea typeface="굴림" charset="-127"/>
                <a:sym typeface="Symbol" pitchFamily="18" charset="2"/>
              </a:rPr>
              <a:t>q</a:t>
            </a:r>
            <a:r>
              <a:rPr lang="en-US" altLang="ko-KR" i="1" smtClean="0">
                <a:ea typeface="굴림" charset="-127"/>
                <a:sym typeface="Symbol" pitchFamily="18" charset="2"/>
              </a:rPr>
              <a:t>       </a:t>
            </a:r>
            <a:r>
              <a:rPr lang="en-US" err="1" smtClean="0">
                <a:solidFill>
                  <a:prstClr val="black"/>
                </a:solidFill>
                <a:latin typeface="Times New Roman"/>
              </a:rPr>
              <a:t>Luật</a:t>
            </a:r>
            <a:r>
              <a:rPr lang="en-US" smtClean="0">
                <a:solidFill>
                  <a:prstClr val="black"/>
                </a:solidFill>
                <a:latin typeface="Times New Roman"/>
              </a:rPr>
              <a:t> </a:t>
            </a:r>
            <a:r>
              <a:rPr lang="en-US" err="1" smtClean="0">
                <a:solidFill>
                  <a:prstClr val="black"/>
                </a:solidFill>
                <a:latin typeface="Times New Roman"/>
              </a:rPr>
              <a:t>về</a:t>
            </a:r>
            <a:r>
              <a:rPr lang="en-US" smtClean="0">
                <a:solidFill>
                  <a:prstClr val="black"/>
                </a:solidFill>
                <a:latin typeface="Times New Roman"/>
              </a:rPr>
              <a:t> </a:t>
            </a:r>
            <a:r>
              <a:rPr lang="en-US" err="1" smtClean="0">
                <a:solidFill>
                  <a:prstClr val="black"/>
                </a:solidFill>
                <a:latin typeface="Times New Roman"/>
              </a:rPr>
              <a:t>phép</a:t>
            </a:r>
            <a:r>
              <a:rPr lang="en-US" smtClean="0">
                <a:solidFill>
                  <a:prstClr val="black"/>
                </a:solidFill>
                <a:latin typeface="Times New Roman"/>
              </a:rPr>
              <a:t> </a:t>
            </a:r>
            <a:r>
              <a:rPr lang="en-US" err="1" smtClean="0">
                <a:solidFill>
                  <a:prstClr val="black"/>
                </a:solidFill>
                <a:latin typeface="Times New Roman"/>
              </a:rPr>
              <a:t>nối</a:t>
            </a:r>
            <a:r>
              <a:rPr lang="en-US" smtClean="0">
                <a:solidFill>
                  <a:prstClr val="black"/>
                </a:solidFill>
                <a:latin typeface="Times New Roman"/>
              </a:rPr>
              <a:t> </a:t>
            </a:r>
            <a:r>
              <a:rPr lang="en-US" err="1" smtClean="0">
                <a:solidFill>
                  <a:prstClr val="black"/>
                </a:solidFill>
                <a:latin typeface="Times New Roman"/>
              </a:rPr>
              <a:t>lền</a:t>
            </a:r>
            <a:endParaRPr lang="en-US" altLang="ko-KR" i="1">
              <a:ea typeface="굴림" charset="-127"/>
              <a:sym typeface="Symbol" pitchFamily="18" charset="2"/>
            </a:endParaRPr>
          </a:p>
        </p:txBody>
      </p:sp>
      <p:sp>
        <p:nvSpPr>
          <p:cNvPr id="91140" name="Line 4"/>
          <p:cNvSpPr>
            <a:spLocks noChangeShapeType="1"/>
          </p:cNvSpPr>
          <p:nvPr/>
        </p:nvSpPr>
        <p:spPr bwMode="auto">
          <a:xfrm>
            <a:off x="914400" y="2133600"/>
            <a:ext cx="1295400" cy="0"/>
          </a:xfrm>
          <a:prstGeom prst="line">
            <a:avLst/>
          </a:prstGeom>
          <a:noFill/>
          <a:ln w="9525">
            <a:solidFill>
              <a:srgbClr val="000000"/>
            </a:solidFill>
            <a:round/>
            <a:headEnd/>
            <a:tailEnd/>
          </a:ln>
        </p:spPr>
        <p:txBody>
          <a:bodyPr wrap="none" anchor="ctr"/>
          <a:lstStyle/>
          <a:p>
            <a:endParaRPr lang="en-US"/>
          </a:p>
        </p:txBody>
      </p:sp>
      <p:sp>
        <p:nvSpPr>
          <p:cNvPr id="91141" name="Line 5"/>
          <p:cNvSpPr>
            <a:spLocks noChangeShapeType="1"/>
          </p:cNvSpPr>
          <p:nvPr/>
        </p:nvSpPr>
        <p:spPr bwMode="auto">
          <a:xfrm>
            <a:off x="914400" y="3886200"/>
            <a:ext cx="838200" cy="0"/>
          </a:xfrm>
          <a:prstGeom prst="line">
            <a:avLst/>
          </a:prstGeom>
          <a:noFill/>
          <a:ln w="9525">
            <a:solidFill>
              <a:srgbClr val="000000"/>
            </a:solidFill>
            <a:round/>
            <a:headEnd/>
            <a:tailEnd/>
          </a:ln>
        </p:spPr>
        <p:txBody>
          <a:bodyPr wrap="none" anchor="ctr"/>
          <a:lstStyle/>
          <a:p>
            <a:endParaRPr lang="en-US"/>
          </a:p>
        </p:txBody>
      </p:sp>
      <p:sp>
        <p:nvSpPr>
          <p:cNvPr id="91142" name="Line 6"/>
          <p:cNvSpPr>
            <a:spLocks noChangeShapeType="1"/>
          </p:cNvSpPr>
          <p:nvPr/>
        </p:nvSpPr>
        <p:spPr bwMode="auto">
          <a:xfrm>
            <a:off x="914400" y="5486400"/>
            <a:ext cx="1219200" cy="0"/>
          </a:xfrm>
          <a:prstGeom prst="line">
            <a:avLst/>
          </a:prstGeom>
          <a:noFill/>
          <a:ln w="9525">
            <a:solidFill>
              <a:srgbClr val="000000"/>
            </a:solidFill>
            <a:round/>
            <a:headEnd/>
            <a:tailEnd/>
          </a:ln>
        </p:spPr>
        <p:txBody>
          <a:bodyPr wrap="none" anchor="ctr"/>
          <a:lstStyle/>
          <a:p>
            <a:endParaRPr lang="en-US"/>
          </a:p>
        </p:txBody>
      </p:sp>
      <p:sp>
        <p:nvSpPr>
          <p:cNvPr id="12" name="Slide Number Placeholder 11"/>
          <p:cNvSpPr>
            <a:spLocks noGrp="1"/>
          </p:cNvSpPr>
          <p:nvPr>
            <p:ph type="sldNum" sz="quarter" idx="12"/>
          </p:nvPr>
        </p:nvSpPr>
        <p:spPr/>
        <p:txBody>
          <a:bodyPr/>
          <a:lstStyle/>
          <a:p>
            <a:pPr>
              <a:defRPr/>
            </a:pPr>
            <a:fld id="{47B39316-5D39-4853-8A8C-806B1D0B4DE1}"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b="1" smtClean="0"/>
              <a:t>VÍ DỤ TỔNG HỢP</a:t>
            </a:r>
          </a:p>
        </p:txBody>
      </p:sp>
      <p:sp>
        <p:nvSpPr>
          <p:cNvPr id="242691" name="Rectangle 3"/>
          <p:cNvSpPr>
            <a:spLocks noGrp="1" noChangeArrowheads="1"/>
          </p:cNvSpPr>
          <p:nvPr>
            <p:ph type="body" sz="half" idx="1"/>
          </p:nvPr>
        </p:nvSpPr>
        <p:spPr>
          <a:xfrm>
            <a:off x="381000" y="1752600"/>
            <a:ext cx="3924300" cy="4267200"/>
          </a:xfrm>
          <a:solidFill>
            <a:schemeClr val="accent1"/>
          </a:solidFill>
        </p:spPr>
        <p:txBody>
          <a:bodyPr/>
          <a:lstStyle/>
          <a:p>
            <a:pPr marL="609600" indent="-609600" eaLnBrk="1" hangingPunct="1">
              <a:lnSpc>
                <a:spcPct val="80000"/>
              </a:lnSpc>
              <a:buFont typeface="Wingdings" pitchFamily="2" charset="2"/>
              <a:buAutoNum type="arabicPeriod"/>
              <a:defRPr/>
            </a:pPr>
            <a:r>
              <a:rPr lang="en-US" sz="2400" err="1">
                <a:latin typeface="+mj-lt"/>
              </a:rPr>
              <a:t>Nếu</a:t>
            </a:r>
            <a:r>
              <a:rPr lang="en-US" sz="2400">
                <a:latin typeface="+mj-lt"/>
              </a:rPr>
              <a:t> </a:t>
            </a:r>
            <a:r>
              <a:rPr lang="en-US" sz="2400" err="1">
                <a:latin typeface="+mj-lt"/>
              </a:rPr>
              <a:t>nghệ</a:t>
            </a:r>
            <a:r>
              <a:rPr lang="en-US" sz="2400">
                <a:latin typeface="+mj-lt"/>
              </a:rPr>
              <a:t> </a:t>
            </a:r>
            <a:r>
              <a:rPr lang="en-US" sz="2400" err="1">
                <a:latin typeface="+mj-lt"/>
              </a:rPr>
              <a:t>sĩ</a:t>
            </a:r>
            <a:r>
              <a:rPr lang="en-US" sz="2400">
                <a:latin typeface="+mj-lt"/>
              </a:rPr>
              <a:t> </a:t>
            </a:r>
            <a:r>
              <a:rPr lang="en-US" sz="2400" err="1">
                <a:latin typeface="+mj-lt"/>
              </a:rPr>
              <a:t>Trương</a:t>
            </a:r>
            <a:r>
              <a:rPr lang="en-US" sz="2400">
                <a:latin typeface="+mj-lt"/>
              </a:rPr>
              <a:t> </a:t>
            </a:r>
            <a:r>
              <a:rPr lang="en-US" sz="2400" err="1">
                <a:latin typeface="+mj-lt"/>
              </a:rPr>
              <a:t>Ba</a:t>
            </a:r>
            <a:r>
              <a:rPr lang="en-US" sz="2400">
                <a:latin typeface="+mj-lt"/>
              </a:rPr>
              <a:t> </a:t>
            </a:r>
            <a:r>
              <a:rPr lang="en-US" sz="2400" err="1">
                <a:latin typeface="+mj-lt"/>
              </a:rPr>
              <a:t>không</a:t>
            </a:r>
            <a:r>
              <a:rPr lang="en-US" sz="2400">
                <a:latin typeface="+mj-lt"/>
              </a:rPr>
              <a:t> </a:t>
            </a:r>
            <a:r>
              <a:rPr lang="en-US" sz="2400" err="1">
                <a:latin typeface="+mj-lt"/>
              </a:rPr>
              <a:t>trình</a:t>
            </a:r>
            <a:r>
              <a:rPr lang="en-US" sz="2400">
                <a:latin typeface="+mj-lt"/>
              </a:rPr>
              <a:t> </a:t>
            </a:r>
            <a:r>
              <a:rPr lang="en-US" sz="2400" err="1">
                <a:latin typeface="+mj-lt"/>
              </a:rPr>
              <a:t>diễn</a:t>
            </a:r>
            <a:r>
              <a:rPr lang="en-US" sz="2400">
                <a:latin typeface="+mj-lt"/>
              </a:rPr>
              <a:t> hay </a:t>
            </a:r>
            <a:r>
              <a:rPr lang="en-US" sz="2400" err="1">
                <a:latin typeface="+mj-lt"/>
              </a:rPr>
              <a:t>số</a:t>
            </a:r>
            <a:r>
              <a:rPr lang="en-US" sz="2400">
                <a:latin typeface="+mj-lt"/>
              </a:rPr>
              <a:t> </a:t>
            </a:r>
            <a:r>
              <a:rPr lang="en-US" sz="2400" err="1">
                <a:latin typeface="+mj-lt"/>
              </a:rPr>
              <a:t>vé</a:t>
            </a:r>
            <a:r>
              <a:rPr lang="en-US" sz="2400">
                <a:latin typeface="+mj-lt"/>
              </a:rPr>
              <a:t> </a:t>
            </a:r>
            <a:r>
              <a:rPr lang="en-US" sz="2400" err="1">
                <a:latin typeface="+mj-lt"/>
              </a:rPr>
              <a:t>bán</a:t>
            </a:r>
            <a:r>
              <a:rPr lang="en-US" sz="2400">
                <a:latin typeface="+mj-lt"/>
              </a:rPr>
              <a:t> </a:t>
            </a:r>
            <a:r>
              <a:rPr lang="en-US" sz="2400" err="1">
                <a:latin typeface="+mj-lt"/>
              </a:rPr>
              <a:t>ra</a:t>
            </a:r>
            <a:r>
              <a:rPr lang="en-US" sz="2400">
                <a:latin typeface="+mj-lt"/>
              </a:rPr>
              <a:t> </a:t>
            </a:r>
            <a:r>
              <a:rPr lang="en-US" sz="2400" err="1">
                <a:latin typeface="+mj-lt"/>
              </a:rPr>
              <a:t>ít</a:t>
            </a:r>
            <a:r>
              <a:rPr lang="en-US" sz="2400">
                <a:latin typeface="+mj-lt"/>
              </a:rPr>
              <a:t> </a:t>
            </a:r>
            <a:r>
              <a:rPr lang="en-US" sz="2400" err="1">
                <a:latin typeface="+mj-lt"/>
              </a:rPr>
              <a:t>hơn</a:t>
            </a:r>
            <a:r>
              <a:rPr lang="en-US" sz="2400">
                <a:latin typeface="+mj-lt"/>
              </a:rPr>
              <a:t> 100 </a:t>
            </a:r>
            <a:r>
              <a:rPr lang="en-US" sz="2400" err="1">
                <a:latin typeface="+mj-lt"/>
              </a:rPr>
              <a:t>thì</a:t>
            </a:r>
            <a:r>
              <a:rPr lang="en-US" sz="2400">
                <a:latin typeface="+mj-lt"/>
              </a:rPr>
              <a:t> </a:t>
            </a:r>
            <a:r>
              <a:rPr lang="en-US" sz="2400" err="1">
                <a:latin typeface="+mj-lt"/>
              </a:rPr>
              <a:t>đêm</a:t>
            </a:r>
            <a:r>
              <a:rPr lang="en-US" sz="2400">
                <a:latin typeface="+mj-lt"/>
              </a:rPr>
              <a:t> </a:t>
            </a:r>
            <a:r>
              <a:rPr lang="en-US" sz="2400" err="1">
                <a:latin typeface="+mj-lt"/>
              </a:rPr>
              <a:t>diễn</a:t>
            </a:r>
            <a:r>
              <a:rPr lang="en-US" sz="2400">
                <a:latin typeface="+mj-lt"/>
              </a:rPr>
              <a:t> </a:t>
            </a:r>
            <a:r>
              <a:rPr lang="en-US" sz="2400" err="1">
                <a:latin typeface="+mj-lt"/>
              </a:rPr>
              <a:t>sẽ</a:t>
            </a:r>
            <a:r>
              <a:rPr lang="en-US" sz="2400">
                <a:latin typeface="+mj-lt"/>
              </a:rPr>
              <a:t> bi </a:t>
            </a:r>
            <a:r>
              <a:rPr lang="en-US" sz="2400" err="1">
                <a:latin typeface="+mj-lt"/>
              </a:rPr>
              <a:t>hủy</a:t>
            </a:r>
            <a:r>
              <a:rPr lang="en-US" sz="2400">
                <a:latin typeface="+mj-lt"/>
              </a:rPr>
              <a:t> </a:t>
            </a:r>
            <a:r>
              <a:rPr lang="en-US" sz="2400" err="1">
                <a:latin typeface="+mj-lt"/>
              </a:rPr>
              <a:t>bỏ</a:t>
            </a:r>
            <a:r>
              <a:rPr lang="en-US" sz="2400">
                <a:latin typeface="+mj-lt"/>
              </a:rPr>
              <a:t> </a:t>
            </a:r>
            <a:r>
              <a:rPr lang="en-US" sz="2400" err="1">
                <a:latin typeface="+mj-lt"/>
              </a:rPr>
              <a:t>và</a:t>
            </a:r>
            <a:r>
              <a:rPr lang="en-US" sz="2400">
                <a:latin typeface="+mj-lt"/>
              </a:rPr>
              <a:t> </a:t>
            </a:r>
            <a:r>
              <a:rPr lang="en-US" sz="2400" err="1">
                <a:latin typeface="+mj-lt"/>
              </a:rPr>
              <a:t>ông</a:t>
            </a:r>
            <a:r>
              <a:rPr lang="en-US" sz="2400">
                <a:latin typeface="+mj-lt"/>
              </a:rPr>
              <a:t> </a:t>
            </a:r>
            <a:r>
              <a:rPr lang="en-US" sz="2400" err="1">
                <a:latin typeface="+mj-lt"/>
              </a:rPr>
              <a:t>bầu</a:t>
            </a:r>
            <a:r>
              <a:rPr lang="en-US" sz="2400">
                <a:latin typeface="+mj-lt"/>
              </a:rPr>
              <a:t> </a:t>
            </a:r>
            <a:r>
              <a:rPr lang="en-US" sz="2400" err="1">
                <a:latin typeface="+mj-lt"/>
              </a:rPr>
              <a:t>sẽ</a:t>
            </a:r>
            <a:r>
              <a:rPr lang="en-US" sz="2400">
                <a:latin typeface="+mj-lt"/>
              </a:rPr>
              <a:t> </a:t>
            </a:r>
            <a:r>
              <a:rPr lang="en-US" sz="2400" err="1">
                <a:latin typeface="+mj-lt"/>
              </a:rPr>
              <a:t>rất</a:t>
            </a:r>
            <a:r>
              <a:rPr lang="en-US" sz="2400">
                <a:latin typeface="+mj-lt"/>
              </a:rPr>
              <a:t> </a:t>
            </a:r>
            <a:r>
              <a:rPr lang="en-US" sz="2400" err="1">
                <a:latin typeface="+mj-lt"/>
              </a:rPr>
              <a:t>buồn</a:t>
            </a:r>
            <a:r>
              <a:rPr lang="en-US" sz="2400">
                <a:latin typeface="+mj-lt"/>
              </a:rPr>
              <a:t>.</a:t>
            </a:r>
          </a:p>
          <a:p>
            <a:pPr marL="609600" indent="-609600" eaLnBrk="1" hangingPunct="1">
              <a:lnSpc>
                <a:spcPct val="80000"/>
              </a:lnSpc>
              <a:buFont typeface="Wingdings" pitchFamily="2" charset="2"/>
              <a:buAutoNum type="arabicPeriod"/>
              <a:defRPr/>
            </a:pPr>
            <a:r>
              <a:rPr lang="en-US" sz="2400" err="1">
                <a:latin typeface="+mj-lt"/>
              </a:rPr>
              <a:t>Nếu</a:t>
            </a:r>
            <a:r>
              <a:rPr lang="en-US" sz="2400">
                <a:latin typeface="+mj-lt"/>
              </a:rPr>
              <a:t> </a:t>
            </a:r>
            <a:r>
              <a:rPr lang="en-US" sz="2400" err="1">
                <a:latin typeface="+mj-lt"/>
              </a:rPr>
              <a:t>đêm</a:t>
            </a:r>
            <a:r>
              <a:rPr lang="en-US" sz="2400">
                <a:latin typeface="+mj-lt"/>
              </a:rPr>
              <a:t> </a:t>
            </a:r>
            <a:r>
              <a:rPr lang="en-US" sz="2400" err="1">
                <a:latin typeface="+mj-lt"/>
              </a:rPr>
              <a:t>diễn</a:t>
            </a:r>
            <a:r>
              <a:rPr lang="en-US" sz="2400">
                <a:latin typeface="+mj-lt"/>
              </a:rPr>
              <a:t> </a:t>
            </a:r>
            <a:r>
              <a:rPr lang="en-US" sz="2400" err="1">
                <a:latin typeface="+mj-lt"/>
              </a:rPr>
              <a:t>bị</a:t>
            </a:r>
            <a:r>
              <a:rPr lang="en-US" sz="2400">
                <a:latin typeface="+mj-lt"/>
              </a:rPr>
              <a:t> </a:t>
            </a:r>
            <a:r>
              <a:rPr lang="en-US" sz="2400" err="1">
                <a:latin typeface="+mj-lt"/>
              </a:rPr>
              <a:t>hủy</a:t>
            </a:r>
            <a:r>
              <a:rPr lang="en-US" sz="2400">
                <a:latin typeface="+mj-lt"/>
              </a:rPr>
              <a:t> </a:t>
            </a:r>
            <a:r>
              <a:rPr lang="en-US" sz="2400" err="1">
                <a:latin typeface="+mj-lt"/>
              </a:rPr>
              <a:t>bỏ</a:t>
            </a:r>
            <a:r>
              <a:rPr lang="en-US" sz="2400">
                <a:latin typeface="+mj-lt"/>
              </a:rPr>
              <a:t> </a:t>
            </a:r>
            <a:r>
              <a:rPr lang="en-US" sz="2400" err="1">
                <a:latin typeface="+mj-lt"/>
              </a:rPr>
              <a:t>thì</a:t>
            </a:r>
            <a:r>
              <a:rPr lang="en-US" sz="2400">
                <a:latin typeface="+mj-lt"/>
              </a:rPr>
              <a:t> </a:t>
            </a:r>
            <a:r>
              <a:rPr lang="en-US" sz="2400" err="1">
                <a:latin typeface="+mj-lt"/>
              </a:rPr>
              <a:t>tiềnvé</a:t>
            </a:r>
            <a:r>
              <a:rPr lang="en-US" sz="2400">
                <a:latin typeface="+mj-lt"/>
              </a:rPr>
              <a:t> </a:t>
            </a:r>
            <a:r>
              <a:rPr lang="en-US" sz="2400" err="1">
                <a:latin typeface="+mj-lt"/>
              </a:rPr>
              <a:t>phải</a:t>
            </a:r>
            <a:r>
              <a:rPr lang="en-US" sz="2400">
                <a:latin typeface="+mj-lt"/>
              </a:rPr>
              <a:t> </a:t>
            </a:r>
            <a:r>
              <a:rPr lang="en-US" sz="2400" err="1">
                <a:latin typeface="+mj-lt"/>
              </a:rPr>
              <a:t>trả</a:t>
            </a:r>
            <a:r>
              <a:rPr lang="en-US" sz="2400">
                <a:latin typeface="+mj-lt"/>
              </a:rPr>
              <a:t> </a:t>
            </a:r>
            <a:r>
              <a:rPr lang="en-US" sz="2400" err="1">
                <a:latin typeface="+mj-lt"/>
              </a:rPr>
              <a:t>lại</a:t>
            </a:r>
            <a:r>
              <a:rPr lang="en-US" sz="2400">
                <a:latin typeface="+mj-lt"/>
              </a:rPr>
              <a:t> </a:t>
            </a:r>
            <a:r>
              <a:rPr lang="en-US" sz="2400" err="1">
                <a:latin typeface="+mj-lt"/>
              </a:rPr>
              <a:t>cho</a:t>
            </a:r>
            <a:r>
              <a:rPr lang="en-US" sz="2400">
                <a:latin typeface="+mj-lt"/>
              </a:rPr>
              <a:t> </a:t>
            </a:r>
            <a:r>
              <a:rPr lang="en-US" sz="2400" err="1">
                <a:latin typeface="+mj-lt"/>
              </a:rPr>
              <a:t>người</a:t>
            </a:r>
            <a:r>
              <a:rPr lang="en-US" sz="2400">
                <a:latin typeface="+mj-lt"/>
              </a:rPr>
              <a:t> </a:t>
            </a:r>
            <a:r>
              <a:rPr lang="en-US" sz="2400" err="1">
                <a:latin typeface="+mj-lt"/>
              </a:rPr>
              <a:t>xem</a:t>
            </a:r>
            <a:r>
              <a:rPr lang="en-US" sz="2400">
                <a:latin typeface="+mj-lt"/>
              </a:rPr>
              <a:t>.</a:t>
            </a:r>
          </a:p>
          <a:p>
            <a:pPr marL="609600" indent="-609600" eaLnBrk="1" hangingPunct="1">
              <a:lnSpc>
                <a:spcPct val="80000"/>
              </a:lnSpc>
              <a:buFont typeface="Wingdings" pitchFamily="2" charset="2"/>
              <a:buAutoNum type="arabicPeriod"/>
              <a:defRPr/>
            </a:pPr>
            <a:r>
              <a:rPr lang="en-US" sz="2400" err="1">
                <a:latin typeface="+mj-lt"/>
              </a:rPr>
              <a:t>Nhưng</a:t>
            </a:r>
            <a:r>
              <a:rPr lang="en-US" sz="2400">
                <a:latin typeface="+mj-lt"/>
              </a:rPr>
              <a:t> </a:t>
            </a:r>
            <a:r>
              <a:rPr lang="en-US" sz="2400" err="1">
                <a:latin typeface="+mj-lt"/>
              </a:rPr>
              <a:t>tiềnvé</a:t>
            </a:r>
            <a:r>
              <a:rPr lang="en-US" sz="2400">
                <a:latin typeface="+mj-lt"/>
              </a:rPr>
              <a:t> </a:t>
            </a:r>
            <a:r>
              <a:rPr lang="en-US" sz="2400" err="1">
                <a:latin typeface="+mj-lt"/>
              </a:rPr>
              <a:t>đã</a:t>
            </a:r>
            <a:r>
              <a:rPr lang="en-US" sz="2400">
                <a:latin typeface="+mj-lt"/>
              </a:rPr>
              <a:t> </a:t>
            </a:r>
            <a:r>
              <a:rPr lang="en-US" sz="2400" err="1">
                <a:latin typeface="+mj-lt"/>
              </a:rPr>
              <a:t>không</a:t>
            </a:r>
            <a:r>
              <a:rPr lang="en-US" sz="2400">
                <a:latin typeface="+mj-lt"/>
              </a:rPr>
              <a:t> </a:t>
            </a:r>
            <a:r>
              <a:rPr lang="en-US" sz="2400" err="1">
                <a:latin typeface="+mj-lt"/>
              </a:rPr>
              <a:t>trả</a:t>
            </a:r>
            <a:r>
              <a:rPr lang="en-US" sz="2400">
                <a:latin typeface="+mj-lt"/>
              </a:rPr>
              <a:t> </a:t>
            </a:r>
            <a:r>
              <a:rPr lang="en-US" sz="2400" err="1">
                <a:latin typeface="+mj-lt"/>
              </a:rPr>
              <a:t>lại</a:t>
            </a:r>
            <a:r>
              <a:rPr lang="en-US" sz="2400">
                <a:latin typeface="+mj-lt"/>
              </a:rPr>
              <a:t> </a:t>
            </a:r>
            <a:r>
              <a:rPr lang="en-US" sz="2400" err="1">
                <a:latin typeface="+mj-lt"/>
              </a:rPr>
              <a:t>cho</a:t>
            </a:r>
            <a:r>
              <a:rPr lang="en-US" sz="2400">
                <a:latin typeface="+mj-lt"/>
              </a:rPr>
              <a:t> </a:t>
            </a:r>
            <a:r>
              <a:rPr lang="en-US" sz="2400" err="1">
                <a:latin typeface="+mj-lt"/>
              </a:rPr>
              <a:t>người</a:t>
            </a:r>
            <a:r>
              <a:rPr lang="en-US" sz="2400">
                <a:latin typeface="+mj-lt"/>
              </a:rPr>
              <a:t> </a:t>
            </a:r>
            <a:r>
              <a:rPr lang="en-US" sz="2400" err="1">
                <a:latin typeface="+mj-lt"/>
              </a:rPr>
              <a:t>xem</a:t>
            </a:r>
            <a:r>
              <a:rPr lang="en-US" sz="2400">
                <a:latin typeface="+mj-lt"/>
              </a:rPr>
              <a:t>. </a:t>
            </a:r>
          </a:p>
          <a:p>
            <a:pPr marL="609600" indent="-609600" eaLnBrk="1" hangingPunct="1">
              <a:lnSpc>
                <a:spcPct val="80000"/>
              </a:lnSpc>
              <a:buFont typeface="Wingdings" pitchFamily="2" charset="2"/>
              <a:buNone/>
              <a:defRPr/>
            </a:pPr>
            <a:r>
              <a:rPr lang="en-US" sz="2400">
                <a:latin typeface="+mj-lt"/>
              </a:rPr>
              <a:t>      </a:t>
            </a:r>
            <a:r>
              <a:rPr lang="en-US" sz="2400" err="1">
                <a:latin typeface="+mj-lt"/>
              </a:rPr>
              <a:t>Vậy</a:t>
            </a:r>
            <a:r>
              <a:rPr lang="en-US" sz="2400">
                <a:latin typeface="+mj-lt"/>
              </a:rPr>
              <a:t> </a:t>
            </a:r>
            <a:r>
              <a:rPr lang="en-US" sz="2400" err="1">
                <a:latin typeface="+mj-lt"/>
              </a:rPr>
              <a:t>ngh</a:t>
            </a:r>
            <a:r>
              <a:rPr lang="en-US" err="1">
                <a:latin typeface="+mj-lt"/>
              </a:rPr>
              <a:t>ệ</a:t>
            </a:r>
            <a:r>
              <a:rPr lang="en-US">
                <a:latin typeface="+mj-lt"/>
              </a:rPr>
              <a:t> </a:t>
            </a:r>
            <a:r>
              <a:rPr lang="en-US" err="1">
                <a:latin typeface="+mj-lt"/>
              </a:rPr>
              <a:t>sỹ</a:t>
            </a:r>
            <a:r>
              <a:rPr lang="en-US">
                <a:latin typeface="+mj-lt"/>
              </a:rPr>
              <a:t> TB </a:t>
            </a:r>
            <a:r>
              <a:rPr lang="en-US" err="1">
                <a:latin typeface="+mj-lt"/>
              </a:rPr>
              <a:t>đã</a:t>
            </a:r>
            <a:r>
              <a:rPr lang="en-US">
                <a:latin typeface="+mj-lt"/>
              </a:rPr>
              <a:t> </a:t>
            </a:r>
            <a:r>
              <a:rPr lang="en-US" err="1">
                <a:latin typeface="+mj-lt"/>
              </a:rPr>
              <a:t>trình</a:t>
            </a:r>
            <a:r>
              <a:rPr lang="en-US">
                <a:latin typeface="+mj-lt"/>
              </a:rPr>
              <a:t> </a:t>
            </a:r>
            <a:r>
              <a:rPr lang="en-US" err="1">
                <a:latin typeface="+mj-lt"/>
              </a:rPr>
              <a:t>di</a:t>
            </a:r>
            <a:r>
              <a:rPr lang="en-US" sz="2400" err="1">
                <a:latin typeface="+mj-lt"/>
              </a:rPr>
              <a:t>ễn</a:t>
            </a:r>
            <a:endParaRPr lang="en-US" sz="2400">
              <a:latin typeface="+mj-lt"/>
            </a:endParaRPr>
          </a:p>
        </p:txBody>
      </p:sp>
      <p:sp>
        <p:nvSpPr>
          <p:cNvPr id="242692" name="Rectangle 4"/>
          <p:cNvSpPr>
            <a:spLocks noGrp="1" noChangeArrowheads="1"/>
          </p:cNvSpPr>
          <p:nvPr>
            <p:ph type="body" sz="half" idx="2"/>
          </p:nvPr>
        </p:nvSpPr>
        <p:spPr>
          <a:xfrm>
            <a:off x="4419600" y="1752600"/>
            <a:ext cx="4724400" cy="4267200"/>
          </a:xfrm>
          <a:solidFill>
            <a:schemeClr val="accent1"/>
          </a:solidFill>
        </p:spPr>
        <p:txBody>
          <a:bodyPr/>
          <a:lstStyle/>
          <a:p>
            <a:pPr eaLnBrk="1" hangingPunct="1">
              <a:lnSpc>
                <a:spcPct val="90000"/>
              </a:lnSpc>
              <a:defRPr/>
            </a:pPr>
            <a:r>
              <a:rPr lang="en-US" sz="2400">
                <a:latin typeface="+mj-lt"/>
              </a:rPr>
              <a:t>p:Nghệ </a:t>
            </a:r>
            <a:r>
              <a:rPr lang="en-US" sz="2400" err="1">
                <a:latin typeface="+mj-lt"/>
              </a:rPr>
              <a:t>sĩ</a:t>
            </a:r>
            <a:r>
              <a:rPr lang="en-US" sz="2400">
                <a:latin typeface="+mj-lt"/>
              </a:rPr>
              <a:t> </a:t>
            </a:r>
            <a:r>
              <a:rPr lang="en-US" sz="2400" err="1">
                <a:latin typeface="+mj-lt"/>
              </a:rPr>
              <a:t>Trương</a:t>
            </a:r>
            <a:r>
              <a:rPr lang="en-US" sz="2400">
                <a:latin typeface="+mj-lt"/>
              </a:rPr>
              <a:t> </a:t>
            </a:r>
            <a:r>
              <a:rPr lang="en-US" sz="2400" err="1">
                <a:latin typeface="+mj-lt"/>
              </a:rPr>
              <a:t>Ba</a:t>
            </a:r>
            <a:r>
              <a:rPr lang="en-US" sz="2400">
                <a:latin typeface="+mj-lt"/>
              </a:rPr>
              <a:t> </a:t>
            </a:r>
            <a:r>
              <a:rPr lang="en-US" err="1">
                <a:latin typeface="+mj-lt"/>
              </a:rPr>
              <a:t>đã</a:t>
            </a:r>
            <a:r>
              <a:rPr lang="en-US">
                <a:latin typeface="+mj-lt"/>
              </a:rPr>
              <a:t> </a:t>
            </a:r>
            <a:r>
              <a:rPr lang="en-US" sz="2400" err="1">
                <a:latin typeface="+mj-lt"/>
              </a:rPr>
              <a:t>trình</a:t>
            </a:r>
            <a:r>
              <a:rPr lang="en-US" sz="2400">
                <a:latin typeface="+mj-lt"/>
              </a:rPr>
              <a:t> </a:t>
            </a:r>
            <a:r>
              <a:rPr lang="en-US" sz="2400" err="1">
                <a:latin typeface="+mj-lt"/>
              </a:rPr>
              <a:t>diễn</a:t>
            </a:r>
            <a:r>
              <a:rPr lang="en-US" sz="2400">
                <a:latin typeface="+mj-lt"/>
              </a:rPr>
              <a:t>.</a:t>
            </a:r>
          </a:p>
          <a:p>
            <a:pPr eaLnBrk="1" hangingPunct="1">
              <a:lnSpc>
                <a:spcPct val="90000"/>
              </a:lnSpc>
              <a:defRPr/>
            </a:pPr>
            <a:r>
              <a:rPr lang="en-US" sz="2400">
                <a:latin typeface="+mj-lt"/>
              </a:rPr>
              <a:t>q:số </a:t>
            </a:r>
            <a:r>
              <a:rPr lang="en-US" sz="2400" err="1">
                <a:latin typeface="+mj-lt"/>
              </a:rPr>
              <a:t>vé</a:t>
            </a:r>
            <a:r>
              <a:rPr lang="en-US" sz="2400">
                <a:latin typeface="+mj-lt"/>
              </a:rPr>
              <a:t> </a:t>
            </a:r>
            <a:r>
              <a:rPr lang="en-US" sz="2400" err="1">
                <a:latin typeface="+mj-lt"/>
              </a:rPr>
              <a:t>bán</a:t>
            </a:r>
            <a:r>
              <a:rPr lang="en-US" sz="2400">
                <a:latin typeface="+mj-lt"/>
              </a:rPr>
              <a:t> </a:t>
            </a:r>
            <a:r>
              <a:rPr lang="en-US" sz="2400" err="1">
                <a:latin typeface="+mj-lt"/>
              </a:rPr>
              <a:t>ra</a:t>
            </a:r>
            <a:r>
              <a:rPr lang="en-US" sz="2400">
                <a:latin typeface="+mj-lt"/>
              </a:rPr>
              <a:t> </a:t>
            </a:r>
            <a:r>
              <a:rPr lang="en-US" sz="2400" err="1">
                <a:latin typeface="+mj-lt"/>
              </a:rPr>
              <a:t>ít</a:t>
            </a:r>
            <a:r>
              <a:rPr lang="en-US" sz="2400">
                <a:latin typeface="+mj-lt"/>
              </a:rPr>
              <a:t> </a:t>
            </a:r>
            <a:r>
              <a:rPr lang="en-US" sz="2400" err="1">
                <a:latin typeface="+mj-lt"/>
              </a:rPr>
              <a:t>hơn</a:t>
            </a:r>
            <a:r>
              <a:rPr lang="en-US" sz="2400">
                <a:latin typeface="+mj-lt"/>
              </a:rPr>
              <a:t> 100.</a:t>
            </a:r>
          </a:p>
          <a:p>
            <a:pPr eaLnBrk="1" hangingPunct="1">
              <a:lnSpc>
                <a:spcPct val="90000"/>
              </a:lnSpc>
              <a:defRPr/>
            </a:pPr>
            <a:r>
              <a:rPr lang="en-US" sz="2400">
                <a:latin typeface="+mj-lt"/>
              </a:rPr>
              <a:t>r:đêm </a:t>
            </a:r>
            <a:r>
              <a:rPr lang="en-US" sz="2400" err="1">
                <a:latin typeface="+mj-lt"/>
              </a:rPr>
              <a:t>diễn</a:t>
            </a:r>
            <a:r>
              <a:rPr lang="en-US" sz="2400">
                <a:latin typeface="+mj-lt"/>
              </a:rPr>
              <a:t> </a:t>
            </a:r>
            <a:r>
              <a:rPr lang="en-US" sz="2400" err="1">
                <a:latin typeface="+mj-lt"/>
              </a:rPr>
              <a:t>bị</a:t>
            </a:r>
            <a:r>
              <a:rPr lang="en-US" sz="2400">
                <a:latin typeface="+mj-lt"/>
              </a:rPr>
              <a:t> </a:t>
            </a:r>
            <a:r>
              <a:rPr lang="en-US" sz="2400" err="1">
                <a:latin typeface="+mj-lt"/>
              </a:rPr>
              <a:t>hủy</a:t>
            </a:r>
            <a:r>
              <a:rPr lang="en-US" sz="2400">
                <a:latin typeface="+mj-lt"/>
              </a:rPr>
              <a:t> </a:t>
            </a:r>
            <a:r>
              <a:rPr lang="en-US" sz="2400" err="1">
                <a:latin typeface="+mj-lt"/>
              </a:rPr>
              <a:t>bỏ</a:t>
            </a:r>
            <a:r>
              <a:rPr lang="en-US" sz="2400">
                <a:latin typeface="+mj-lt"/>
              </a:rPr>
              <a:t>.</a:t>
            </a:r>
          </a:p>
          <a:p>
            <a:pPr eaLnBrk="1" hangingPunct="1">
              <a:lnSpc>
                <a:spcPct val="90000"/>
              </a:lnSpc>
              <a:defRPr/>
            </a:pPr>
            <a:r>
              <a:rPr lang="en-US" sz="2400">
                <a:latin typeface="+mj-lt"/>
              </a:rPr>
              <a:t>s: </a:t>
            </a:r>
            <a:r>
              <a:rPr lang="en-US" sz="2400" err="1">
                <a:latin typeface="+mj-lt"/>
              </a:rPr>
              <a:t>ông</a:t>
            </a:r>
            <a:r>
              <a:rPr lang="en-US" sz="2400">
                <a:latin typeface="+mj-lt"/>
              </a:rPr>
              <a:t> </a:t>
            </a:r>
            <a:r>
              <a:rPr lang="en-US" sz="2400" err="1">
                <a:latin typeface="+mj-lt"/>
              </a:rPr>
              <a:t>bầu</a:t>
            </a:r>
            <a:r>
              <a:rPr lang="en-US" sz="2400">
                <a:latin typeface="+mj-lt"/>
              </a:rPr>
              <a:t> </a:t>
            </a:r>
            <a:r>
              <a:rPr lang="en-US" sz="2400" err="1">
                <a:latin typeface="+mj-lt"/>
              </a:rPr>
              <a:t>buồn</a:t>
            </a:r>
            <a:r>
              <a:rPr lang="en-US" sz="2400">
                <a:latin typeface="+mj-lt"/>
              </a:rPr>
              <a:t>.</a:t>
            </a:r>
          </a:p>
          <a:p>
            <a:pPr eaLnBrk="1" hangingPunct="1">
              <a:lnSpc>
                <a:spcPct val="90000"/>
              </a:lnSpc>
              <a:defRPr/>
            </a:pPr>
            <a:r>
              <a:rPr lang="en-US" sz="2400">
                <a:latin typeface="+mj-lt"/>
              </a:rPr>
              <a:t>t:trả </a:t>
            </a:r>
            <a:r>
              <a:rPr lang="en-US" sz="2400" err="1">
                <a:latin typeface="+mj-lt"/>
              </a:rPr>
              <a:t>lại</a:t>
            </a:r>
            <a:r>
              <a:rPr lang="en-US" sz="2400">
                <a:latin typeface="+mj-lt"/>
              </a:rPr>
              <a:t> </a:t>
            </a:r>
            <a:r>
              <a:rPr lang="en-US" sz="2400" err="1">
                <a:latin typeface="+mj-lt"/>
              </a:rPr>
              <a:t>ti</a:t>
            </a:r>
            <a:r>
              <a:rPr lang="en-US" err="1">
                <a:latin typeface="+mj-lt"/>
              </a:rPr>
              <a:t>ền</a:t>
            </a:r>
            <a:r>
              <a:rPr lang="en-US">
                <a:latin typeface="+mj-lt"/>
              </a:rPr>
              <a:t> </a:t>
            </a:r>
            <a:r>
              <a:rPr lang="en-US" sz="2400" err="1">
                <a:latin typeface="+mj-lt"/>
              </a:rPr>
              <a:t>vé</a:t>
            </a:r>
            <a:r>
              <a:rPr lang="en-US" sz="2400">
                <a:latin typeface="+mj-lt"/>
              </a:rPr>
              <a:t> </a:t>
            </a:r>
            <a:r>
              <a:rPr lang="en-US" sz="2400" err="1">
                <a:latin typeface="+mj-lt"/>
              </a:rPr>
              <a:t>cho</a:t>
            </a:r>
            <a:r>
              <a:rPr lang="en-US" sz="2400">
                <a:latin typeface="+mj-lt"/>
              </a:rPr>
              <a:t> </a:t>
            </a:r>
            <a:r>
              <a:rPr lang="en-US" sz="2400" err="1">
                <a:latin typeface="+mj-lt"/>
              </a:rPr>
              <a:t>người</a:t>
            </a:r>
            <a:r>
              <a:rPr lang="en-US" sz="2400">
                <a:latin typeface="+mj-lt"/>
              </a:rPr>
              <a:t> </a:t>
            </a:r>
            <a:r>
              <a:rPr lang="en-US" sz="2400" err="1">
                <a:latin typeface="+mj-lt"/>
              </a:rPr>
              <a:t>xem</a:t>
            </a:r>
            <a:endParaRPr lang="en-US" sz="2400">
              <a:latin typeface="+mj-lt"/>
            </a:endParaRPr>
          </a:p>
          <a:p>
            <a:pPr eaLnBrk="1" hangingPunct="1">
              <a:lnSpc>
                <a:spcPct val="90000"/>
              </a:lnSpc>
              <a:defRPr/>
            </a:pPr>
            <a:endParaRPr lang="en-US" sz="2400"/>
          </a:p>
          <a:p>
            <a:pPr eaLnBrk="1" hangingPunct="1">
              <a:lnSpc>
                <a:spcPct val="90000"/>
              </a:lnSpc>
              <a:defRPr/>
            </a:pPr>
            <a:endParaRPr lang="en-US" sz="2400"/>
          </a:p>
        </p:txBody>
      </p:sp>
      <p:graphicFrame>
        <p:nvGraphicFramePr>
          <p:cNvPr id="20482" name="Object 2"/>
          <p:cNvGraphicFramePr>
            <a:graphicFrameLocks noChangeAspect="1"/>
          </p:cNvGraphicFramePr>
          <p:nvPr/>
        </p:nvGraphicFramePr>
        <p:xfrm>
          <a:off x="5867400" y="4038600"/>
          <a:ext cx="2057400" cy="1843088"/>
        </p:xfrm>
        <a:graphic>
          <a:graphicData uri="http://schemas.openxmlformats.org/presentationml/2006/ole">
            <p:oleObj spid="_x0000_s20482" name="Equation" r:id="rId3" imgW="977760" imgH="876240" progId="Equation.DSMT4">
              <p:embed/>
            </p:oleObj>
          </a:graphicData>
        </a:graphic>
      </p:graphicFrame>
      <p:sp>
        <p:nvSpPr>
          <p:cNvPr id="6" name="Slide Number Placeholder 5"/>
          <p:cNvSpPr>
            <a:spLocks noGrp="1"/>
          </p:cNvSpPr>
          <p:nvPr>
            <p:ph type="sldNum" sz="quarter" idx="12"/>
          </p:nvPr>
        </p:nvSpPr>
        <p:spPr/>
        <p:txBody>
          <a:bodyPr/>
          <a:lstStyle/>
          <a:p>
            <a:pPr>
              <a:defRPr/>
            </a:pPr>
            <a:fld id="{9FC497A3-D985-4AB9-BEF9-D4780A394B02}" type="slidenum">
              <a:rPr lang="en-US" smtClean="0"/>
              <a:pPr>
                <a:defRPr/>
              </a:pPr>
              <a:t>78</a:t>
            </a:fld>
            <a:endParaRPr lang="en-US"/>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z="4800" smtClean="0"/>
              <a:t>Qui Tắc Suy Diễn</a:t>
            </a:r>
          </a:p>
        </p:txBody>
      </p:sp>
      <p:sp>
        <p:nvSpPr>
          <p:cNvPr id="281603" name="Rectangle 3"/>
          <p:cNvSpPr>
            <a:spLocks noGrp="1" noChangeArrowheads="1"/>
          </p:cNvSpPr>
          <p:nvPr>
            <p:ph type="body" sz="half" idx="1"/>
          </p:nvPr>
        </p:nvSpPr>
        <p:spPr>
          <a:xfrm>
            <a:off x="685800" y="1981200"/>
            <a:ext cx="7696200" cy="4114800"/>
          </a:xfrm>
        </p:spPr>
        <p:txBody>
          <a:bodyPr/>
          <a:lstStyle/>
          <a:p>
            <a:pPr eaLnBrk="1" hangingPunct="1">
              <a:defRPr/>
            </a:pPr>
            <a:r>
              <a:rPr lang="en-US" sz="2800">
                <a:latin typeface="+mj-lt"/>
              </a:rPr>
              <a:t>PHẢN VÍ DỤ</a:t>
            </a:r>
            <a:r>
              <a:rPr lang="en-US">
                <a:latin typeface="+mj-lt"/>
              </a:rPr>
              <a:t> </a:t>
            </a:r>
            <a:r>
              <a:rPr lang="en-US" sz="2800">
                <a:latin typeface="+mj-lt"/>
              </a:rPr>
              <a:t> </a:t>
            </a:r>
          </a:p>
          <a:p>
            <a:pPr eaLnBrk="1" hangingPunct="1">
              <a:buFontTx/>
              <a:buNone/>
              <a:defRPr/>
            </a:pPr>
            <a:r>
              <a:rPr lang="en-US" sz="2800">
                <a:latin typeface="+mj-lt"/>
              </a:rPr>
              <a:t>	</a:t>
            </a:r>
            <a:r>
              <a:rPr lang="en-US" sz="2800" err="1">
                <a:latin typeface="+mj-lt"/>
              </a:rPr>
              <a:t>Để</a:t>
            </a:r>
            <a:r>
              <a:rPr lang="en-US" sz="2800">
                <a:latin typeface="+mj-lt"/>
              </a:rPr>
              <a:t> </a:t>
            </a:r>
            <a:r>
              <a:rPr lang="en-US" sz="2800" err="1">
                <a:latin typeface="+mj-lt"/>
              </a:rPr>
              <a:t>chứng</a:t>
            </a:r>
            <a:r>
              <a:rPr lang="en-US" sz="2800">
                <a:latin typeface="+mj-lt"/>
              </a:rPr>
              <a:t> minh </a:t>
            </a:r>
            <a:r>
              <a:rPr lang="en-US" sz="2800" err="1">
                <a:latin typeface="+mj-lt"/>
              </a:rPr>
              <a:t>một</a:t>
            </a:r>
            <a:r>
              <a:rPr lang="en-US" sz="2800">
                <a:latin typeface="+mj-lt"/>
              </a:rPr>
              <a:t> </a:t>
            </a:r>
            <a:r>
              <a:rPr lang="en-US" sz="2800" err="1">
                <a:latin typeface="+mj-lt"/>
              </a:rPr>
              <a:t>phép</a:t>
            </a:r>
            <a:r>
              <a:rPr lang="en-US" sz="2800">
                <a:latin typeface="+mj-lt"/>
              </a:rPr>
              <a:t> </a:t>
            </a:r>
            <a:r>
              <a:rPr lang="en-US" sz="2800" err="1">
                <a:latin typeface="+mj-lt"/>
              </a:rPr>
              <a:t>suy</a:t>
            </a:r>
            <a:r>
              <a:rPr lang="en-US" sz="2800">
                <a:latin typeface="+mj-lt"/>
              </a:rPr>
              <a:t> </a:t>
            </a:r>
            <a:r>
              <a:rPr lang="en-US" sz="2800" err="1">
                <a:latin typeface="+mj-lt"/>
              </a:rPr>
              <a:t>luận</a:t>
            </a:r>
            <a:r>
              <a:rPr lang="en-US" sz="2800">
                <a:latin typeface="+mj-lt"/>
              </a:rPr>
              <a:t> </a:t>
            </a:r>
            <a:r>
              <a:rPr lang="en-US" sz="2800" err="1">
                <a:latin typeface="+mj-lt"/>
              </a:rPr>
              <a:t>là</a:t>
            </a:r>
            <a:r>
              <a:rPr lang="en-US" sz="2800">
                <a:latin typeface="+mj-lt"/>
              </a:rPr>
              <a:t> </a:t>
            </a:r>
            <a:r>
              <a:rPr lang="en-US" sz="2800" err="1">
                <a:latin typeface="+mj-lt"/>
              </a:rPr>
              <a:t>sai</a:t>
            </a:r>
            <a:r>
              <a:rPr lang="en-US" sz="2800">
                <a:latin typeface="+mj-lt"/>
              </a:rPr>
              <a:t> hay</a:t>
            </a:r>
          </a:p>
          <a:p>
            <a:pPr eaLnBrk="1" hangingPunct="1">
              <a:buFontTx/>
              <a:buNone/>
              <a:defRPr/>
            </a:pPr>
            <a:endParaRPr lang="en-US" sz="2800">
              <a:latin typeface="+mj-lt"/>
            </a:endParaRPr>
          </a:p>
          <a:p>
            <a:pPr eaLnBrk="1" hangingPunct="1">
              <a:buFontTx/>
              <a:buNone/>
              <a:defRPr/>
            </a:pPr>
            <a:r>
              <a:rPr lang="en-US" sz="2800">
                <a:latin typeface="+mj-lt"/>
              </a:rPr>
              <a:t>    </a:t>
            </a:r>
            <a:r>
              <a:rPr lang="en-US" sz="2800" err="1">
                <a:latin typeface="+mj-lt"/>
              </a:rPr>
              <a:t>không</a:t>
            </a:r>
            <a:r>
              <a:rPr lang="en-US" sz="2800">
                <a:latin typeface="+mj-lt"/>
              </a:rPr>
              <a:t> </a:t>
            </a:r>
            <a:r>
              <a:rPr lang="en-US" sz="2800" err="1">
                <a:latin typeface="+mj-lt"/>
              </a:rPr>
              <a:t>là</a:t>
            </a:r>
            <a:r>
              <a:rPr lang="en-US" sz="2800">
                <a:latin typeface="+mj-lt"/>
              </a:rPr>
              <a:t> </a:t>
            </a:r>
            <a:r>
              <a:rPr lang="en-US" sz="2800" err="1">
                <a:latin typeface="+mj-lt"/>
              </a:rPr>
              <a:t>một</a:t>
            </a:r>
            <a:r>
              <a:rPr lang="en-US" sz="2800">
                <a:latin typeface="+mj-lt"/>
              </a:rPr>
              <a:t> </a:t>
            </a:r>
            <a:r>
              <a:rPr lang="en-US" sz="2800" err="1">
                <a:latin typeface="+mj-lt"/>
              </a:rPr>
              <a:t>hằng</a:t>
            </a:r>
            <a:r>
              <a:rPr lang="en-US" sz="2800">
                <a:latin typeface="+mj-lt"/>
              </a:rPr>
              <a:t> </a:t>
            </a:r>
            <a:r>
              <a:rPr lang="en-US" sz="2800" err="1">
                <a:latin typeface="+mj-lt"/>
              </a:rPr>
              <a:t>đúng</a:t>
            </a:r>
            <a:r>
              <a:rPr lang="en-US" sz="2800">
                <a:latin typeface="+mj-lt"/>
              </a:rPr>
              <a:t>. Ta </a:t>
            </a:r>
            <a:r>
              <a:rPr lang="en-US" sz="2800" err="1">
                <a:latin typeface="+mj-lt"/>
              </a:rPr>
              <a:t>chỉ</a:t>
            </a:r>
            <a:r>
              <a:rPr lang="en-US" sz="2800">
                <a:latin typeface="+mj-lt"/>
              </a:rPr>
              <a:t> </a:t>
            </a:r>
            <a:r>
              <a:rPr lang="en-US" sz="2800" err="1">
                <a:latin typeface="+mj-lt"/>
              </a:rPr>
              <a:t>cần</a:t>
            </a:r>
            <a:r>
              <a:rPr lang="en-US" sz="2800">
                <a:latin typeface="+mj-lt"/>
              </a:rPr>
              <a:t> </a:t>
            </a:r>
            <a:r>
              <a:rPr lang="en-US" sz="2800" err="1">
                <a:latin typeface="+mj-lt"/>
              </a:rPr>
              <a:t>chỉ</a:t>
            </a:r>
            <a:r>
              <a:rPr lang="en-US" sz="2800">
                <a:latin typeface="+mj-lt"/>
              </a:rPr>
              <a:t> </a:t>
            </a:r>
            <a:r>
              <a:rPr lang="en-US" sz="2800" err="1">
                <a:latin typeface="+mj-lt"/>
              </a:rPr>
              <a:t>ra</a:t>
            </a:r>
            <a:r>
              <a:rPr lang="en-US" sz="2800">
                <a:latin typeface="+mj-lt"/>
              </a:rPr>
              <a:t> </a:t>
            </a:r>
            <a:r>
              <a:rPr lang="en-US" sz="2800" err="1">
                <a:latin typeface="+mj-lt"/>
              </a:rPr>
              <a:t>một</a:t>
            </a:r>
            <a:r>
              <a:rPr lang="en-US" sz="2800">
                <a:latin typeface="+mj-lt"/>
              </a:rPr>
              <a:t> </a:t>
            </a:r>
            <a:r>
              <a:rPr lang="en-US" sz="2800" err="1">
                <a:latin typeface="+mj-lt"/>
              </a:rPr>
              <a:t>phản</a:t>
            </a:r>
            <a:r>
              <a:rPr lang="en-US" sz="2800">
                <a:latin typeface="+mj-lt"/>
              </a:rPr>
              <a:t> </a:t>
            </a:r>
            <a:r>
              <a:rPr lang="en-US" sz="2800" err="1">
                <a:latin typeface="+mj-lt"/>
              </a:rPr>
              <a:t>ví</a:t>
            </a:r>
            <a:r>
              <a:rPr lang="en-US" sz="2800">
                <a:latin typeface="+mj-lt"/>
              </a:rPr>
              <a:t> </a:t>
            </a:r>
            <a:r>
              <a:rPr lang="en-US" sz="2800" err="1">
                <a:latin typeface="+mj-lt"/>
              </a:rPr>
              <a:t>dụ</a:t>
            </a:r>
            <a:r>
              <a:rPr lang="en-US" sz="2800">
                <a:latin typeface="+mj-lt"/>
              </a:rPr>
              <a:t>.</a:t>
            </a:r>
          </a:p>
          <a:p>
            <a:pPr eaLnBrk="1" hangingPunct="1">
              <a:defRPr/>
            </a:pPr>
            <a:endParaRPr lang="en-US" sz="2800"/>
          </a:p>
          <a:p>
            <a:pPr eaLnBrk="1" hangingPunct="1">
              <a:buFontTx/>
              <a:buNone/>
              <a:defRPr/>
            </a:pPr>
            <a:endParaRPr lang="en-US" altLang="ko-KR" sz="2800" b="1">
              <a:ea typeface="굴림" charset="-127"/>
            </a:endParaRPr>
          </a:p>
        </p:txBody>
      </p:sp>
      <p:graphicFrame>
        <p:nvGraphicFramePr>
          <p:cNvPr id="281606" name="Object 2"/>
          <p:cNvGraphicFramePr>
            <a:graphicFrameLocks noGrp="1" noChangeAspect="1"/>
          </p:cNvGraphicFramePr>
          <p:nvPr>
            <p:ph sz="quarter" idx="2"/>
          </p:nvPr>
        </p:nvGraphicFramePr>
        <p:xfrm>
          <a:off x="2895600" y="3124200"/>
          <a:ext cx="2971800" cy="495300"/>
        </p:xfrm>
        <a:graphic>
          <a:graphicData uri="http://schemas.openxmlformats.org/presentationml/2006/ole">
            <p:oleObj spid="_x0000_s21506" name="Equation" r:id="rId3" imgW="1371600" imgH="228600" progId="Equation.DSMT4">
              <p:embed/>
            </p:oleObj>
          </a:graphicData>
        </a:graphic>
      </p:graphicFrame>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barn(inHorizontal)">
                                      <p:cBhvr>
                                        <p:cTn id="7" dur="500"/>
                                        <p:tgtEl>
                                          <p:spTgt spid="281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barn(inHorizontal)">
                                      <p:cBhvr>
                                        <p:cTn id="12" dur="500"/>
                                        <p:tgtEl>
                                          <p:spTgt spid="281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81603">
                                            <p:txEl>
                                              <p:pRg st="3" end="3"/>
                                            </p:txEl>
                                          </p:spTgt>
                                        </p:tgtEl>
                                        <p:attrNameLst>
                                          <p:attrName>style.visibility</p:attrName>
                                        </p:attrNameLst>
                                      </p:cBhvr>
                                      <p:to>
                                        <p:strVal val="visible"/>
                                      </p:to>
                                    </p:set>
                                    <p:animEffect transition="in" filter="barn(inHorizontal)">
                                      <p:cBhvr>
                                        <p:cTn id="17" dur="500"/>
                                        <p:tgtEl>
                                          <p:spTgt spid="281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1" presetClass="entr" presetSubtype="0" fill="hold" nodeType="clickEffect">
                                  <p:stCondLst>
                                    <p:cond delay="0"/>
                                  </p:stCondLst>
                                  <p:childTnLst>
                                    <p:set>
                                      <p:cBhvr>
                                        <p:cTn id="21" dur="1" fill="hold">
                                          <p:stCondLst>
                                            <p:cond delay="0"/>
                                          </p:stCondLst>
                                        </p:cTn>
                                        <p:tgtEl>
                                          <p:spTgt spid="281606"/>
                                        </p:tgtEl>
                                        <p:attrNameLst>
                                          <p:attrName>style.visibility</p:attrName>
                                        </p:attrNameLst>
                                      </p:cBhvr>
                                      <p:to>
                                        <p:strVal val="visible"/>
                                      </p:to>
                                    </p:set>
                                    <p:animEffect transition="in" filter="fade">
                                      <p:cBhvr>
                                        <p:cTn id="22" dur="770" decel="100000"/>
                                        <p:tgtEl>
                                          <p:spTgt spid="281606"/>
                                        </p:tgtEl>
                                      </p:cBhvr>
                                    </p:animEffect>
                                    <p:animScale>
                                      <p:cBhvr>
                                        <p:cTn id="23" dur="770" decel="100000"/>
                                        <p:tgtEl>
                                          <p:spTgt spid="281606"/>
                                        </p:tgtEl>
                                      </p:cBhvr>
                                      <p:from x="10000" y="10000"/>
                                      <p:to x="200000" y="450000"/>
                                    </p:animScale>
                                    <p:animScale>
                                      <p:cBhvr>
                                        <p:cTn id="24" dur="1230" accel="100000" fill="hold">
                                          <p:stCondLst>
                                            <p:cond delay="770"/>
                                          </p:stCondLst>
                                        </p:cTn>
                                        <p:tgtEl>
                                          <p:spTgt spid="281606"/>
                                        </p:tgtEl>
                                      </p:cBhvr>
                                      <p:from x="200000" y="450000"/>
                                      <p:to x="100000" y="100000"/>
                                    </p:animScale>
                                    <p:set>
                                      <p:cBhvr>
                                        <p:cTn id="25" dur="770" fill="hold"/>
                                        <p:tgtEl>
                                          <p:spTgt spid="281606"/>
                                        </p:tgtEl>
                                        <p:attrNameLst>
                                          <p:attrName>ppt_x</p:attrName>
                                        </p:attrNameLst>
                                      </p:cBhvr>
                                      <p:to>
                                        <p:strVal val="(0.5)"/>
                                      </p:to>
                                    </p:set>
                                    <p:anim from="(0.5)" to="(#ppt_x)" calcmode="lin" valueType="num">
                                      <p:cBhvr>
                                        <p:cTn id="26" dur="1230" accel="100000" fill="hold">
                                          <p:stCondLst>
                                            <p:cond delay="770"/>
                                          </p:stCondLst>
                                        </p:cTn>
                                        <p:tgtEl>
                                          <p:spTgt spid="281606"/>
                                        </p:tgtEl>
                                        <p:attrNameLst>
                                          <p:attrName>ppt_x</p:attrName>
                                        </p:attrNameLst>
                                      </p:cBhvr>
                                    </p:anim>
                                    <p:set>
                                      <p:cBhvr>
                                        <p:cTn id="27" dur="770" fill="hold"/>
                                        <p:tgtEl>
                                          <p:spTgt spid="281606"/>
                                        </p:tgtEl>
                                        <p:attrNameLst>
                                          <p:attrName>ppt_y</p:attrName>
                                        </p:attrNameLst>
                                      </p:cBhvr>
                                      <p:to>
                                        <p:strVal val="(#ppt_y+0.4)"/>
                                      </p:to>
                                    </p:set>
                                    <p:anim from="(#ppt_y+0.4)" to="(#ppt_y)" calcmode="lin" valueType="num">
                                      <p:cBhvr>
                                        <p:cTn id="28" dur="1230" accel="100000" fill="hold">
                                          <p:stCondLst>
                                            <p:cond delay="770"/>
                                          </p:stCondLst>
                                        </p:cTn>
                                        <p:tgtEl>
                                          <p:spTgt spid="28160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4800" smtClean="0"/>
              <a:t>Phép tính mệnh đề</a:t>
            </a:r>
          </a:p>
        </p:txBody>
      </p:sp>
      <p:sp>
        <p:nvSpPr>
          <p:cNvPr id="15363" name="Rectangle 3"/>
          <p:cNvSpPr>
            <a:spLocks noGrp="1" noChangeArrowheads="1"/>
          </p:cNvSpPr>
          <p:nvPr>
            <p:ph type="body" idx="1"/>
          </p:nvPr>
        </p:nvSpPr>
        <p:spPr/>
        <p:txBody>
          <a:bodyPr/>
          <a:lstStyle/>
          <a:p>
            <a:pPr eaLnBrk="1" hangingPunct="1">
              <a:defRPr/>
            </a:pPr>
            <a:r>
              <a:rPr lang="en-US" err="1">
                <a:latin typeface="+mj-lt"/>
              </a:rPr>
              <a:t>Mục</a:t>
            </a:r>
            <a:r>
              <a:rPr lang="en-US">
                <a:latin typeface="+mj-lt"/>
              </a:rPr>
              <a:t> </a:t>
            </a:r>
            <a:r>
              <a:rPr lang="en-US" err="1">
                <a:latin typeface="+mj-lt"/>
              </a:rPr>
              <a:t>đích</a:t>
            </a:r>
            <a:r>
              <a:rPr lang="en-US">
                <a:latin typeface="+mj-lt"/>
              </a:rPr>
              <a:t> </a:t>
            </a:r>
            <a:r>
              <a:rPr lang="en-US" err="1">
                <a:latin typeface="+mj-lt"/>
              </a:rPr>
              <a:t>của</a:t>
            </a:r>
            <a:r>
              <a:rPr lang="en-US">
                <a:latin typeface="+mj-lt"/>
              </a:rPr>
              <a:t> </a:t>
            </a:r>
            <a:r>
              <a:rPr lang="en-US" err="1">
                <a:latin typeface="+mj-lt"/>
              </a:rPr>
              <a:t>phép</a:t>
            </a:r>
            <a:r>
              <a:rPr lang="en-US">
                <a:latin typeface="+mj-lt"/>
              </a:rPr>
              <a:t> </a:t>
            </a:r>
            <a:r>
              <a:rPr lang="en-US" err="1">
                <a:latin typeface="+mj-lt"/>
              </a:rPr>
              <a:t>tính</a:t>
            </a:r>
            <a:r>
              <a:rPr lang="en-US">
                <a:latin typeface="+mj-lt"/>
              </a:rPr>
              <a:t> </a:t>
            </a:r>
            <a:r>
              <a:rPr lang="en-US" err="1">
                <a:latin typeface="+mj-lt"/>
              </a:rPr>
              <a:t>mệnh</a:t>
            </a:r>
            <a:r>
              <a:rPr lang="en-US">
                <a:latin typeface="+mj-lt"/>
              </a:rPr>
              <a:t> </a:t>
            </a:r>
            <a:r>
              <a:rPr lang="en-US" err="1">
                <a:latin typeface="+mj-lt"/>
              </a:rPr>
              <a:t>đề</a:t>
            </a:r>
            <a:r>
              <a:rPr lang="en-US">
                <a:latin typeface="+mj-lt"/>
              </a:rPr>
              <a:t>:</a:t>
            </a:r>
          </a:p>
          <a:p>
            <a:pPr lvl="1" eaLnBrk="1" hangingPunct="1">
              <a:buFontTx/>
              <a:buNone/>
              <a:defRPr/>
            </a:pPr>
            <a:r>
              <a:rPr lang="en-US" err="1">
                <a:latin typeface="+mj-lt"/>
              </a:rPr>
              <a:t>Nghiên</a:t>
            </a:r>
            <a:r>
              <a:rPr lang="en-US">
                <a:latin typeface="+mj-lt"/>
              </a:rPr>
              <a:t> </a:t>
            </a:r>
            <a:r>
              <a:rPr lang="en-US" err="1">
                <a:latin typeface="+mj-lt"/>
              </a:rPr>
              <a:t>cứu</a:t>
            </a:r>
            <a:r>
              <a:rPr lang="en-US">
                <a:latin typeface="+mj-lt"/>
              </a:rPr>
              <a:t> </a:t>
            </a:r>
            <a:r>
              <a:rPr lang="en-US" err="1">
                <a:latin typeface="+mj-lt"/>
              </a:rPr>
              <a:t>chân</a:t>
            </a:r>
            <a:r>
              <a:rPr lang="en-US">
                <a:latin typeface="+mj-lt"/>
              </a:rPr>
              <a:t> </a:t>
            </a:r>
            <a:r>
              <a:rPr lang="en-US" err="1">
                <a:latin typeface="+mj-lt"/>
              </a:rPr>
              <a:t>trị</a:t>
            </a:r>
            <a:r>
              <a:rPr lang="en-US">
                <a:latin typeface="+mj-lt"/>
              </a:rPr>
              <a:t> </a:t>
            </a:r>
            <a:r>
              <a:rPr lang="en-US" err="1">
                <a:latin typeface="+mj-lt"/>
              </a:rPr>
              <a:t>của</a:t>
            </a:r>
            <a:r>
              <a:rPr lang="en-US">
                <a:latin typeface="+mj-lt"/>
              </a:rPr>
              <a:t> </a:t>
            </a:r>
            <a:r>
              <a:rPr lang="en-US" err="1">
                <a:latin typeface="+mj-lt"/>
              </a:rPr>
              <a:t>một</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phức</a:t>
            </a:r>
            <a:r>
              <a:rPr lang="en-US">
                <a:latin typeface="+mj-lt"/>
              </a:rPr>
              <a:t> </a:t>
            </a:r>
            <a:r>
              <a:rPr lang="en-US" err="1">
                <a:latin typeface="+mj-lt"/>
              </a:rPr>
              <a:t>hợp</a:t>
            </a:r>
            <a:r>
              <a:rPr lang="en-US">
                <a:latin typeface="+mj-lt"/>
              </a:rPr>
              <a:t> </a:t>
            </a:r>
            <a:r>
              <a:rPr lang="en-US" err="1" smtClean="0">
                <a:latin typeface="+mj-lt"/>
              </a:rPr>
              <a:t>từ</a:t>
            </a:r>
            <a:endParaRPr lang="en-US" smtClean="0">
              <a:latin typeface="+mj-lt"/>
            </a:endParaRPr>
          </a:p>
          <a:p>
            <a:pPr lvl="1" eaLnBrk="1" hangingPunct="1">
              <a:buFontTx/>
              <a:buNone/>
              <a:defRPr/>
            </a:pPr>
            <a:r>
              <a:rPr lang="en-US" err="1" smtClean="0">
                <a:latin typeface="+mj-lt"/>
              </a:rPr>
              <a:t>chân</a:t>
            </a:r>
            <a:r>
              <a:rPr lang="en-US" smtClean="0">
                <a:latin typeface="+mj-lt"/>
              </a:rPr>
              <a:t> </a:t>
            </a:r>
            <a:r>
              <a:rPr lang="en-US" err="1">
                <a:latin typeface="+mj-lt"/>
              </a:rPr>
              <a:t>trị</a:t>
            </a:r>
            <a:r>
              <a:rPr lang="en-US">
                <a:latin typeface="+mj-lt"/>
              </a:rPr>
              <a:t> </a:t>
            </a:r>
            <a:r>
              <a:rPr lang="en-US" err="1">
                <a:latin typeface="+mj-lt"/>
              </a:rPr>
              <a:t>của</a:t>
            </a:r>
            <a:r>
              <a:rPr lang="en-US">
                <a:latin typeface="+mj-lt"/>
              </a:rPr>
              <a:t> </a:t>
            </a:r>
            <a:r>
              <a:rPr lang="en-US" err="1">
                <a:latin typeface="+mj-lt"/>
              </a:rPr>
              <a:t>các</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đơn</a:t>
            </a:r>
            <a:r>
              <a:rPr lang="en-US">
                <a:latin typeface="+mj-lt"/>
              </a:rPr>
              <a:t> </a:t>
            </a:r>
            <a:r>
              <a:rPr lang="en-US" err="1">
                <a:latin typeface="+mj-lt"/>
              </a:rPr>
              <a:t>giản</a:t>
            </a:r>
            <a:r>
              <a:rPr lang="en-US">
                <a:latin typeface="+mj-lt"/>
              </a:rPr>
              <a:t> </a:t>
            </a:r>
            <a:r>
              <a:rPr lang="en-US" err="1">
                <a:latin typeface="+mj-lt"/>
              </a:rPr>
              <a:t>hơn</a:t>
            </a:r>
            <a:r>
              <a:rPr lang="en-US">
                <a:latin typeface="+mj-lt"/>
              </a:rPr>
              <a:t> </a:t>
            </a:r>
            <a:r>
              <a:rPr lang="en-US" err="1">
                <a:latin typeface="+mj-lt"/>
              </a:rPr>
              <a:t>và</a:t>
            </a:r>
            <a:r>
              <a:rPr lang="en-US">
                <a:latin typeface="+mj-lt"/>
              </a:rPr>
              <a:t> </a:t>
            </a:r>
            <a:r>
              <a:rPr lang="en-US" err="1">
                <a:latin typeface="+mj-lt"/>
              </a:rPr>
              <a:t>các</a:t>
            </a:r>
            <a:r>
              <a:rPr lang="en-US">
                <a:latin typeface="+mj-lt"/>
              </a:rPr>
              <a:t> </a:t>
            </a:r>
            <a:r>
              <a:rPr lang="en-US" err="1" smtClean="0">
                <a:latin typeface="+mj-lt"/>
              </a:rPr>
              <a:t>phép</a:t>
            </a:r>
            <a:endParaRPr lang="en-US" smtClean="0">
              <a:latin typeface="+mj-lt"/>
            </a:endParaRPr>
          </a:p>
          <a:p>
            <a:pPr lvl="1" eaLnBrk="1" hangingPunct="1">
              <a:buFontTx/>
              <a:buNone/>
              <a:defRPr/>
            </a:pPr>
            <a:r>
              <a:rPr lang="en-US" err="1" smtClean="0">
                <a:latin typeface="+mj-lt"/>
              </a:rPr>
              <a:t>nối</a:t>
            </a:r>
            <a:r>
              <a:rPr lang="en-US" smtClean="0">
                <a:latin typeface="+mj-lt"/>
              </a:rPr>
              <a:t> </a:t>
            </a:r>
            <a:r>
              <a:rPr lang="en-US" err="1">
                <a:latin typeface="+mj-lt"/>
              </a:rPr>
              <a:t>những</a:t>
            </a:r>
            <a:r>
              <a:rPr lang="en-US">
                <a:latin typeface="+mj-lt"/>
              </a:rPr>
              <a:t> </a:t>
            </a:r>
            <a:r>
              <a:rPr lang="en-US" err="1">
                <a:latin typeface="+mj-lt"/>
              </a:rPr>
              <a:t>mệnh</a:t>
            </a:r>
            <a:r>
              <a:rPr lang="en-US">
                <a:latin typeface="+mj-lt"/>
              </a:rPr>
              <a:t> </a:t>
            </a:r>
            <a:r>
              <a:rPr lang="en-US" err="1">
                <a:latin typeface="+mj-lt"/>
              </a:rPr>
              <a:t>đề</a:t>
            </a:r>
            <a:r>
              <a:rPr lang="en-US">
                <a:latin typeface="+mj-lt"/>
              </a:rPr>
              <a:t> </a:t>
            </a:r>
            <a:r>
              <a:rPr lang="en-US" err="1">
                <a:latin typeface="+mj-lt"/>
              </a:rPr>
              <a:t>này</a:t>
            </a:r>
            <a:r>
              <a:rPr lang="en-US">
                <a:latin typeface="+mj-lt"/>
              </a:rPr>
              <a:t> </a:t>
            </a:r>
            <a:r>
              <a:rPr lang="en-US" err="1">
                <a:latin typeface="+mj-lt"/>
              </a:rPr>
              <a:t>biểu</a:t>
            </a:r>
            <a:r>
              <a:rPr lang="en-US">
                <a:latin typeface="+mj-lt"/>
              </a:rPr>
              <a:t> </a:t>
            </a:r>
            <a:r>
              <a:rPr lang="en-US" err="1">
                <a:latin typeface="+mj-lt"/>
              </a:rPr>
              <a:t>hiện</a:t>
            </a:r>
            <a:r>
              <a:rPr lang="en-US">
                <a:latin typeface="+mj-lt"/>
              </a:rPr>
              <a:t> qua </a:t>
            </a:r>
            <a:r>
              <a:rPr lang="en-US" err="1">
                <a:latin typeface="+mj-lt"/>
              </a:rPr>
              <a:t>liên</a:t>
            </a:r>
            <a:r>
              <a:rPr lang="en-US">
                <a:latin typeface="+mj-lt"/>
              </a:rPr>
              <a:t> </a:t>
            </a:r>
            <a:r>
              <a:rPr lang="en-US" err="1">
                <a:latin typeface="+mj-lt"/>
              </a:rPr>
              <a:t>từ</a:t>
            </a:r>
            <a:r>
              <a:rPr lang="en-US">
                <a:latin typeface="+mj-lt"/>
              </a:rPr>
              <a:t> </a:t>
            </a:r>
            <a:r>
              <a:rPr lang="en-US" err="1" smtClean="0">
                <a:latin typeface="+mj-lt"/>
              </a:rPr>
              <a:t>hoặc</a:t>
            </a:r>
            <a:endParaRPr lang="en-US" smtClean="0">
              <a:latin typeface="+mj-lt"/>
            </a:endParaRPr>
          </a:p>
          <a:p>
            <a:pPr lvl="1" eaLnBrk="1" hangingPunct="1">
              <a:buFontTx/>
              <a:buNone/>
              <a:defRPr/>
            </a:pPr>
            <a:r>
              <a:rPr lang="en-US" err="1" smtClean="0">
                <a:latin typeface="+mj-lt"/>
              </a:rPr>
              <a:t>trạng</a:t>
            </a:r>
            <a:r>
              <a:rPr lang="en-US" smtClean="0">
                <a:latin typeface="+mj-lt"/>
              </a:rPr>
              <a:t> </a:t>
            </a:r>
            <a:r>
              <a:rPr lang="en-US" err="1">
                <a:latin typeface="+mj-lt"/>
              </a:rPr>
              <a:t>từ</a:t>
            </a:r>
            <a:r>
              <a:rPr lang="en-US">
                <a:latin typeface="+mj-lt"/>
              </a:rPr>
              <a:t> “</a:t>
            </a:r>
            <a:r>
              <a:rPr lang="en-US" err="1">
                <a:latin typeface="+mj-lt"/>
              </a:rPr>
              <a:t>không</a:t>
            </a:r>
            <a:r>
              <a:rPr lang="en-US">
                <a:latin typeface="+mj-lt"/>
              </a:rPr>
              <a:t>”</a:t>
            </a:r>
          </a:p>
        </p:txBody>
      </p:sp>
      <p:sp>
        <p:nvSpPr>
          <p:cNvPr id="4" name="Slide Number Placeholder 3"/>
          <p:cNvSpPr>
            <a:spLocks noGrp="1"/>
          </p:cNvSpPr>
          <p:nvPr>
            <p:ph type="sldNum" sz="quarter" idx="12"/>
          </p:nvPr>
        </p:nvSpPr>
        <p:spPr/>
        <p:txBody>
          <a:bodyPr/>
          <a:lstStyle/>
          <a:p>
            <a:pPr>
              <a:defRPr/>
            </a:pPr>
            <a:fld id="{B290958F-7CFE-4812-A67F-0428D54AED6E}" type="slidenum">
              <a:rPr lang="en-US" smtClean="0"/>
              <a:pPr>
                <a:defRPr/>
              </a:pPr>
              <a:t>8</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2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2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2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 calcmode="lin" valueType="num">
                                      <p:cBhvr additive="base">
                                        <p:cTn id="25" dur="2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smtClean="0"/>
              <a:t>VÍ DỤ</a:t>
            </a:r>
          </a:p>
        </p:txBody>
      </p:sp>
      <p:sp>
        <p:nvSpPr>
          <p:cNvPr id="244739" name="Rectangle 3"/>
          <p:cNvSpPr>
            <a:spLocks noGrp="1" noChangeArrowheads="1"/>
          </p:cNvSpPr>
          <p:nvPr>
            <p:ph type="body" sz="half" idx="1"/>
          </p:nvPr>
        </p:nvSpPr>
        <p:spPr>
          <a:xfrm>
            <a:off x="685800" y="1981200"/>
            <a:ext cx="3811588" cy="4114800"/>
          </a:xfrm>
        </p:spPr>
        <p:txBody>
          <a:bodyPr/>
          <a:lstStyle/>
          <a:p>
            <a:pPr eaLnBrk="1" hangingPunct="1">
              <a:lnSpc>
                <a:spcPct val="80000"/>
              </a:lnSpc>
              <a:defRPr/>
            </a:pPr>
            <a:r>
              <a:rPr lang="en-US" sz="2200" err="1">
                <a:latin typeface="+mj-lt"/>
              </a:rPr>
              <a:t>Ông</a:t>
            </a:r>
            <a:r>
              <a:rPr lang="en-US" sz="2200">
                <a:latin typeface="+mj-lt"/>
              </a:rPr>
              <a:t> Minh </a:t>
            </a:r>
            <a:r>
              <a:rPr lang="en-US" sz="2200" err="1">
                <a:latin typeface="+mj-lt"/>
              </a:rPr>
              <a:t>nói</a:t>
            </a:r>
            <a:r>
              <a:rPr lang="en-US" sz="2200">
                <a:latin typeface="+mj-lt"/>
              </a:rPr>
              <a:t> </a:t>
            </a:r>
            <a:r>
              <a:rPr lang="en-US" sz="2200" err="1">
                <a:latin typeface="+mj-lt"/>
              </a:rPr>
              <a:t>rằng</a:t>
            </a:r>
            <a:r>
              <a:rPr lang="en-US" sz="2200">
                <a:latin typeface="+mj-lt"/>
              </a:rPr>
              <a:t> </a:t>
            </a:r>
            <a:r>
              <a:rPr lang="en-US" sz="2200" err="1">
                <a:latin typeface="+mj-lt"/>
              </a:rPr>
              <a:t>nếu</a:t>
            </a:r>
            <a:r>
              <a:rPr lang="en-US" sz="2200">
                <a:latin typeface="+mj-lt"/>
              </a:rPr>
              <a:t> </a:t>
            </a:r>
            <a:r>
              <a:rPr lang="en-US" sz="2200" err="1">
                <a:latin typeface="+mj-lt"/>
              </a:rPr>
              <a:t>không</a:t>
            </a:r>
            <a:r>
              <a:rPr lang="en-US" sz="2200">
                <a:latin typeface="+mj-lt"/>
              </a:rPr>
              <a:t> </a:t>
            </a:r>
            <a:r>
              <a:rPr lang="en-US" sz="2200" err="1">
                <a:latin typeface="+mj-lt"/>
              </a:rPr>
              <a:t>được</a:t>
            </a:r>
            <a:r>
              <a:rPr lang="en-US" sz="2200">
                <a:latin typeface="+mj-lt"/>
              </a:rPr>
              <a:t> </a:t>
            </a:r>
            <a:r>
              <a:rPr lang="en-US" sz="2200" err="1">
                <a:latin typeface="+mj-lt"/>
              </a:rPr>
              <a:t>tăng</a:t>
            </a:r>
            <a:r>
              <a:rPr lang="en-US" sz="2200">
                <a:latin typeface="+mj-lt"/>
              </a:rPr>
              <a:t> </a:t>
            </a:r>
            <a:r>
              <a:rPr lang="en-US" sz="2200" err="1">
                <a:latin typeface="+mj-lt"/>
              </a:rPr>
              <a:t>lương</a:t>
            </a:r>
            <a:r>
              <a:rPr lang="en-US" sz="2200">
                <a:latin typeface="+mj-lt"/>
              </a:rPr>
              <a:t> </a:t>
            </a:r>
            <a:r>
              <a:rPr lang="en-US" sz="2200" err="1">
                <a:latin typeface="+mj-lt"/>
              </a:rPr>
              <a:t>thì</a:t>
            </a:r>
            <a:r>
              <a:rPr lang="en-US" sz="2200">
                <a:latin typeface="+mj-lt"/>
              </a:rPr>
              <a:t> </a:t>
            </a:r>
            <a:r>
              <a:rPr lang="en-US" sz="2200" err="1">
                <a:latin typeface="+mj-lt"/>
              </a:rPr>
              <a:t>ông</a:t>
            </a:r>
            <a:r>
              <a:rPr lang="en-US" sz="2200">
                <a:latin typeface="+mj-lt"/>
              </a:rPr>
              <a:t> </a:t>
            </a:r>
            <a:r>
              <a:rPr lang="en-US" sz="2200" err="1">
                <a:latin typeface="+mj-lt"/>
              </a:rPr>
              <a:t>ta</a:t>
            </a:r>
            <a:r>
              <a:rPr lang="en-US" sz="2200">
                <a:latin typeface="+mj-lt"/>
              </a:rPr>
              <a:t> </a:t>
            </a:r>
            <a:r>
              <a:rPr lang="en-US" sz="2200" err="1">
                <a:latin typeface="+mj-lt"/>
              </a:rPr>
              <a:t>sẽ</a:t>
            </a:r>
            <a:r>
              <a:rPr lang="en-US" sz="2200">
                <a:latin typeface="+mj-lt"/>
              </a:rPr>
              <a:t> </a:t>
            </a:r>
            <a:r>
              <a:rPr lang="en-US" sz="2200" err="1">
                <a:latin typeface="+mj-lt"/>
              </a:rPr>
              <a:t>nghỉ</a:t>
            </a:r>
            <a:r>
              <a:rPr lang="en-US" sz="2200">
                <a:latin typeface="+mj-lt"/>
              </a:rPr>
              <a:t> </a:t>
            </a:r>
            <a:r>
              <a:rPr lang="en-US" sz="2200" err="1">
                <a:latin typeface="+mj-lt"/>
              </a:rPr>
              <a:t>việc</a:t>
            </a:r>
            <a:r>
              <a:rPr lang="en-US" sz="2200">
                <a:latin typeface="+mj-lt"/>
              </a:rPr>
              <a:t>. </a:t>
            </a:r>
            <a:r>
              <a:rPr lang="en-US" sz="2200" err="1">
                <a:latin typeface="+mj-lt"/>
              </a:rPr>
              <a:t>Mặt</a:t>
            </a:r>
            <a:r>
              <a:rPr lang="en-US" sz="2200">
                <a:latin typeface="+mj-lt"/>
              </a:rPr>
              <a:t> </a:t>
            </a:r>
            <a:r>
              <a:rPr lang="en-US" sz="2200" err="1">
                <a:latin typeface="+mj-lt"/>
              </a:rPr>
              <a:t>khác</a:t>
            </a:r>
            <a:r>
              <a:rPr lang="en-US" sz="2200">
                <a:latin typeface="+mj-lt"/>
              </a:rPr>
              <a:t>, </a:t>
            </a:r>
            <a:r>
              <a:rPr lang="en-US" sz="2200" err="1">
                <a:latin typeface="+mj-lt"/>
              </a:rPr>
              <a:t>nếu</a:t>
            </a:r>
            <a:r>
              <a:rPr lang="en-US" sz="2200">
                <a:latin typeface="+mj-lt"/>
              </a:rPr>
              <a:t> </a:t>
            </a:r>
            <a:r>
              <a:rPr lang="en-US" sz="2200" err="1">
                <a:latin typeface="+mj-lt"/>
              </a:rPr>
              <a:t>ông</a:t>
            </a:r>
            <a:r>
              <a:rPr lang="en-US" sz="2200">
                <a:latin typeface="+mj-lt"/>
              </a:rPr>
              <a:t> </a:t>
            </a:r>
            <a:r>
              <a:rPr lang="en-US" sz="2200" err="1">
                <a:latin typeface="+mj-lt"/>
              </a:rPr>
              <a:t>ấy</a:t>
            </a:r>
            <a:r>
              <a:rPr lang="en-US" sz="2200">
                <a:latin typeface="+mj-lt"/>
              </a:rPr>
              <a:t> </a:t>
            </a:r>
            <a:r>
              <a:rPr lang="en-US" sz="2200" err="1">
                <a:latin typeface="+mj-lt"/>
              </a:rPr>
              <a:t>nghỉ</a:t>
            </a:r>
            <a:r>
              <a:rPr lang="en-US" sz="2200">
                <a:latin typeface="+mj-lt"/>
              </a:rPr>
              <a:t> </a:t>
            </a:r>
            <a:r>
              <a:rPr lang="en-US" sz="2200" err="1">
                <a:latin typeface="+mj-lt"/>
              </a:rPr>
              <a:t>việc</a:t>
            </a:r>
            <a:r>
              <a:rPr lang="en-US" sz="2200">
                <a:latin typeface="+mj-lt"/>
              </a:rPr>
              <a:t> </a:t>
            </a:r>
            <a:r>
              <a:rPr lang="en-US" sz="2200" err="1">
                <a:latin typeface="+mj-lt"/>
              </a:rPr>
              <a:t>và</a:t>
            </a:r>
            <a:r>
              <a:rPr lang="en-US" sz="2200">
                <a:latin typeface="+mj-lt"/>
              </a:rPr>
              <a:t> </a:t>
            </a:r>
            <a:r>
              <a:rPr lang="en-US" sz="2200" err="1">
                <a:latin typeface="+mj-lt"/>
              </a:rPr>
              <a:t>vợ</a:t>
            </a:r>
            <a:r>
              <a:rPr lang="en-US" sz="2200">
                <a:latin typeface="+mj-lt"/>
              </a:rPr>
              <a:t> </a:t>
            </a:r>
            <a:r>
              <a:rPr lang="en-US" sz="2200" err="1">
                <a:latin typeface="+mj-lt"/>
              </a:rPr>
              <a:t>ông</a:t>
            </a:r>
            <a:r>
              <a:rPr lang="en-US" sz="2200">
                <a:latin typeface="+mj-lt"/>
              </a:rPr>
              <a:t> </a:t>
            </a:r>
            <a:r>
              <a:rPr lang="en-US" sz="2200" err="1">
                <a:latin typeface="+mj-lt"/>
              </a:rPr>
              <a:t>ấy</a:t>
            </a:r>
            <a:r>
              <a:rPr lang="en-US" sz="2200">
                <a:latin typeface="+mj-lt"/>
              </a:rPr>
              <a:t> </a:t>
            </a:r>
            <a:r>
              <a:rPr lang="en-US" sz="2200" err="1">
                <a:latin typeface="+mj-lt"/>
              </a:rPr>
              <a:t>bị</a:t>
            </a:r>
            <a:r>
              <a:rPr lang="en-US" sz="2200">
                <a:latin typeface="+mj-lt"/>
              </a:rPr>
              <a:t> </a:t>
            </a:r>
            <a:r>
              <a:rPr lang="en-US" sz="2200" err="1">
                <a:latin typeface="+mj-lt"/>
              </a:rPr>
              <a:t>mất</a:t>
            </a:r>
            <a:r>
              <a:rPr lang="en-US" sz="2200">
                <a:latin typeface="+mj-lt"/>
              </a:rPr>
              <a:t> </a:t>
            </a:r>
            <a:r>
              <a:rPr lang="en-US" sz="2200" err="1">
                <a:latin typeface="+mj-lt"/>
              </a:rPr>
              <a:t>việc</a:t>
            </a:r>
            <a:r>
              <a:rPr lang="en-US" sz="2200">
                <a:latin typeface="+mj-lt"/>
              </a:rPr>
              <a:t> </a:t>
            </a:r>
            <a:r>
              <a:rPr lang="en-US" sz="2200" err="1">
                <a:latin typeface="+mj-lt"/>
              </a:rPr>
              <a:t>thì</a:t>
            </a:r>
            <a:r>
              <a:rPr lang="en-US" sz="2200">
                <a:latin typeface="+mj-lt"/>
              </a:rPr>
              <a:t> </a:t>
            </a:r>
            <a:r>
              <a:rPr lang="en-US" sz="2200" err="1">
                <a:latin typeface="+mj-lt"/>
              </a:rPr>
              <a:t>phải</a:t>
            </a:r>
            <a:r>
              <a:rPr lang="en-US" sz="2200">
                <a:latin typeface="+mj-lt"/>
              </a:rPr>
              <a:t> </a:t>
            </a:r>
            <a:r>
              <a:rPr lang="en-US" sz="2200" err="1">
                <a:latin typeface="+mj-lt"/>
              </a:rPr>
              <a:t>bán</a:t>
            </a:r>
            <a:r>
              <a:rPr lang="en-US" sz="2200">
                <a:latin typeface="+mj-lt"/>
              </a:rPr>
              <a:t> </a:t>
            </a:r>
            <a:r>
              <a:rPr lang="en-US" sz="2200" err="1">
                <a:latin typeface="+mj-lt"/>
              </a:rPr>
              <a:t>xe</a:t>
            </a:r>
            <a:r>
              <a:rPr lang="en-US" sz="2200" smtClean="0">
                <a:latin typeface="+mj-lt"/>
              </a:rPr>
              <a:t>. </a:t>
            </a:r>
            <a:r>
              <a:rPr lang="en-US" sz="2200" err="1" smtClean="0">
                <a:latin typeface="+mj-lt"/>
              </a:rPr>
              <a:t>Biết</a:t>
            </a:r>
            <a:r>
              <a:rPr lang="en-US" sz="2200" smtClean="0">
                <a:latin typeface="+mj-lt"/>
              </a:rPr>
              <a:t> </a:t>
            </a:r>
            <a:r>
              <a:rPr lang="en-US" sz="2200" err="1">
                <a:latin typeface="+mj-lt"/>
              </a:rPr>
              <a:t>rằng</a:t>
            </a:r>
            <a:r>
              <a:rPr lang="en-US" sz="2200">
                <a:latin typeface="+mj-lt"/>
              </a:rPr>
              <a:t> </a:t>
            </a:r>
            <a:r>
              <a:rPr lang="en-US" sz="2200" err="1">
                <a:latin typeface="+mj-lt"/>
              </a:rPr>
              <a:t>nếu</a:t>
            </a:r>
            <a:r>
              <a:rPr lang="en-US" sz="2200">
                <a:latin typeface="+mj-lt"/>
              </a:rPr>
              <a:t> </a:t>
            </a:r>
            <a:r>
              <a:rPr lang="en-US" sz="2200" err="1">
                <a:latin typeface="+mj-lt"/>
              </a:rPr>
              <a:t>vợ</a:t>
            </a:r>
            <a:r>
              <a:rPr lang="en-US" sz="2200">
                <a:latin typeface="+mj-lt"/>
              </a:rPr>
              <a:t> </a:t>
            </a:r>
            <a:r>
              <a:rPr lang="en-US" sz="2200" err="1">
                <a:latin typeface="+mj-lt"/>
              </a:rPr>
              <a:t>ông</a:t>
            </a:r>
            <a:r>
              <a:rPr lang="en-US" sz="2200">
                <a:latin typeface="+mj-lt"/>
              </a:rPr>
              <a:t> Minh hay </a:t>
            </a:r>
            <a:r>
              <a:rPr lang="en-US" sz="2200" err="1">
                <a:latin typeface="+mj-lt"/>
              </a:rPr>
              <a:t>đi</a:t>
            </a:r>
            <a:r>
              <a:rPr lang="en-US" sz="2200">
                <a:latin typeface="+mj-lt"/>
              </a:rPr>
              <a:t> </a:t>
            </a:r>
            <a:r>
              <a:rPr lang="en-US" sz="2200" err="1">
                <a:latin typeface="+mj-lt"/>
              </a:rPr>
              <a:t>làm</a:t>
            </a:r>
            <a:r>
              <a:rPr lang="en-US" sz="2200">
                <a:latin typeface="+mj-lt"/>
              </a:rPr>
              <a:t> </a:t>
            </a:r>
            <a:r>
              <a:rPr lang="en-US" sz="2200" err="1">
                <a:latin typeface="+mj-lt"/>
              </a:rPr>
              <a:t>trễ</a:t>
            </a:r>
            <a:r>
              <a:rPr lang="en-US" sz="2200">
                <a:latin typeface="+mj-lt"/>
              </a:rPr>
              <a:t> </a:t>
            </a:r>
            <a:r>
              <a:rPr lang="en-US" sz="2200" err="1">
                <a:latin typeface="+mj-lt"/>
              </a:rPr>
              <a:t>thì</a:t>
            </a:r>
            <a:r>
              <a:rPr lang="en-US" sz="2200">
                <a:latin typeface="+mj-lt"/>
              </a:rPr>
              <a:t> </a:t>
            </a:r>
            <a:r>
              <a:rPr lang="en-US" sz="2200" err="1">
                <a:latin typeface="+mj-lt"/>
              </a:rPr>
              <a:t>trước</a:t>
            </a:r>
            <a:r>
              <a:rPr lang="en-US" sz="2200">
                <a:latin typeface="+mj-lt"/>
              </a:rPr>
              <a:t> </a:t>
            </a:r>
            <a:r>
              <a:rPr lang="en-US" sz="2200" err="1">
                <a:latin typeface="+mj-lt"/>
              </a:rPr>
              <a:t>sau</a:t>
            </a:r>
            <a:r>
              <a:rPr lang="en-US" sz="2200">
                <a:latin typeface="+mj-lt"/>
              </a:rPr>
              <a:t> </a:t>
            </a:r>
            <a:r>
              <a:rPr lang="en-US" sz="2200" err="1">
                <a:latin typeface="+mj-lt"/>
              </a:rPr>
              <a:t>gì</a:t>
            </a:r>
            <a:r>
              <a:rPr lang="en-US" sz="2200">
                <a:latin typeface="+mj-lt"/>
              </a:rPr>
              <a:t> </a:t>
            </a:r>
            <a:r>
              <a:rPr lang="en-US" sz="2200" err="1">
                <a:latin typeface="+mj-lt"/>
              </a:rPr>
              <a:t>cũng</a:t>
            </a:r>
            <a:r>
              <a:rPr lang="en-US" sz="2200">
                <a:latin typeface="+mj-lt"/>
              </a:rPr>
              <a:t> </a:t>
            </a:r>
            <a:r>
              <a:rPr lang="en-US" sz="2200" err="1">
                <a:latin typeface="+mj-lt"/>
              </a:rPr>
              <a:t>sẽ</a:t>
            </a:r>
            <a:r>
              <a:rPr lang="en-US" sz="2200">
                <a:latin typeface="+mj-lt"/>
              </a:rPr>
              <a:t> </a:t>
            </a:r>
            <a:r>
              <a:rPr lang="en-US" sz="2200" err="1">
                <a:latin typeface="+mj-lt"/>
              </a:rPr>
              <a:t>bị</a:t>
            </a:r>
            <a:r>
              <a:rPr lang="en-US" sz="2200">
                <a:latin typeface="+mj-lt"/>
              </a:rPr>
              <a:t> </a:t>
            </a:r>
            <a:r>
              <a:rPr lang="en-US" sz="2200" err="1">
                <a:latin typeface="+mj-lt"/>
              </a:rPr>
              <a:t>mất</a:t>
            </a:r>
            <a:r>
              <a:rPr lang="en-US" sz="2200">
                <a:latin typeface="+mj-lt"/>
              </a:rPr>
              <a:t> </a:t>
            </a:r>
            <a:r>
              <a:rPr lang="en-US" sz="2200" err="1">
                <a:latin typeface="+mj-lt"/>
              </a:rPr>
              <a:t>việc</a:t>
            </a:r>
            <a:r>
              <a:rPr lang="en-US" sz="2200">
                <a:latin typeface="+mj-lt"/>
              </a:rPr>
              <a:t> </a:t>
            </a:r>
            <a:r>
              <a:rPr lang="en-US" sz="2200" err="1">
                <a:latin typeface="+mj-lt"/>
              </a:rPr>
              <a:t>và</a:t>
            </a:r>
            <a:r>
              <a:rPr lang="en-US" sz="2200">
                <a:latin typeface="+mj-lt"/>
              </a:rPr>
              <a:t> </a:t>
            </a:r>
            <a:r>
              <a:rPr lang="en-US" sz="2200" err="1">
                <a:latin typeface="+mj-lt"/>
              </a:rPr>
              <a:t>cuối</a:t>
            </a:r>
            <a:r>
              <a:rPr lang="en-US" sz="2200">
                <a:latin typeface="+mj-lt"/>
              </a:rPr>
              <a:t> </a:t>
            </a:r>
            <a:r>
              <a:rPr lang="en-US" sz="2200" err="1">
                <a:latin typeface="+mj-lt"/>
              </a:rPr>
              <a:t>cùng</a:t>
            </a:r>
            <a:r>
              <a:rPr lang="en-US" sz="2200">
                <a:latin typeface="+mj-lt"/>
              </a:rPr>
              <a:t> </a:t>
            </a:r>
            <a:r>
              <a:rPr lang="en-US" sz="2200" err="1">
                <a:latin typeface="+mj-lt"/>
              </a:rPr>
              <a:t>ông</a:t>
            </a:r>
            <a:r>
              <a:rPr lang="en-US" sz="2200">
                <a:latin typeface="+mj-lt"/>
              </a:rPr>
              <a:t> Minh </a:t>
            </a:r>
            <a:r>
              <a:rPr lang="en-US" sz="2200" err="1">
                <a:latin typeface="+mj-lt"/>
              </a:rPr>
              <a:t>đã</a:t>
            </a:r>
            <a:r>
              <a:rPr lang="en-US" sz="2200">
                <a:latin typeface="+mj-lt"/>
              </a:rPr>
              <a:t> </a:t>
            </a:r>
            <a:r>
              <a:rPr lang="en-US" sz="2200" err="1">
                <a:latin typeface="+mj-lt"/>
              </a:rPr>
              <a:t>được</a:t>
            </a:r>
            <a:r>
              <a:rPr lang="en-US" sz="2200">
                <a:latin typeface="+mj-lt"/>
              </a:rPr>
              <a:t> </a:t>
            </a:r>
            <a:r>
              <a:rPr lang="en-US" sz="2200" err="1">
                <a:latin typeface="+mj-lt"/>
              </a:rPr>
              <a:t>tăng</a:t>
            </a:r>
            <a:r>
              <a:rPr lang="en-US" sz="2200">
                <a:latin typeface="+mj-lt"/>
              </a:rPr>
              <a:t> </a:t>
            </a:r>
            <a:r>
              <a:rPr lang="en-US" sz="2200" err="1">
                <a:latin typeface="+mj-lt"/>
              </a:rPr>
              <a:t>lương</a:t>
            </a:r>
            <a:r>
              <a:rPr lang="en-US" sz="2200">
                <a:latin typeface="+mj-lt"/>
              </a:rPr>
              <a:t>.</a:t>
            </a:r>
          </a:p>
          <a:p>
            <a:pPr eaLnBrk="1" hangingPunct="1">
              <a:lnSpc>
                <a:spcPct val="80000"/>
              </a:lnSpc>
              <a:defRPr/>
            </a:pPr>
            <a:r>
              <a:rPr lang="en-US" sz="2200" err="1">
                <a:solidFill>
                  <a:schemeClr val="accent2"/>
                </a:solidFill>
                <a:latin typeface="+mj-lt"/>
              </a:rPr>
              <a:t>Suy</a:t>
            </a:r>
            <a:r>
              <a:rPr lang="en-US" sz="2200">
                <a:solidFill>
                  <a:schemeClr val="accent2"/>
                </a:solidFill>
                <a:latin typeface="+mj-lt"/>
              </a:rPr>
              <a:t> </a:t>
            </a:r>
            <a:r>
              <a:rPr lang="en-US" sz="2200" err="1">
                <a:solidFill>
                  <a:schemeClr val="accent2"/>
                </a:solidFill>
                <a:latin typeface="+mj-lt"/>
              </a:rPr>
              <a:t>ra</a:t>
            </a:r>
            <a:r>
              <a:rPr lang="en-US" sz="2200">
                <a:solidFill>
                  <a:schemeClr val="accent2"/>
                </a:solidFill>
                <a:latin typeface="+mj-lt"/>
              </a:rPr>
              <a:t> </a:t>
            </a:r>
            <a:r>
              <a:rPr lang="en-US" sz="2200" err="1">
                <a:solidFill>
                  <a:schemeClr val="accent2"/>
                </a:solidFill>
                <a:latin typeface="+mj-lt"/>
              </a:rPr>
              <a:t>nếu</a:t>
            </a:r>
            <a:r>
              <a:rPr lang="en-US" sz="2200">
                <a:solidFill>
                  <a:schemeClr val="accent2"/>
                </a:solidFill>
                <a:latin typeface="+mj-lt"/>
              </a:rPr>
              <a:t> </a:t>
            </a:r>
            <a:r>
              <a:rPr lang="en-US" sz="2200" err="1">
                <a:solidFill>
                  <a:schemeClr val="accent2"/>
                </a:solidFill>
                <a:latin typeface="+mj-lt"/>
              </a:rPr>
              <a:t>ông</a:t>
            </a:r>
            <a:r>
              <a:rPr lang="en-US" sz="2200">
                <a:solidFill>
                  <a:schemeClr val="accent2"/>
                </a:solidFill>
                <a:latin typeface="+mj-lt"/>
              </a:rPr>
              <a:t> Minh </a:t>
            </a:r>
            <a:r>
              <a:rPr lang="en-US" sz="2200" err="1">
                <a:solidFill>
                  <a:schemeClr val="accent2"/>
                </a:solidFill>
                <a:latin typeface="+mj-lt"/>
              </a:rPr>
              <a:t>không</a:t>
            </a:r>
            <a:r>
              <a:rPr lang="en-US" sz="2200">
                <a:solidFill>
                  <a:schemeClr val="accent2"/>
                </a:solidFill>
                <a:latin typeface="+mj-lt"/>
              </a:rPr>
              <a:t> </a:t>
            </a:r>
            <a:r>
              <a:rPr lang="en-US" sz="2200" err="1">
                <a:solidFill>
                  <a:schemeClr val="accent2"/>
                </a:solidFill>
                <a:latin typeface="+mj-lt"/>
              </a:rPr>
              <a:t>bán</a:t>
            </a:r>
            <a:r>
              <a:rPr lang="en-US" sz="2200">
                <a:solidFill>
                  <a:schemeClr val="accent2"/>
                </a:solidFill>
                <a:latin typeface="+mj-lt"/>
              </a:rPr>
              <a:t> </a:t>
            </a:r>
            <a:r>
              <a:rPr lang="en-US" sz="2200" err="1">
                <a:solidFill>
                  <a:schemeClr val="accent2"/>
                </a:solidFill>
                <a:latin typeface="+mj-lt"/>
              </a:rPr>
              <a:t>xe</a:t>
            </a:r>
            <a:r>
              <a:rPr lang="en-US" sz="2200">
                <a:solidFill>
                  <a:schemeClr val="accent2"/>
                </a:solidFill>
                <a:latin typeface="+mj-lt"/>
              </a:rPr>
              <a:t> </a:t>
            </a:r>
            <a:r>
              <a:rPr lang="en-US" sz="2200" err="1">
                <a:solidFill>
                  <a:schemeClr val="accent2"/>
                </a:solidFill>
                <a:latin typeface="+mj-lt"/>
              </a:rPr>
              <a:t>thì</a:t>
            </a:r>
            <a:r>
              <a:rPr lang="en-US" sz="2200">
                <a:solidFill>
                  <a:schemeClr val="accent2"/>
                </a:solidFill>
                <a:latin typeface="+mj-lt"/>
              </a:rPr>
              <a:t> </a:t>
            </a:r>
            <a:r>
              <a:rPr lang="en-US" sz="2200" err="1">
                <a:solidFill>
                  <a:schemeClr val="accent2"/>
                </a:solidFill>
                <a:latin typeface="+mj-lt"/>
              </a:rPr>
              <a:t>vợ</a:t>
            </a:r>
            <a:r>
              <a:rPr lang="en-US" sz="2200">
                <a:solidFill>
                  <a:schemeClr val="accent2"/>
                </a:solidFill>
                <a:latin typeface="+mj-lt"/>
              </a:rPr>
              <a:t> </a:t>
            </a:r>
            <a:r>
              <a:rPr lang="en-US" sz="2200" err="1">
                <a:solidFill>
                  <a:schemeClr val="accent2"/>
                </a:solidFill>
                <a:latin typeface="+mj-lt"/>
              </a:rPr>
              <a:t>ông</a:t>
            </a:r>
            <a:r>
              <a:rPr lang="en-US" sz="2200">
                <a:solidFill>
                  <a:schemeClr val="accent2"/>
                </a:solidFill>
                <a:latin typeface="+mj-lt"/>
              </a:rPr>
              <a:t> </a:t>
            </a:r>
            <a:r>
              <a:rPr lang="en-US" sz="2200" err="1">
                <a:solidFill>
                  <a:schemeClr val="accent2"/>
                </a:solidFill>
                <a:latin typeface="+mj-lt"/>
              </a:rPr>
              <a:t>ta</a:t>
            </a:r>
            <a:r>
              <a:rPr lang="en-US" sz="2200">
                <a:solidFill>
                  <a:schemeClr val="accent2"/>
                </a:solidFill>
                <a:latin typeface="+mj-lt"/>
              </a:rPr>
              <a:t> </a:t>
            </a:r>
            <a:r>
              <a:rPr lang="en-US" sz="2200" err="1">
                <a:solidFill>
                  <a:schemeClr val="accent2"/>
                </a:solidFill>
                <a:latin typeface="+mj-lt"/>
              </a:rPr>
              <a:t>đã</a:t>
            </a:r>
            <a:r>
              <a:rPr lang="en-US" sz="2200">
                <a:solidFill>
                  <a:schemeClr val="accent2"/>
                </a:solidFill>
                <a:latin typeface="+mj-lt"/>
              </a:rPr>
              <a:t> </a:t>
            </a:r>
            <a:r>
              <a:rPr lang="en-US" sz="2200" err="1">
                <a:solidFill>
                  <a:schemeClr val="accent2"/>
                </a:solidFill>
                <a:latin typeface="+mj-lt"/>
              </a:rPr>
              <a:t>không</a:t>
            </a:r>
            <a:r>
              <a:rPr lang="en-US" sz="2200">
                <a:solidFill>
                  <a:schemeClr val="accent2"/>
                </a:solidFill>
                <a:latin typeface="+mj-lt"/>
              </a:rPr>
              <a:t> </a:t>
            </a:r>
            <a:r>
              <a:rPr lang="en-US" sz="2200" err="1">
                <a:solidFill>
                  <a:schemeClr val="accent2"/>
                </a:solidFill>
                <a:latin typeface="+mj-lt"/>
              </a:rPr>
              <a:t>đi</a:t>
            </a:r>
            <a:r>
              <a:rPr lang="en-US" sz="2200">
                <a:solidFill>
                  <a:schemeClr val="accent2"/>
                </a:solidFill>
                <a:latin typeface="+mj-lt"/>
              </a:rPr>
              <a:t> </a:t>
            </a:r>
            <a:r>
              <a:rPr lang="en-US" sz="2200" err="1">
                <a:solidFill>
                  <a:schemeClr val="accent2"/>
                </a:solidFill>
                <a:latin typeface="+mj-lt"/>
              </a:rPr>
              <a:t>làm</a:t>
            </a:r>
            <a:r>
              <a:rPr lang="en-US" sz="2200">
                <a:solidFill>
                  <a:schemeClr val="accent2"/>
                </a:solidFill>
                <a:latin typeface="+mj-lt"/>
              </a:rPr>
              <a:t> </a:t>
            </a:r>
            <a:r>
              <a:rPr lang="en-US" sz="2200" err="1">
                <a:solidFill>
                  <a:schemeClr val="accent2"/>
                </a:solidFill>
                <a:latin typeface="+mj-lt"/>
              </a:rPr>
              <a:t>trễ</a:t>
            </a:r>
            <a:endParaRPr lang="en-US" sz="2200">
              <a:solidFill>
                <a:schemeClr val="accent2"/>
              </a:solidFill>
              <a:latin typeface="+mj-lt"/>
            </a:endParaRPr>
          </a:p>
        </p:txBody>
      </p:sp>
      <p:sp>
        <p:nvSpPr>
          <p:cNvPr id="244740" name="Rectangle 4"/>
          <p:cNvSpPr>
            <a:spLocks noGrp="1" noChangeArrowheads="1"/>
          </p:cNvSpPr>
          <p:nvPr>
            <p:ph type="body" sz="half" idx="2"/>
          </p:nvPr>
        </p:nvSpPr>
        <p:spPr>
          <a:xfrm>
            <a:off x="4646613" y="1981200"/>
            <a:ext cx="3811587" cy="4114800"/>
          </a:xfrm>
        </p:spPr>
        <p:txBody>
          <a:bodyPr/>
          <a:lstStyle/>
          <a:p>
            <a:pPr eaLnBrk="1" hangingPunct="1">
              <a:lnSpc>
                <a:spcPct val="80000"/>
              </a:lnSpc>
              <a:defRPr/>
            </a:pPr>
            <a:r>
              <a:rPr lang="en-US" sz="2200">
                <a:latin typeface="+mj-lt"/>
              </a:rPr>
              <a:t>p:ông Minh </a:t>
            </a:r>
            <a:r>
              <a:rPr lang="en-US" sz="2200" err="1">
                <a:latin typeface="+mj-lt"/>
              </a:rPr>
              <a:t>được</a:t>
            </a:r>
            <a:r>
              <a:rPr lang="en-US" sz="2200">
                <a:latin typeface="+mj-lt"/>
              </a:rPr>
              <a:t> </a:t>
            </a:r>
            <a:r>
              <a:rPr lang="en-US" sz="2200" err="1">
                <a:latin typeface="+mj-lt"/>
              </a:rPr>
              <a:t>tăng</a:t>
            </a:r>
            <a:r>
              <a:rPr lang="en-US" sz="2200">
                <a:latin typeface="+mj-lt"/>
              </a:rPr>
              <a:t> </a:t>
            </a:r>
            <a:r>
              <a:rPr lang="en-US" sz="2200" err="1">
                <a:latin typeface="+mj-lt"/>
              </a:rPr>
              <a:t>lương</a:t>
            </a:r>
            <a:r>
              <a:rPr lang="en-US" sz="2200">
                <a:latin typeface="+mj-lt"/>
              </a:rPr>
              <a:t>.</a:t>
            </a:r>
          </a:p>
          <a:p>
            <a:pPr eaLnBrk="1" hangingPunct="1">
              <a:lnSpc>
                <a:spcPct val="80000"/>
              </a:lnSpc>
              <a:defRPr/>
            </a:pPr>
            <a:r>
              <a:rPr lang="en-US" sz="2200">
                <a:latin typeface="+mj-lt"/>
              </a:rPr>
              <a:t>q: </a:t>
            </a:r>
            <a:r>
              <a:rPr lang="en-US" sz="2200" err="1">
                <a:latin typeface="+mj-lt"/>
              </a:rPr>
              <a:t>ông</a:t>
            </a:r>
            <a:r>
              <a:rPr lang="en-US" sz="2200">
                <a:latin typeface="+mj-lt"/>
              </a:rPr>
              <a:t> Minh </a:t>
            </a:r>
            <a:r>
              <a:rPr lang="en-US" sz="2200" err="1">
                <a:latin typeface="+mj-lt"/>
              </a:rPr>
              <a:t>nghỉ</a:t>
            </a:r>
            <a:r>
              <a:rPr lang="en-US" sz="2200">
                <a:latin typeface="+mj-lt"/>
              </a:rPr>
              <a:t> </a:t>
            </a:r>
            <a:r>
              <a:rPr lang="en-US" sz="2200" err="1">
                <a:latin typeface="+mj-lt"/>
              </a:rPr>
              <a:t>việc</a:t>
            </a:r>
            <a:r>
              <a:rPr lang="en-US" sz="2200">
                <a:latin typeface="+mj-lt"/>
              </a:rPr>
              <a:t>.</a:t>
            </a:r>
          </a:p>
          <a:p>
            <a:pPr eaLnBrk="1" hangingPunct="1">
              <a:lnSpc>
                <a:spcPct val="80000"/>
              </a:lnSpc>
              <a:defRPr/>
            </a:pPr>
            <a:r>
              <a:rPr lang="en-US" sz="2200">
                <a:latin typeface="+mj-lt"/>
              </a:rPr>
              <a:t>r</a:t>
            </a:r>
            <a:r>
              <a:rPr lang="en-US" sz="2200" smtClean="0">
                <a:latin typeface="+mj-lt"/>
              </a:rPr>
              <a:t>: </a:t>
            </a:r>
            <a:r>
              <a:rPr lang="en-US" sz="2200" err="1" smtClean="0">
                <a:latin typeface="+mj-lt"/>
              </a:rPr>
              <a:t>vợ</a:t>
            </a:r>
            <a:r>
              <a:rPr lang="en-US" sz="2200" smtClean="0">
                <a:latin typeface="+mj-lt"/>
              </a:rPr>
              <a:t> </a:t>
            </a:r>
            <a:r>
              <a:rPr lang="en-US" sz="2200" err="1">
                <a:latin typeface="+mj-lt"/>
              </a:rPr>
              <a:t>ông</a:t>
            </a:r>
            <a:r>
              <a:rPr lang="en-US" sz="2200">
                <a:latin typeface="+mj-lt"/>
              </a:rPr>
              <a:t> Minh </a:t>
            </a:r>
            <a:r>
              <a:rPr lang="en-US" sz="2200" err="1">
                <a:latin typeface="+mj-lt"/>
              </a:rPr>
              <a:t>mất</a:t>
            </a:r>
            <a:r>
              <a:rPr lang="en-US" sz="2200">
                <a:latin typeface="+mj-lt"/>
              </a:rPr>
              <a:t> </a:t>
            </a:r>
            <a:r>
              <a:rPr lang="en-US" sz="2200" err="1">
                <a:latin typeface="+mj-lt"/>
              </a:rPr>
              <a:t>việc</a:t>
            </a:r>
            <a:r>
              <a:rPr lang="en-US" sz="2200">
                <a:latin typeface="+mj-lt"/>
              </a:rPr>
              <a:t>.</a:t>
            </a:r>
          </a:p>
          <a:p>
            <a:pPr eaLnBrk="1" hangingPunct="1">
              <a:lnSpc>
                <a:spcPct val="80000"/>
              </a:lnSpc>
              <a:defRPr/>
            </a:pPr>
            <a:r>
              <a:rPr lang="en-US" sz="2200">
                <a:latin typeface="+mj-lt"/>
              </a:rPr>
              <a:t>s</a:t>
            </a:r>
            <a:r>
              <a:rPr lang="en-US" sz="2200" smtClean="0">
                <a:latin typeface="+mj-lt"/>
              </a:rPr>
              <a:t>: </a:t>
            </a:r>
            <a:r>
              <a:rPr lang="en-US" sz="2200" err="1" smtClean="0">
                <a:latin typeface="+mj-lt"/>
              </a:rPr>
              <a:t>gia</a:t>
            </a:r>
            <a:r>
              <a:rPr lang="en-US" sz="2200" smtClean="0">
                <a:latin typeface="+mj-lt"/>
              </a:rPr>
              <a:t> </a:t>
            </a:r>
            <a:r>
              <a:rPr lang="en-US" sz="2200" err="1">
                <a:latin typeface="+mj-lt"/>
              </a:rPr>
              <a:t>đình</a:t>
            </a:r>
            <a:r>
              <a:rPr lang="en-US" sz="2200">
                <a:latin typeface="+mj-lt"/>
              </a:rPr>
              <a:t> </a:t>
            </a:r>
            <a:r>
              <a:rPr lang="en-US" sz="2200" err="1">
                <a:latin typeface="+mj-lt"/>
              </a:rPr>
              <a:t>phải</a:t>
            </a:r>
            <a:r>
              <a:rPr lang="en-US" sz="2200">
                <a:latin typeface="+mj-lt"/>
              </a:rPr>
              <a:t> </a:t>
            </a:r>
            <a:r>
              <a:rPr lang="en-US" sz="2200" err="1">
                <a:latin typeface="+mj-lt"/>
              </a:rPr>
              <a:t>bán</a:t>
            </a:r>
            <a:r>
              <a:rPr lang="en-US" sz="2200">
                <a:latin typeface="+mj-lt"/>
              </a:rPr>
              <a:t> </a:t>
            </a:r>
            <a:r>
              <a:rPr lang="en-US" sz="2200" err="1">
                <a:latin typeface="+mj-lt"/>
              </a:rPr>
              <a:t>xe</a:t>
            </a:r>
            <a:r>
              <a:rPr lang="en-US" sz="2200">
                <a:latin typeface="+mj-lt"/>
              </a:rPr>
              <a:t>.</a:t>
            </a:r>
          </a:p>
          <a:p>
            <a:pPr eaLnBrk="1" hangingPunct="1">
              <a:lnSpc>
                <a:spcPct val="80000"/>
              </a:lnSpc>
              <a:defRPr/>
            </a:pPr>
            <a:r>
              <a:rPr lang="en-US" sz="2200">
                <a:latin typeface="+mj-lt"/>
              </a:rPr>
              <a:t>t</a:t>
            </a:r>
            <a:r>
              <a:rPr lang="en-US" sz="2200" smtClean="0">
                <a:latin typeface="+mj-lt"/>
              </a:rPr>
              <a:t>: </a:t>
            </a:r>
            <a:r>
              <a:rPr lang="en-US" sz="2200" err="1" smtClean="0">
                <a:latin typeface="+mj-lt"/>
              </a:rPr>
              <a:t>vợ</a:t>
            </a:r>
            <a:r>
              <a:rPr lang="en-US" sz="2200" smtClean="0">
                <a:latin typeface="+mj-lt"/>
              </a:rPr>
              <a:t> </a:t>
            </a:r>
            <a:r>
              <a:rPr lang="en-US" sz="2200" err="1">
                <a:latin typeface="+mj-lt"/>
              </a:rPr>
              <a:t>ông</a:t>
            </a:r>
            <a:r>
              <a:rPr lang="en-US" sz="2200">
                <a:latin typeface="+mj-lt"/>
              </a:rPr>
              <a:t> hay </a:t>
            </a:r>
            <a:r>
              <a:rPr lang="en-US" sz="2200" err="1"/>
              <a:t>đi</a:t>
            </a:r>
            <a:r>
              <a:rPr lang="en-US" sz="2200"/>
              <a:t> </a:t>
            </a:r>
            <a:r>
              <a:rPr lang="en-US" sz="2200" err="1">
                <a:latin typeface="+mj-lt"/>
              </a:rPr>
              <a:t>làm</a:t>
            </a:r>
            <a:r>
              <a:rPr lang="en-US" sz="2200">
                <a:latin typeface="+mj-lt"/>
              </a:rPr>
              <a:t> </a:t>
            </a:r>
            <a:r>
              <a:rPr lang="en-US" sz="2200" err="1" smtClean="0">
                <a:latin typeface="+mj-lt"/>
              </a:rPr>
              <a:t>trễ</a:t>
            </a:r>
            <a:r>
              <a:rPr lang="en-US" sz="2200" smtClean="0"/>
              <a:t>.</a:t>
            </a:r>
            <a:endParaRPr lang="en-US" sz="2200"/>
          </a:p>
        </p:txBody>
      </p:sp>
      <p:graphicFrame>
        <p:nvGraphicFramePr>
          <p:cNvPr id="22530" name="Object 2"/>
          <p:cNvGraphicFramePr>
            <a:graphicFrameLocks noChangeAspect="1"/>
          </p:cNvGraphicFramePr>
          <p:nvPr/>
        </p:nvGraphicFramePr>
        <p:xfrm>
          <a:off x="5410200" y="3962400"/>
          <a:ext cx="1612900" cy="2362200"/>
        </p:xfrm>
        <a:graphic>
          <a:graphicData uri="http://schemas.openxmlformats.org/presentationml/2006/ole">
            <p:oleObj spid="_x0000_s22530" name="Equation" r:id="rId3" imgW="736560" imgH="1079280" progId="Equation.DSMT4">
              <p:embed/>
            </p:oleObj>
          </a:graphicData>
        </a:graphic>
      </p:graphicFrame>
      <p:sp>
        <p:nvSpPr>
          <p:cNvPr id="22534" name="Rectangle 6"/>
          <p:cNvSpPr>
            <a:spLocks noChangeArrowheads="1"/>
          </p:cNvSpPr>
          <p:nvPr/>
        </p:nvSpPr>
        <p:spPr bwMode="auto">
          <a:xfrm>
            <a:off x="7772400" y="3581400"/>
            <a:ext cx="609600" cy="2514600"/>
          </a:xfrm>
          <a:prstGeom prst="rect">
            <a:avLst/>
          </a:prstGeom>
          <a:solidFill>
            <a:schemeClr val="bg1"/>
          </a:solidFill>
          <a:ln w="9525" cap="rnd">
            <a:solidFill>
              <a:schemeClr val="tx1"/>
            </a:solidFill>
            <a:prstDash val="sysDot"/>
            <a:miter lim="800000"/>
            <a:headEnd/>
            <a:tailEnd/>
          </a:ln>
        </p:spPr>
        <p:txBody>
          <a:bodyPr wrap="none" anchor="ctr"/>
          <a:lstStyle/>
          <a:p>
            <a:pPr algn="ctr"/>
            <a:r>
              <a:rPr lang="en-US" sz="2000">
                <a:cs typeface="Arial" charset="0"/>
              </a:rPr>
              <a:t>s=0</a:t>
            </a:r>
          </a:p>
          <a:p>
            <a:pPr algn="ctr"/>
            <a:r>
              <a:rPr lang="en-US" sz="2000">
                <a:cs typeface="Arial" charset="0"/>
              </a:rPr>
              <a:t>t=1</a:t>
            </a:r>
          </a:p>
          <a:p>
            <a:pPr algn="ctr"/>
            <a:r>
              <a:rPr lang="en-US" sz="2000">
                <a:cs typeface="Arial" charset="0"/>
              </a:rPr>
              <a:t>p=1</a:t>
            </a:r>
          </a:p>
          <a:p>
            <a:pPr algn="ctr"/>
            <a:r>
              <a:rPr lang="en-US" sz="2000">
                <a:cs typeface="Arial" charset="0"/>
              </a:rPr>
              <a:t>q=0</a:t>
            </a:r>
          </a:p>
          <a:p>
            <a:pPr algn="ctr"/>
            <a:r>
              <a:rPr lang="en-US" sz="2000">
                <a:cs typeface="Arial" charset="0"/>
              </a:rPr>
              <a:t>r=1</a:t>
            </a:r>
          </a:p>
        </p:txBody>
      </p:sp>
      <p:sp>
        <p:nvSpPr>
          <p:cNvPr id="7" name="Slide Number Placeholder 6"/>
          <p:cNvSpPr>
            <a:spLocks noGrp="1"/>
          </p:cNvSpPr>
          <p:nvPr>
            <p:ph type="sldNum" sz="quarter" idx="12"/>
          </p:nvPr>
        </p:nvSpPr>
        <p:spPr/>
        <p:txBody>
          <a:bodyPr/>
          <a:lstStyle/>
          <a:p>
            <a:pPr>
              <a:defRPr/>
            </a:pPr>
            <a:fld id="{0DAD8DBA-D035-401C-9E37-D6FAB6BFC8C2}"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ko-KR" smtClean="0">
                <a:ea typeface="굴림" charset="-127"/>
              </a:rPr>
              <a:t>Formal Proof Example</a:t>
            </a:r>
          </a:p>
        </p:txBody>
      </p:sp>
      <p:sp>
        <p:nvSpPr>
          <p:cNvPr id="93187" name="Rectangle 3"/>
          <p:cNvSpPr>
            <a:spLocks noGrp="1" noChangeArrowheads="1"/>
          </p:cNvSpPr>
          <p:nvPr>
            <p:ph type="body" idx="1"/>
          </p:nvPr>
        </p:nvSpPr>
        <p:spPr/>
        <p:txBody>
          <a:bodyPr/>
          <a:lstStyle/>
          <a:p>
            <a:pPr eaLnBrk="1" hangingPunct="1">
              <a:defRPr/>
            </a:pPr>
            <a:r>
              <a:rPr lang="en-US" altLang="ko-KR" sz="2800" smtClean="0">
                <a:latin typeface="+mj-lt"/>
                <a:ea typeface="굴림" charset="-127"/>
              </a:rPr>
              <a:t>Suppose we have the following premises:</a:t>
            </a:r>
            <a:br>
              <a:rPr lang="en-US" altLang="ko-KR" sz="2800" smtClean="0">
                <a:latin typeface="+mj-lt"/>
                <a:ea typeface="굴림" charset="-127"/>
              </a:rPr>
            </a:br>
            <a:r>
              <a:rPr lang="en-US" altLang="ko-KR" sz="2800" b="1" smtClean="0">
                <a:solidFill>
                  <a:schemeClr val="accent2"/>
                </a:solidFill>
                <a:latin typeface="+mj-lt"/>
                <a:ea typeface="굴림" charset="-127"/>
              </a:rPr>
              <a:t>“It is not sunny and it is cold.”</a:t>
            </a:r>
            <a:br>
              <a:rPr lang="en-US" altLang="ko-KR" sz="2800" b="1" smtClean="0">
                <a:solidFill>
                  <a:schemeClr val="accent2"/>
                </a:solidFill>
                <a:latin typeface="+mj-lt"/>
                <a:ea typeface="굴림" charset="-127"/>
              </a:rPr>
            </a:br>
            <a:r>
              <a:rPr lang="en-US" altLang="ko-KR" sz="2800" b="1" smtClean="0">
                <a:solidFill>
                  <a:schemeClr val="accent2"/>
                </a:solidFill>
                <a:latin typeface="+mj-lt"/>
                <a:ea typeface="굴림" charset="-127"/>
              </a:rPr>
              <a:t>“Only if We will swim is it sunny.”</a:t>
            </a:r>
            <a:br>
              <a:rPr lang="en-US" altLang="ko-KR" sz="2800" b="1" smtClean="0">
                <a:solidFill>
                  <a:schemeClr val="accent2"/>
                </a:solidFill>
                <a:latin typeface="+mj-lt"/>
                <a:ea typeface="굴림" charset="-127"/>
              </a:rPr>
            </a:br>
            <a:r>
              <a:rPr lang="en-US" altLang="ko-KR" sz="2800" b="1" smtClean="0">
                <a:solidFill>
                  <a:schemeClr val="accent2"/>
                </a:solidFill>
                <a:latin typeface="+mj-lt"/>
                <a:ea typeface="굴림" charset="-127"/>
              </a:rPr>
              <a:t>“If we do not swim, then we will canoe.”</a:t>
            </a:r>
            <a:br>
              <a:rPr lang="en-US" altLang="ko-KR" sz="2800" b="1" smtClean="0">
                <a:solidFill>
                  <a:schemeClr val="accent2"/>
                </a:solidFill>
                <a:latin typeface="+mj-lt"/>
                <a:ea typeface="굴림" charset="-127"/>
              </a:rPr>
            </a:br>
            <a:r>
              <a:rPr lang="en-US" altLang="ko-KR" sz="2800" b="1" smtClean="0">
                <a:solidFill>
                  <a:schemeClr val="accent2"/>
                </a:solidFill>
                <a:latin typeface="+mj-lt"/>
                <a:ea typeface="굴림" charset="-127"/>
              </a:rPr>
              <a:t>“If we canoe, then we will be home early.”</a:t>
            </a:r>
          </a:p>
          <a:p>
            <a:pPr eaLnBrk="1" hangingPunct="1">
              <a:defRPr/>
            </a:pPr>
            <a:r>
              <a:rPr lang="en-US" altLang="ko-KR" sz="2800" smtClean="0">
                <a:latin typeface="+mj-lt"/>
                <a:ea typeface="굴림" charset="-127"/>
              </a:rPr>
              <a:t>Given these premises, prove the theorem</a:t>
            </a:r>
            <a:br>
              <a:rPr lang="en-US" altLang="ko-KR" sz="2800" smtClean="0">
                <a:latin typeface="+mj-lt"/>
                <a:ea typeface="굴림" charset="-127"/>
              </a:rPr>
            </a:br>
            <a:r>
              <a:rPr lang="en-US" altLang="ko-KR" sz="2800" b="1" smtClean="0">
                <a:solidFill>
                  <a:schemeClr val="accent2"/>
                </a:solidFill>
                <a:latin typeface="+mj-lt"/>
                <a:ea typeface="굴림" charset="-127"/>
              </a:rPr>
              <a:t>“We will be home early”</a:t>
            </a:r>
            <a:r>
              <a:rPr lang="en-US" altLang="ko-KR" sz="2800" smtClean="0">
                <a:latin typeface="+mj-lt"/>
                <a:ea typeface="굴림" charset="-127"/>
              </a:rPr>
              <a:t> using inference rules</a:t>
            </a:r>
            <a:r>
              <a:rPr lang="en-US" altLang="ko-KR" sz="2800" smtClean="0">
                <a:ea typeface="굴림" charset="-127"/>
              </a:rPr>
              <a:t>.</a:t>
            </a:r>
          </a:p>
        </p:txBody>
      </p:sp>
      <p:sp>
        <p:nvSpPr>
          <p:cNvPr id="4" name="Slide Number Placeholder 3"/>
          <p:cNvSpPr>
            <a:spLocks noGrp="1"/>
          </p:cNvSpPr>
          <p:nvPr>
            <p:ph type="sldNum" sz="quarter" idx="12"/>
          </p:nvPr>
        </p:nvSpPr>
        <p:spPr/>
        <p:txBody>
          <a:bodyPr/>
          <a:lstStyle/>
          <a:p>
            <a:pPr>
              <a:defRPr/>
            </a:pPr>
            <a:fld id="{495BDEA5-8127-4976-873D-8ED1350B0A8A}" type="slidenum">
              <a:rPr lang="en-US" smtClean="0"/>
              <a:pPr>
                <a:defRPr/>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ko-KR" smtClean="0">
                <a:ea typeface="굴림" charset="-127"/>
              </a:rPr>
              <a:t>Proof Example </a:t>
            </a:r>
            <a:r>
              <a:rPr lang="en-US" altLang="ko-KR" i="1" smtClean="0">
                <a:ea typeface="굴림" charset="-127"/>
              </a:rPr>
              <a:t>cont.</a:t>
            </a:r>
            <a:endParaRPr lang="en-US" altLang="ko-KR" smtClean="0">
              <a:ea typeface="굴림" charset="-127"/>
            </a:endParaRPr>
          </a:p>
        </p:txBody>
      </p:sp>
      <p:sp>
        <p:nvSpPr>
          <p:cNvPr id="94211" name="Rectangle 3"/>
          <p:cNvSpPr>
            <a:spLocks noGrp="1" noChangeArrowheads="1"/>
          </p:cNvSpPr>
          <p:nvPr>
            <p:ph type="body" idx="1"/>
          </p:nvPr>
        </p:nvSpPr>
        <p:spPr/>
        <p:txBody>
          <a:bodyPr/>
          <a:lstStyle/>
          <a:p>
            <a:pPr eaLnBrk="1" hangingPunct="1">
              <a:defRPr/>
            </a:pPr>
            <a:r>
              <a:rPr lang="en-US" altLang="ko-KR" smtClean="0">
                <a:latin typeface="+mj-lt"/>
                <a:ea typeface="굴림" charset="-127"/>
              </a:rPr>
              <a:t>Let us adopt the following abbreviations:</a:t>
            </a:r>
          </a:p>
          <a:p>
            <a:pPr lvl="1" eaLnBrk="1" hangingPunct="1">
              <a:defRPr/>
            </a:pPr>
            <a:r>
              <a:rPr lang="en-US" altLang="ko-KR" i="1" smtClean="0">
                <a:latin typeface="+mj-lt"/>
                <a:ea typeface="굴림" charset="-127"/>
              </a:rPr>
              <a:t>sunny </a:t>
            </a:r>
            <a:r>
              <a:rPr lang="en-US" altLang="ko-KR" smtClean="0">
                <a:latin typeface="+mj-lt"/>
                <a:ea typeface="굴림" charset="-127"/>
              </a:rPr>
              <a:t>= </a:t>
            </a:r>
            <a:r>
              <a:rPr lang="en-US" altLang="ko-KR" b="1" smtClean="0">
                <a:solidFill>
                  <a:schemeClr val="accent2"/>
                </a:solidFill>
                <a:latin typeface="+mj-lt"/>
                <a:ea typeface="굴림" charset="-127"/>
              </a:rPr>
              <a:t>“It is sunny”</a:t>
            </a:r>
            <a:r>
              <a:rPr lang="en-US" altLang="ko-KR" smtClean="0">
                <a:latin typeface="+mj-lt"/>
                <a:ea typeface="굴림" charset="-127"/>
              </a:rPr>
              <a:t>; </a:t>
            </a:r>
            <a:r>
              <a:rPr lang="en-US" altLang="ko-KR" i="1" smtClean="0">
                <a:latin typeface="+mj-lt"/>
                <a:ea typeface="굴림" charset="-127"/>
              </a:rPr>
              <a:t>cold </a:t>
            </a:r>
            <a:r>
              <a:rPr lang="en-US" altLang="ko-KR" smtClean="0">
                <a:latin typeface="+mj-lt"/>
                <a:ea typeface="굴림" charset="-127"/>
              </a:rPr>
              <a:t>= </a:t>
            </a:r>
            <a:r>
              <a:rPr lang="en-US" altLang="ko-KR" b="1" smtClean="0">
                <a:solidFill>
                  <a:schemeClr val="accent2"/>
                </a:solidFill>
                <a:latin typeface="+mj-lt"/>
                <a:ea typeface="굴림" charset="-127"/>
              </a:rPr>
              <a:t>“It is cold”</a:t>
            </a:r>
            <a:r>
              <a:rPr lang="en-US" altLang="ko-KR" smtClean="0">
                <a:latin typeface="+mj-lt"/>
                <a:ea typeface="굴림" charset="-127"/>
              </a:rPr>
              <a:t>; </a:t>
            </a:r>
            <a:br>
              <a:rPr lang="en-US" altLang="ko-KR" smtClean="0">
                <a:latin typeface="+mj-lt"/>
                <a:ea typeface="굴림" charset="-127"/>
              </a:rPr>
            </a:br>
            <a:r>
              <a:rPr lang="en-US" altLang="ko-KR" i="1" smtClean="0">
                <a:latin typeface="+mj-lt"/>
                <a:ea typeface="굴림" charset="-127"/>
              </a:rPr>
              <a:t>swim </a:t>
            </a:r>
            <a:r>
              <a:rPr lang="en-US" altLang="ko-KR" smtClean="0">
                <a:latin typeface="+mj-lt"/>
                <a:ea typeface="굴림" charset="-127"/>
              </a:rPr>
              <a:t>= </a:t>
            </a:r>
            <a:r>
              <a:rPr lang="en-US" altLang="ko-KR" b="1" smtClean="0">
                <a:solidFill>
                  <a:schemeClr val="accent2"/>
                </a:solidFill>
                <a:latin typeface="+mj-lt"/>
                <a:ea typeface="굴림" charset="-127"/>
              </a:rPr>
              <a:t>“We will swim”</a:t>
            </a:r>
            <a:r>
              <a:rPr lang="en-US" altLang="ko-KR" smtClean="0">
                <a:latin typeface="+mj-lt"/>
                <a:ea typeface="굴림" charset="-127"/>
              </a:rPr>
              <a:t>; </a:t>
            </a:r>
            <a:r>
              <a:rPr lang="en-US" altLang="ko-KR" i="1" smtClean="0">
                <a:latin typeface="+mj-lt"/>
                <a:ea typeface="굴림" charset="-127"/>
              </a:rPr>
              <a:t>canoe </a:t>
            </a:r>
            <a:r>
              <a:rPr lang="en-US" altLang="ko-KR" smtClean="0">
                <a:latin typeface="+mj-lt"/>
                <a:ea typeface="굴림" charset="-127"/>
              </a:rPr>
              <a:t>= </a:t>
            </a:r>
            <a:r>
              <a:rPr lang="en-US" altLang="ko-KR" b="1" smtClean="0">
                <a:solidFill>
                  <a:schemeClr val="accent2"/>
                </a:solidFill>
                <a:latin typeface="+mj-lt"/>
                <a:ea typeface="굴림" charset="-127"/>
              </a:rPr>
              <a:t>“We will canoe”</a:t>
            </a:r>
            <a:r>
              <a:rPr lang="en-US" altLang="ko-KR" smtClean="0">
                <a:latin typeface="+mj-lt"/>
                <a:ea typeface="굴림" charset="-127"/>
              </a:rPr>
              <a:t>; </a:t>
            </a:r>
            <a:r>
              <a:rPr lang="en-US" altLang="ko-KR" i="1" smtClean="0">
                <a:latin typeface="+mj-lt"/>
                <a:ea typeface="굴림" charset="-127"/>
              </a:rPr>
              <a:t>early </a:t>
            </a:r>
            <a:r>
              <a:rPr lang="en-US" altLang="ko-KR" smtClean="0">
                <a:latin typeface="+mj-lt"/>
                <a:ea typeface="굴림" charset="-127"/>
              </a:rPr>
              <a:t>= </a:t>
            </a:r>
            <a:r>
              <a:rPr lang="en-US" altLang="ko-KR" b="1" smtClean="0">
                <a:solidFill>
                  <a:schemeClr val="accent2"/>
                </a:solidFill>
                <a:latin typeface="+mj-lt"/>
                <a:ea typeface="굴림" charset="-127"/>
              </a:rPr>
              <a:t>“We will be home early”</a:t>
            </a:r>
            <a:r>
              <a:rPr lang="en-US" altLang="ko-KR" smtClean="0">
                <a:latin typeface="+mj-lt"/>
                <a:ea typeface="굴림" charset="-127"/>
              </a:rPr>
              <a:t>.</a:t>
            </a:r>
          </a:p>
          <a:p>
            <a:pPr eaLnBrk="1" hangingPunct="1">
              <a:defRPr/>
            </a:pPr>
            <a:r>
              <a:rPr lang="en-US" altLang="ko-KR" smtClean="0">
                <a:latin typeface="+mj-lt"/>
                <a:ea typeface="굴림" charset="-127"/>
              </a:rPr>
              <a:t>Then, the premises can be written as:</a:t>
            </a:r>
            <a:br>
              <a:rPr lang="en-US" altLang="ko-KR" smtClean="0">
                <a:latin typeface="+mj-lt"/>
                <a:ea typeface="굴림" charset="-127"/>
              </a:rPr>
            </a:br>
            <a:r>
              <a:rPr lang="en-US" altLang="ko-KR" smtClean="0">
                <a:latin typeface="+mj-lt"/>
                <a:ea typeface="굴림" charset="-127"/>
              </a:rPr>
              <a:t>(1) </a:t>
            </a:r>
            <a:r>
              <a:rPr lang="en-US" altLang="ko-KR" smtClean="0">
                <a:latin typeface="+mj-lt"/>
                <a:ea typeface="굴림" charset="-127"/>
                <a:sym typeface="Symbol" pitchFamily="18" charset="2"/>
              </a:rPr>
              <a:t></a:t>
            </a:r>
            <a:r>
              <a:rPr lang="en-US" altLang="ko-KR" i="1" smtClean="0">
                <a:latin typeface="+mj-lt"/>
                <a:ea typeface="굴림" charset="-127"/>
                <a:sym typeface="Symbol" pitchFamily="18" charset="2"/>
              </a:rPr>
              <a:t>sunny</a:t>
            </a:r>
            <a:r>
              <a:rPr lang="en-US" altLang="ko-KR" smtClean="0">
                <a:latin typeface="+mj-lt"/>
                <a:ea typeface="굴림" charset="-127"/>
                <a:sym typeface="Symbol" pitchFamily="18" charset="2"/>
              </a:rPr>
              <a:t>  </a:t>
            </a:r>
            <a:r>
              <a:rPr lang="en-US" altLang="ko-KR" i="1" smtClean="0">
                <a:latin typeface="+mj-lt"/>
                <a:ea typeface="굴림" charset="-127"/>
                <a:sym typeface="Symbol" pitchFamily="18" charset="2"/>
              </a:rPr>
              <a:t>cold</a:t>
            </a:r>
            <a:r>
              <a:rPr lang="en-US" altLang="ko-KR" smtClean="0">
                <a:latin typeface="+mj-lt"/>
                <a:ea typeface="굴림" charset="-127"/>
                <a:sym typeface="Symbol" pitchFamily="18" charset="2"/>
              </a:rPr>
              <a:t> (2) </a:t>
            </a:r>
            <a:r>
              <a:rPr lang="en-US" altLang="ko-KR" i="1" smtClean="0">
                <a:latin typeface="+mj-lt"/>
                <a:ea typeface="굴림" charset="-127"/>
                <a:sym typeface="Symbol" pitchFamily="18" charset="2"/>
              </a:rPr>
              <a:t>swim </a:t>
            </a:r>
            <a:r>
              <a:rPr lang="en-US" altLang="ko-KR" smtClean="0">
                <a:latin typeface="+mj-lt"/>
                <a:ea typeface="굴림" charset="-127"/>
                <a:sym typeface="Symbol" pitchFamily="18" charset="2"/>
              </a:rPr>
              <a:t> </a:t>
            </a:r>
            <a:r>
              <a:rPr lang="en-US" altLang="ko-KR" i="1" smtClean="0">
                <a:latin typeface="+mj-lt"/>
                <a:ea typeface="굴림" charset="-127"/>
                <a:sym typeface="Symbol" pitchFamily="18" charset="2"/>
              </a:rPr>
              <a:t>sunny</a:t>
            </a:r>
            <a:r>
              <a:rPr lang="en-US" altLang="ko-KR" smtClean="0">
                <a:latin typeface="+mj-lt"/>
                <a:ea typeface="굴림" charset="-127"/>
                <a:sym typeface="Symbol" pitchFamily="18" charset="2"/>
              </a:rPr>
              <a:t/>
            </a:r>
            <a:br>
              <a:rPr lang="en-US" altLang="ko-KR" smtClean="0">
                <a:latin typeface="+mj-lt"/>
                <a:ea typeface="굴림" charset="-127"/>
                <a:sym typeface="Symbol" pitchFamily="18" charset="2"/>
              </a:rPr>
            </a:br>
            <a:r>
              <a:rPr lang="en-US" altLang="ko-KR" smtClean="0">
                <a:latin typeface="+mj-lt"/>
                <a:ea typeface="굴림" charset="-127"/>
                <a:sym typeface="Symbol" pitchFamily="18" charset="2"/>
              </a:rPr>
              <a:t>(3) </a:t>
            </a:r>
            <a:r>
              <a:rPr lang="en-US" altLang="ko-KR" i="1" smtClean="0">
                <a:latin typeface="+mj-lt"/>
                <a:ea typeface="굴림" charset="-127"/>
                <a:sym typeface="Symbol" pitchFamily="18" charset="2"/>
              </a:rPr>
              <a:t>swim </a:t>
            </a:r>
            <a:r>
              <a:rPr lang="en-US" altLang="ko-KR" smtClean="0">
                <a:latin typeface="+mj-lt"/>
                <a:ea typeface="굴림" charset="-127"/>
                <a:sym typeface="Symbol" pitchFamily="18" charset="2"/>
              </a:rPr>
              <a:t> </a:t>
            </a:r>
            <a:r>
              <a:rPr lang="en-US" altLang="ko-KR" i="1" smtClean="0">
                <a:latin typeface="+mj-lt"/>
                <a:ea typeface="굴림" charset="-127"/>
                <a:sym typeface="Symbol" pitchFamily="18" charset="2"/>
              </a:rPr>
              <a:t>canoe</a:t>
            </a:r>
            <a:r>
              <a:rPr lang="en-US" altLang="ko-KR" smtClean="0">
                <a:latin typeface="+mj-lt"/>
                <a:ea typeface="굴림" charset="-127"/>
                <a:sym typeface="Symbol" pitchFamily="18" charset="2"/>
              </a:rPr>
              <a:t> (4) </a:t>
            </a:r>
            <a:r>
              <a:rPr lang="en-US" altLang="ko-KR" i="1" smtClean="0">
                <a:latin typeface="+mj-lt"/>
                <a:ea typeface="굴림" charset="-127"/>
                <a:sym typeface="Symbol" pitchFamily="18" charset="2"/>
              </a:rPr>
              <a:t>canoe </a:t>
            </a:r>
            <a:r>
              <a:rPr lang="en-US" altLang="ko-KR" smtClean="0">
                <a:latin typeface="+mj-lt"/>
                <a:ea typeface="굴림" charset="-127"/>
                <a:sym typeface="Symbol" pitchFamily="18" charset="2"/>
              </a:rPr>
              <a:t> </a:t>
            </a:r>
            <a:r>
              <a:rPr lang="en-US" altLang="ko-KR" i="1" smtClean="0">
                <a:latin typeface="+mj-lt"/>
                <a:ea typeface="굴림" charset="-127"/>
                <a:sym typeface="Symbol" pitchFamily="18" charset="2"/>
              </a:rPr>
              <a:t>early</a:t>
            </a:r>
            <a:endParaRPr lang="en-US" altLang="ko-KR" smtClean="0">
              <a:latin typeface="+mj-lt"/>
              <a:ea typeface="굴림" charset="-127"/>
              <a:sym typeface="Symbol" pitchFamily="18" charset="2"/>
            </a:endParaRPr>
          </a:p>
        </p:txBody>
      </p:sp>
      <p:sp>
        <p:nvSpPr>
          <p:cNvPr id="4" name="Slide Number Placeholder 3"/>
          <p:cNvSpPr>
            <a:spLocks noGrp="1"/>
          </p:cNvSpPr>
          <p:nvPr>
            <p:ph type="sldNum" sz="quarter" idx="12"/>
          </p:nvPr>
        </p:nvSpPr>
        <p:spPr/>
        <p:txBody>
          <a:bodyPr/>
          <a:lstStyle/>
          <a:p>
            <a:pPr>
              <a:defRPr/>
            </a:pPr>
            <a:fld id="{58321A8E-A21C-4EB8-B3A0-1C69F3D87769}"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ko-KR" smtClean="0">
                <a:ea typeface="굴림" charset="-127"/>
              </a:rPr>
              <a:t>Proof Example </a:t>
            </a:r>
            <a:r>
              <a:rPr lang="en-US" altLang="ko-KR" i="1" smtClean="0">
                <a:ea typeface="굴림" charset="-127"/>
              </a:rPr>
              <a:t>cont</a:t>
            </a:r>
            <a:r>
              <a:rPr lang="en-US" altLang="ko-KR" smtClean="0">
                <a:ea typeface="굴림" charset="-127"/>
              </a:rPr>
              <a:t>.</a:t>
            </a:r>
          </a:p>
        </p:txBody>
      </p:sp>
      <p:sp>
        <p:nvSpPr>
          <p:cNvPr id="94211" name="Rectangle 3"/>
          <p:cNvSpPr>
            <a:spLocks noGrp="1" noChangeArrowheads="1"/>
          </p:cNvSpPr>
          <p:nvPr>
            <p:ph type="body" idx="1"/>
          </p:nvPr>
        </p:nvSpPr>
        <p:spPr/>
        <p:txBody>
          <a:bodyPr/>
          <a:lstStyle/>
          <a:p>
            <a:pPr marL="0" indent="0" eaLnBrk="1" hangingPunct="1">
              <a:buFontTx/>
              <a:buNone/>
              <a:tabLst>
                <a:tab pos="3660775" algn="l"/>
              </a:tabLst>
            </a:pPr>
            <a:r>
              <a:rPr lang="en-US" altLang="ko-KR" sz="2800" u="sng" smtClean="0">
                <a:ea typeface="굴림" charset="-127"/>
              </a:rPr>
              <a:t>Step</a:t>
            </a:r>
            <a:r>
              <a:rPr lang="en-US" altLang="ko-KR" sz="2800" smtClean="0">
                <a:ea typeface="굴림" charset="-127"/>
              </a:rPr>
              <a:t>	</a:t>
            </a:r>
            <a:r>
              <a:rPr lang="en-US" altLang="ko-KR" sz="2800" u="sng" smtClean="0">
                <a:ea typeface="굴림" charset="-127"/>
              </a:rPr>
              <a:t>Proved by</a:t>
            </a:r>
            <a:r>
              <a:rPr lang="en-US" altLang="ko-KR" sz="2800" smtClean="0">
                <a:ea typeface="굴림" charset="-127"/>
              </a:rPr>
              <a:t/>
            </a:r>
            <a:br>
              <a:rPr lang="en-US" altLang="ko-KR" sz="2800" smtClean="0">
                <a:ea typeface="굴림" charset="-127"/>
              </a:rPr>
            </a:br>
            <a:r>
              <a:rPr lang="en-US" altLang="ko-KR" sz="2800" smtClean="0">
                <a:ea typeface="굴림" charset="-127"/>
              </a:rPr>
              <a:t>1. </a:t>
            </a:r>
            <a:r>
              <a:rPr lang="en-US" altLang="ko-KR" sz="2800" smtClean="0">
                <a:ea typeface="굴림" charset="-127"/>
                <a:sym typeface="Symbol" pitchFamily="18" charset="2"/>
              </a:rPr>
              <a:t></a:t>
            </a:r>
            <a:r>
              <a:rPr lang="en-US" altLang="ko-KR" sz="2800" i="1" smtClean="0">
                <a:ea typeface="굴림" charset="-127"/>
                <a:sym typeface="Symbol" pitchFamily="18" charset="2"/>
              </a:rPr>
              <a:t>sunny</a:t>
            </a:r>
            <a:r>
              <a:rPr lang="en-US" altLang="ko-KR" sz="2800" smtClean="0">
                <a:ea typeface="굴림" charset="-127"/>
                <a:sym typeface="Symbol" pitchFamily="18" charset="2"/>
              </a:rPr>
              <a:t>  </a:t>
            </a:r>
            <a:r>
              <a:rPr lang="en-US" altLang="ko-KR" sz="2800" i="1" smtClean="0">
                <a:ea typeface="굴림" charset="-127"/>
                <a:sym typeface="Symbol" pitchFamily="18" charset="2"/>
              </a:rPr>
              <a:t>cold</a:t>
            </a:r>
            <a:r>
              <a:rPr lang="en-US" altLang="ko-KR" sz="2800" smtClean="0">
                <a:ea typeface="굴림" charset="-127"/>
                <a:sym typeface="Symbol" pitchFamily="18" charset="2"/>
              </a:rPr>
              <a:t> 	Premise #1.</a:t>
            </a:r>
            <a:br>
              <a:rPr lang="en-US" altLang="ko-KR" sz="2800" smtClean="0">
                <a:ea typeface="굴림" charset="-127"/>
                <a:sym typeface="Symbol" pitchFamily="18" charset="2"/>
              </a:rPr>
            </a:br>
            <a:r>
              <a:rPr lang="en-US" altLang="ko-KR" sz="2800" smtClean="0">
                <a:ea typeface="굴림" charset="-127"/>
                <a:sym typeface="Symbol" pitchFamily="18" charset="2"/>
              </a:rPr>
              <a:t>2. </a:t>
            </a:r>
            <a:r>
              <a:rPr lang="en-US" altLang="ko-KR" sz="2800" i="1" smtClean="0">
                <a:ea typeface="굴림" charset="-127"/>
                <a:sym typeface="Symbol" pitchFamily="18" charset="2"/>
              </a:rPr>
              <a:t>sunny	</a:t>
            </a:r>
            <a:r>
              <a:rPr lang="en-US" altLang="ko-KR" sz="2800" smtClean="0">
                <a:ea typeface="굴림" charset="-127"/>
                <a:sym typeface="Symbol" pitchFamily="18" charset="2"/>
              </a:rPr>
              <a:t>Simplification of 1.</a:t>
            </a:r>
            <a:br>
              <a:rPr lang="en-US" altLang="ko-KR" sz="2800" smtClean="0">
                <a:ea typeface="굴림" charset="-127"/>
                <a:sym typeface="Symbol" pitchFamily="18" charset="2"/>
              </a:rPr>
            </a:br>
            <a:r>
              <a:rPr lang="en-US" altLang="ko-KR" sz="2800" smtClean="0">
                <a:ea typeface="굴림" charset="-127"/>
                <a:sym typeface="Symbol" pitchFamily="18" charset="2"/>
              </a:rPr>
              <a:t>3. </a:t>
            </a:r>
            <a:r>
              <a:rPr lang="en-US" altLang="ko-KR" sz="2800" i="1" smtClean="0">
                <a:ea typeface="굴림" charset="-127"/>
                <a:sym typeface="Symbol" pitchFamily="18" charset="2"/>
              </a:rPr>
              <a:t>swim</a:t>
            </a:r>
            <a:r>
              <a:rPr lang="en-US" altLang="ko-KR" sz="2800" smtClean="0">
                <a:ea typeface="굴림" charset="-127"/>
                <a:sym typeface="Symbol" pitchFamily="18" charset="2"/>
              </a:rPr>
              <a:t></a:t>
            </a:r>
            <a:r>
              <a:rPr lang="en-US" altLang="ko-KR" sz="2800" i="1" smtClean="0">
                <a:ea typeface="굴림" charset="-127"/>
                <a:sym typeface="Symbol" pitchFamily="18" charset="2"/>
              </a:rPr>
              <a:t>sunny	</a:t>
            </a:r>
            <a:r>
              <a:rPr lang="en-US" altLang="ko-KR" sz="2800" smtClean="0">
                <a:ea typeface="굴림" charset="-127"/>
                <a:sym typeface="Symbol" pitchFamily="18" charset="2"/>
              </a:rPr>
              <a:t>Premise #2.</a:t>
            </a:r>
            <a:br>
              <a:rPr lang="en-US" altLang="ko-KR" sz="2800" smtClean="0">
                <a:ea typeface="굴림" charset="-127"/>
                <a:sym typeface="Symbol" pitchFamily="18" charset="2"/>
              </a:rPr>
            </a:br>
            <a:r>
              <a:rPr lang="en-US" altLang="ko-KR" sz="2800" smtClean="0">
                <a:ea typeface="굴림" charset="-127"/>
                <a:sym typeface="Symbol" pitchFamily="18" charset="2"/>
              </a:rPr>
              <a:t>4. </a:t>
            </a:r>
            <a:r>
              <a:rPr lang="en-US" altLang="ko-KR" sz="2800" i="1" smtClean="0">
                <a:ea typeface="굴림" charset="-127"/>
                <a:sym typeface="Symbol" pitchFamily="18" charset="2"/>
              </a:rPr>
              <a:t>swim</a:t>
            </a:r>
            <a:r>
              <a:rPr lang="en-US" altLang="ko-KR" sz="2800" smtClean="0">
                <a:ea typeface="굴림" charset="-127"/>
                <a:sym typeface="Symbol" pitchFamily="18" charset="2"/>
              </a:rPr>
              <a:t>	Modus tollens on 2,3.</a:t>
            </a:r>
            <a:br>
              <a:rPr lang="en-US" altLang="ko-KR" sz="2800" smtClean="0">
                <a:ea typeface="굴림" charset="-127"/>
                <a:sym typeface="Symbol" pitchFamily="18" charset="2"/>
              </a:rPr>
            </a:br>
            <a:r>
              <a:rPr lang="en-US" altLang="ko-KR" sz="2800" smtClean="0">
                <a:ea typeface="굴림" charset="-127"/>
                <a:sym typeface="Symbol" pitchFamily="18" charset="2"/>
              </a:rPr>
              <a:t>5. </a:t>
            </a:r>
            <a:r>
              <a:rPr lang="en-US" altLang="ko-KR" sz="2800" i="1" smtClean="0">
                <a:ea typeface="굴림" charset="-127"/>
                <a:sym typeface="Symbol" pitchFamily="18" charset="2"/>
              </a:rPr>
              <a:t>swim</a:t>
            </a:r>
            <a:r>
              <a:rPr lang="en-US" altLang="ko-KR" sz="2800" smtClean="0">
                <a:ea typeface="굴림" charset="-127"/>
                <a:sym typeface="Symbol" pitchFamily="18" charset="2"/>
              </a:rPr>
              <a:t></a:t>
            </a:r>
            <a:r>
              <a:rPr lang="en-US" altLang="ko-KR" sz="2800" i="1" smtClean="0">
                <a:ea typeface="굴림" charset="-127"/>
                <a:sym typeface="Symbol" pitchFamily="18" charset="2"/>
              </a:rPr>
              <a:t>canoe</a:t>
            </a:r>
            <a:r>
              <a:rPr lang="en-US" altLang="ko-KR" sz="2800" smtClean="0">
                <a:ea typeface="굴림" charset="-127"/>
                <a:sym typeface="Symbol" pitchFamily="18" charset="2"/>
              </a:rPr>
              <a:t> 	Premise #3.</a:t>
            </a:r>
            <a:br>
              <a:rPr lang="en-US" altLang="ko-KR" sz="2800" smtClean="0">
                <a:ea typeface="굴림" charset="-127"/>
                <a:sym typeface="Symbol" pitchFamily="18" charset="2"/>
              </a:rPr>
            </a:br>
            <a:r>
              <a:rPr lang="en-US" altLang="ko-KR" sz="2800" smtClean="0">
                <a:ea typeface="굴림" charset="-127"/>
                <a:sym typeface="Symbol" pitchFamily="18" charset="2"/>
              </a:rPr>
              <a:t>6. </a:t>
            </a:r>
            <a:r>
              <a:rPr lang="en-US" altLang="ko-KR" sz="2800" i="1" smtClean="0">
                <a:ea typeface="굴림" charset="-127"/>
                <a:sym typeface="Symbol" pitchFamily="18" charset="2"/>
              </a:rPr>
              <a:t>canoe</a:t>
            </a:r>
            <a:r>
              <a:rPr lang="en-US" altLang="ko-KR" sz="2800" smtClean="0">
                <a:ea typeface="굴림" charset="-127"/>
                <a:sym typeface="Symbol" pitchFamily="18" charset="2"/>
              </a:rPr>
              <a:t>	Modus ponens on 4,5.</a:t>
            </a:r>
            <a:br>
              <a:rPr lang="en-US" altLang="ko-KR" sz="2800" smtClean="0">
                <a:ea typeface="굴림" charset="-127"/>
                <a:sym typeface="Symbol" pitchFamily="18" charset="2"/>
              </a:rPr>
            </a:br>
            <a:r>
              <a:rPr lang="en-US" altLang="ko-KR" sz="2800" smtClean="0">
                <a:ea typeface="굴림" charset="-127"/>
                <a:sym typeface="Symbol" pitchFamily="18" charset="2"/>
              </a:rPr>
              <a:t>7. </a:t>
            </a:r>
            <a:r>
              <a:rPr lang="en-US" altLang="ko-KR" sz="2800" i="1" smtClean="0">
                <a:ea typeface="굴림" charset="-127"/>
                <a:sym typeface="Symbol" pitchFamily="18" charset="2"/>
              </a:rPr>
              <a:t>canoe</a:t>
            </a:r>
            <a:r>
              <a:rPr lang="en-US" altLang="ko-KR" sz="2800" smtClean="0">
                <a:ea typeface="굴림" charset="-127"/>
                <a:sym typeface="Symbol" pitchFamily="18" charset="2"/>
              </a:rPr>
              <a:t></a:t>
            </a:r>
            <a:r>
              <a:rPr lang="en-US" altLang="ko-KR" sz="2800" i="1" smtClean="0">
                <a:ea typeface="굴림" charset="-127"/>
                <a:sym typeface="Symbol" pitchFamily="18" charset="2"/>
              </a:rPr>
              <a:t>early	</a:t>
            </a:r>
            <a:r>
              <a:rPr lang="en-US" altLang="ko-KR" sz="2800" smtClean="0">
                <a:ea typeface="굴림" charset="-127"/>
                <a:sym typeface="Symbol" pitchFamily="18" charset="2"/>
              </a:rPr>
              <a:t>Premise #4.</a:t>
            </a:r>
            <a:br>
              <a:rPr lang="en-US" altLang="ko-KR" sz="2800" smtClean="0">
                <a:ea typeface="굴림" charset="-127"/>
                <a:sym typeface="Symbol" pitchFamily="18" charset="2"/>
              </a:rPr>
            </a:br>
            <a:r>
              <a:rPr lang="en-US" altLang="ko-KR" sz="2800" smtClean="0">
                <a:ea typeface="굴림" charset="-127"/>
                <a:sym typeface="Symbol" pitchFamily="18" charset="2"/>
              </a:rPr>
              <a:t>8. </a:t>
            </a:r>
            <a:r>
              <a:rPr lang="en-US" altLang="ko-KR" sz="2800" i="1" smtClean="0">
                <a:ea typeface="굴림" charset="-127"/>
                <a:sym typeface="Symbol" pitchFamily="18" charset="2"/>
              </a:rPr>
              <a:t>early</a:t>
            </a:r>
            <a:r>
              <a:rPr lang="en-US" altLang="ko-KR" sz="2800" smtClean="0">
                <a:ea typeface="굴림" charset="-127"/>
                <a:sym typeface="Symbol" pitchFamily="18" charset="2"/>
              </a:rPr>
              <a:t>	Modus ponens on 6,7.</a:t>
            </a:r>
          </a:p>
        </p:txBody>
      </p:sp>
      <p:sp>
        <p:nvSpPr>
          <p:cNvPr id="4" name="Slide Number Placeholder 3"/>
          <p:cNvSpPr>
            <a:spLocks noGrp="1"/>
          </p:cNvSpPr>
          <p:nvPr>
            <p:ph type="sldNum" sz="quarter" idx="12"/>
          </p:nvPr>
        </p:nvSpPr>
        <p:spPr/>
        <p:txBody>
          <a:bodyPr/>
          <a:lstStyle/>
          <a:p>
            <a:pPr>
              <a:defRPr/>
            </a:pPr>
            <a:fld id="{5106B329-A1CC-492A-917D-7DC0F5E3B9BF}" type="slidenum">
              <a:rPr lang="en-US" smtClean="0"/>
              <a:pPr>
                <a:defRPr/>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z="4800" smtClean="0"/>
              <a:t>Qui Tắc Suy Diễn</a:t>
            </a:r>
          </a:p>
        </p:txBody>
      </p:sp>
      <p:sp>
        <p:nvSpPr>
          <p:cNvPr id="95235" name="Rectangle 3"/>
          <p:cNvSpPr>
            <a:spLocks noGrp="1" noChangeArrowheads="1"/>
          </p:cNvSpPr>
          <p:nvPr>
            <p:ph type="body" idx="1"/>
          </p:nvPr>
        </p:nvSpPr>
        <p:spPr/>
        <p:txBody>
          <a:bodyPr/>
          <a:lstStyle/>
          <a:p>
            <a:pPr eaLnBrk="1" hangingPunct="1"/>
            <a:r>
              <a:rPr lang="en-US" smtClean="0"/>
              <a:t>VD1</a:t>
            </a:r>
          </a:p>
        </p:txBody>
      </p:sp>
      <p:pic>
        <p:nvPicPr>
          <p:cNvPr id="95236" name="Picture 6"/>
          <p:cNvPicPr>
            <a:picLocks noChangeAspect="1" noChangeArrowheads="1"/>
          </p:cNvPicPr>
          <p:nvPr/>
        </p:nvPicPr>
        <p:blipFill>
          <a:blip r:embed="rId2"/>
          <a:srcRect/>
          <a:stretch>
            <a:fillRect/>
          </a:stretch>
        </p:blipFill>
        <p:spPr bwMode="auto">
          <a:xfrm>
            <a:off x="1524000" y="1905000"/>
            <a:ext cx="6705600" cy="43227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84C35A3B-AB7B-402F-B0DF-38F364324B66}" type="slidenum">
              <a:rPr lang="en-US" smtClean="0"/>
              <a:pPr>
                <a:defRPr/>
              </a:pPr>
              <a:t>84</a:t>
            </a:fld>
            <a:endParaRPr lang="en-US"/>
          </a:p>
        </p:txBody>
      </p:sp>
    </p:spTree>
  </p:cSld>
  <p:clrMapOvr>
    <a:masterClrMapping/>
  </p:clrMapOvr>
  <p:transition spd="med">
    <p:fade thruBlk="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4"/>
          <p:cNvPicPr>
            <a:picLocks noChangeAspect="1" noChangeArrowheads="1"/>
          </p:cNvPicPr>
          <p:nvPr/>
        </p:nvPicPr>
        <p:blipFill>
          <a:blip r:embed="rId2"/>
          <a:srcRect/>
          <a:stretch>
            <a:fillRect/>
          </a:stretch>
        </p:blipFill>
        <p:spPr bwMode="auto">
          <a:xfrm>
            <a:off x="1905000" y="762000"/>
            <a:ext cx="6400800" cy="509905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2D2D978B-24AA-4A85-AF4E-4C91A5DA72D4}" type="slidenum">
              <a:rPr lang="en-US" smtClean="0"/>
              <a:pPr>
                <a:defRPr/>
              </a:pPr>
              <a:t>85</a:t>
            </a:fld>
            <a:endParaRPr lang="en-US"/>
          </a:p>
        </p:txBody>
      </p:sp>
    </p:spTree>
  </p:cSld>
  <p:clrMapOvr>
    <a:masterClrMapping/>
  </p:clrMapOvr>
  <p:transition spd="med">
    <p:fade thruBlk="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sz="4800" smtClean="0"/>
              <a:t>Qui Tắc Suy Diễn</a:t>
            </a:r>
          </a:p>
        </p:txBody>
      </p:sp>
      <p:sp>
        <p:nvSpPr>
          <p:cNvPr id="97283" name="Rectangle 3"/>
          <p:cNvSpPr>
            <a:spLocks noGrp="1" noChangeArrowheads="1"/>
          </p:cNvSpPr>
          <p:nvPr>
            <p:ph type="body" idx="1"/>
          </p:nvPr>
        </p:nvSpPr>
        <p:spPr/>
        <p:txBody>
          <a:bodyPr/>
          <a:lstStyle/>
          <a:p>
            <a:pPr eaLnBrk="1" hangingPunct="1"/>
            <a:r>
              <a:rPr lang="en-US" smtClean="0"/>
              <a:t>VD2</a:t>
            </a:r>
          </a:p>
        </p:txBody>
      </p:sp>
      <p:pic>
        <p:nvPicPr>
          <p:cNvPr id="97284" name="Picture 6"/>
          <p:cNvPicPr>
            <a:picLocks noChangeAspect="1" noChangeArrowheads="1"/>
          </p:cNvPicPr>
          <p:nvPr/>
        </p:nvPicPr>
        <p:blipFill>
          <a:blip r:embed="rId2"/>
          <a:srcRect/>
          <a:stretch>
            <a:fillRect/>
          </a:stretch>
        </p:blipFill>
        <p:spPr bwMode="auto">
          <a:xfrm>
            <a:off x="1905000" y="2057400"/>
            <a:ext cx="5257800" cy="3644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CAD8CCDF-573B-44A9-9763-3B888CAA48FA}" type="slidenum">
              <a:rPr lang="en-US" smtClean="0"/>
              <a:pPr>
                <a:defRPr/>
              </a:pPr>
              <a:t>86</a:t>
            </a:fld>
            <a:endParaRPr lang="en-US"/>
          </a:p>
        </p:txBody>
      </p:sp>
    </p:spTree>
  </p:cSld>
  <p:clrMapOvr>
    <a:masterClrMapping/>
  </p:clrMapOvr>
  <p:transition spd="med">
    <p:fade thruBlk="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p:txBody>
          <a:bodyPr/>
          <a:lstStyle/>
          <a:p>
            <a:pPr eaLnBrk="1" hangingPunct="1"/>
            <a:r>
              <a:rPr lang="en-US" smtClean="0"/>
              <a:t>Giải</a:t>
            </a:r>
          </a:p>
        </p:txBody>
      </p:sp>
      <p:pic>
        <p:nvPicPr>
          <p:cNvPr id="98307" name="Picture 4"/>
          <p:cNvPicPr>
            <a:picLocks noChangeAspect="1" noChangeArrowheads="1"/>
          </p:cNvPicPr>
          <p:nvPr/>
        </p:nvPicPr>
        <p:blipFill>
          <a:blip r:embed="rId2"/>
          <a:srcRect/>
          <a:stretch>
            <a:fillRect/>
          </a:stretch>
        </p:blipFill>
        <p:spPr bwMode="auto">
          <a:xfrm>
            <a:off x="1143000" y="2286000"/>
            <a:ext cx="7162800" cy="3627438"/>
          </a:xfrm>
          <a:prstGeom prst="rect">
            <a:avLst/>
          </a:prstGeom>
          <a:noFill/>
          <a:ln w="9525">
            <a:noFill/>
            <a:miter lim="800000"/>
            <a:headEnd/>
            <a:tailEnd/>
          </a:ln>
        </p:spPr>
      </p:pic>
      <p:sp>
        <p:nvSpPr>
          <p:cNvPr id="98308" name="Rectangle 6"/>
          <p:cNvSpPr>
            <a:spLocks noGrp="1" noChangeArrowheads="1"/>
          </p:cNvSpPr>
          <p:nvPr>
            <p:ph type="title"/>
          </p:nvPr>
        </p:nvSpPr>
        <p:spPr>
          <a:noFill/>
        </p:spPr>
        <p:txBody>
          <a:bodyPr/>
          <a:lstStyle/>
          <a:p>
            <a:pPr eaLnBrk="1" hangingPunct="1"/>
            <a:r>
              <a:rPr lang="en-US" smtClean="0"/>
              <a:t>Qui Tắc Suy Diễn</a:t>
            </a:r>
          </a:p>
        </p:txBody>
      </p:sp>
      <p:sp>
        <p:nvSpPr>
          <p:cNvPr id="5" name="Slide Number Placeholder 4"/>
          <p:cNvSpPr>
            <a:spLocks noGrp="1"/>
          </p:cNvSpPr>
          <p:nvPr>
            <p:ph type="sldNum" sz="quarter" idx="12"/>
          </p:nvPr>
        </p:nvSpPr>
        <p:spPr/>
        <p:txBody>
          <a:bodyPr/>
          <a:lstStyle/>
          <a:p>
            <a:pPr>
              <a:defRPr/>
            </a:pPr>
            <a:fld id="{CBDE7E9E-616B-4A36-ADB9-99E38D1701F6}" type="slidenum">
              <a:rPr lang="en-US" smtClean="0"/>
              <a:pPr>
                <a:defRPr/>
              </a:pPr>
              <a:t>87</a:t>
            </a:fld>
            <a:endParaRPr lang="en-US"/>
          </a:p>
        </p:txBody>
      </p:sp>
    </p:spTree>
  </p:cSld>
  <p:clrMapOvr>
    <a:masterClrMapping/>
  </p:clrMapOvr>
  <p:transition spd="med">
    <p:fade thruBlk="1"/>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sz="4800" smtClean="0"/>
              <a:t>Qui Tắc Suy Diễn</a:t>
            </a:r>
          </a:p>
        </p:txBody>
      </p:sp>
      <p:pic>
        <p:nvPicPr>
          <p:cNvPr id="99331" name="Picture 4"/>
          <p:cNvPicPr>
            <a:picLocks noChangeAspect="1" noChangeArrowheads="1"/>
          </p:cNvPicPr>
          <p:nvPr/>
        </p:nvPicPr>
        <p:blipFill>
          <a:blip r:embed="rId2"/>
          <a:srcRect/>
          <a:stretch>
            <a:fillRect/>
          </a:stretch>
        </p:blipFill>
        <p:spPr bwMode="auto">
          <a:xfrm>
            <a:off x="1600200" y="1905000"/>
            <a:ext cx="6477000" cy="42195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2AC00AB2-090D-4871-963E-91E0E563F9BF}" type="slidenum">
              <a:rPr lang="en-US" smtClean="0"/>
              <a:pPr>
                <a:defRPr/>
              </a:pPr>
              <a:t>88</a:t>
            </a:fld>
            <a:endParaRPr lang="en-US"/>
          </a:p>
        </p:txBody>
      </p:sp>
    </p:spTree>
  </p:cSld>
  <p:clrMapOvr>
    <a:masterClrMapping/>
  </p:clrMapOvr>
  <p:transition spd="med">
    <p:fade thruBlk="1"/>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sz="4800" smtClean="0"/>
              <a:t>Qui Tắc Suy Diễn</a:t>
            </a:r>
          </a:p>
        </p:txBody>
      </p:sp>
      <p:pic>
        <p:nvPicPr>
          <p:cNvPr id="100355" name="Picture 4"/>
          <p:cNvPicPr>
            <a:picLocks noChangeAspect="1" noChangeArrowheads="1"/>
          </p:cNvPicPr>
          <p:nvPr/>
        </p:nvPicPr>
        <p:blipFill>
          <a:blip r:embed="rId2"/>
          <a:srcRect/>
          <a:stretch>
            <a:fillRect/>
          </a:stretch>
        </p:blipFill>
        <p:spPr bwMode="auto">
          <a:xfrm>
            <a:off x="1905000" y="2133600"/>
            <a:ext cx="5181600" cy="3429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2E5A56B5-955E-4642-BCD7-AFC84C2A189C}" type="slidenum">
              <a:rPr lang="en-US" smtClean="0"/>
              <a:pPr>
                <a:defRPr/>
              </a:pPr>
              <a:t>89</a:t>
            </a:fld>
            <a:endParaRPr lang="en-US"/>
          </a:p>
        </p:txBody>
      </p:sp>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ko-KR" smtClean="0">
                <a:ea typeface="굴림" charset="-127"/>
              </a:rPr>
              <a:t>Some Popular Boolean Operators</a:t>
            </a:r>
          </a:p>
        </p:txBody>
      </p:sp>
      <p:graphicFrame>
        <p:nvGraphicFramePr>
          <p:cNvPr id="103427" name="Group 3"/>
          <p:cNvGraphicFramePr>
            <a:graphicFrameLocks noGrp="1"/>
          </p:cNvGraphicFramePr>
          <p:nvPr>
            <p:ph idx="1"/>
          </p:nvPr>
        </p:nvGraphicFramePr>
        <p:xfrm>
          <a:off x="381000" y="2209800"/>
          <a:ext cx="8305800" cy="3810000"/>
        </p:xfrm>
        <a:graphic>
          <a:graphicData uri="http://schemas.openxmlformats.org/drawingml/2006/table">
            <a:tbl>
              <a:tblPr/>
              <a:tblGrid>
                <a:gridCol w="3581400"/>
                <a:gridCol w="1752600"/>
                <a:gridCol w="1219200"/>
                <a:gridCol w="1752600"/>
              </a:tblGrid>
              <a:tr h="60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1" i="0" u="sng" strike="noStrike" cap="none" normalizeH="0" baseline="0" smtClean="0">
                          <a:ln>
                            <a:noFill/>
                          </a:ln>
                          <a:solidFill>
                            <a:srgbClr val="000066"/>
                          </a:solidFill>
                          <a:effectLst/>
                          <a:latin typeface="Times New Roman" pitchFamily="18" charset="0"/>
                          <a:ea typeface="굴림" charset="-127"/>
                        </a:rPr>
                        <a:t>Formal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1" i="0" u="sng" strike="noStrike" cap="none" normalizeH="0" baseline="0" smtClean="0">
                          <a:ln>
                            <a:noFill/>
                          </a:ln>
                          <a:solidFill>
                            <a:srgbClr val="000066"/>
                          </a:solidFill>
                          <a:effectLst/>
                          <a:latin typeface="Times New Roman" pitchFamily="18" charset="0"/>
                          <a:ea typeface="굴림" charset="-127"/>
                        </a:rPr>
                        <a:t>Nickname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1" i="0" u="sng" strike="noStrike" cap="none" normalizeH="0" baseline="0" smtClean="0">
                          <a:ln>
                            <a:noFill/>
                          </a:ln>
                          <a:solidFill>
                            <a:srgbClr val="000066"/>
                          </a:solidFill>
                          <a:effectLst/>
                          <a:latin typeface="Times New Roman" pitchFamily="18" charset="0"/>
                          <a:ea typeface="굴림" charset="-127"/>
                        </a:rPr>
                        <a:t>Arity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1" i="0" u="sng" strike="noStrike" cap="none" normalizeH="0" baseline="0" smtClean="0">
                          <a:ln>
                            <a:noFill/>
                          </a:ln>
                          <a:solidFill>
                            <a:srgbClr val="000066"/>
                          </a:solidFill>
                          <a:effectLst/>
                          <a:latin typeface="Times New Roman" pitchFamily="18" charset="0"/>
                          <a:ea typeface="굴림" charset="-127"/>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Negation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Unary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Conjunction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smtClean="0">
                          <a:ln>
                            <a:noFill/>
                          </a:ln>
                          <a:solidFill>
                            <a:srgbClr val="000066"/>
                          </a:solidFill>
                          <a:effectLst/>
                          <a:latin typeface="Times New Roman" pitchFamily="18" charset="0"/>
                          <a:ea typeface="굴림" charset="-127"/>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Disjunction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smtClean="0">
                          <a:ln>
                            <a:noFill/>
                          </a:ln>
                          <a:solidFill>
                            <a:srgbClr val="000066"/>
                          </a:solidFill>
                          <a:effectLst/>
                          <a:latin typeface="Times New Roman" pitchFamily="18" charset="0"/>
                          <a:ea typeface="굴림" charset="-127"/>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Exclusive-OR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smtClean="0">
                          <a:ln>
                            <a:noFill/>
                          </a:ln>
                          <a:solidFill>
                            <a:srgbClr val="000066"/>
                          </a:solidFill>
                          <a:effectLst/>
                          <a:latin typeface="Times New Roman" pitchFamily="18" charset="0"/>
                          <a:ea typeface="굴림" charset="-127"/>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Implication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IMPLIES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smtClean="0">
                          <a:ln>
                            <a:noFill/>
                          </a:ln>
                          <a:solidFill>
                            <a:srgbClr val="000066"/>
                          </a:solidFill>
                          <a:effectLst/>
                          <a:latin typeface="Times New Roman" pitchFamily="18" charset="0"/>
                          <a:ea typeface="굴림" charset="-127"/>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Biconditional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IFF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ko-KR" sz="2800" b="0" i="0" u="none" strike="noStrike" cap="none" normalizeH="0" baseline="0" smtClean="0">
                          <a:ln>
                            <a:noFill/>
                          </a:ln>
                          <a:solidFill>
                            <a:srgbClr val="000066"/>
                          </a:solidFill>
                          <a:effectLst/>
                          <a:latin typeface="Times New Roman" pitchFamily="18" charset="0"/>
                          <a:ea typeface="굴림" charset="-127"/>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ko-KR" altLang="en-US" sz="2800" b="0" i="0" u="none" strike="noStrike" cap="none" normalizeH="0" baseline="0" smtClean="0">
                          <a:ln>
                            <a:noFill/>
                          </a:ln>
                          <a:solidFill>
                            <a:srgbClr val="000066"/>
                          </a:solidFill>
                          <a:effectLst/>
                          <a:latin typeface="Times New Roman" pitchFamily="18" charset="0"/>
                          <a:ea typeface="굴림" charset="-127"/>
                          <a:cs typeface="Times New Roman" pitchFamily="18"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gtEl>
                                        <p:attrNameLst>
                                          <p:attrName>style.visibility</p:attrName>
                                        </p:attrNameLst>
                                      </p:cBhvr>
                                      <p:to>
                                        <p:strVal val="visible"/>
                                      </p:to>
                                    </p:set>
                                    <p:anim calcmode="lin" valueType="num">
                                      <p:cBhvr additive="base">
                                        <p:cTn id="7" dur="2000" fill="hold"/>
                                        <p:tgtEl>
                                          <p:spTgt spid="103427"/>
                                        </p:tgtEl>
                                        <p:attrNameLst>
                                          <p:attrName>ppt_x</p:attrName>
                                        </p:attrNameLst>
                                      </p:cBhvr>
                                      <p:tavLst>
                                        <p:tav tm="0">
                                          <p:val>
                                            <p:strVal val="#ppt_x"/>
                                          </p:val>
                                        </p:tav>
                                        <p:tav tm="100000">
                                          <p:val>
                                            <p:strVal val="#ppt_x"/>
                                          </p:val>
                                        </p:tav>
                                      </p:tavLst>
                                    </p:anim>
                                    <p:anim calcmode="lin" valueType="num">
                                      <p:cBhvr additive="base">
                                        <p:cTn id="8" dur="2000" fill="hold"/>
                                        <p:tgtEl>
                                          <p:spTgt spid="103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ChangeArrowheads="1"/>
          </p:cNvSpPr>
          <p:nvPr/>
        </p:nvSpPr>
        <p:spPr bwMode="auto">
          <a:xfrm>
            <a:off x="4413250" y="3200400"/>
            <a:ext cx="319088" cy="457200"/>
          </a:xfrm>
          <a:prstGeom prst="rect">
            <a:avLst/>
          </a:prstGeom>
          <a:noFill/>
          <a:ln w="9525">
            <a:noFill/>
            <a:miter lim="800000"/>
            <a:headEnd/>
            <a:tailEnd/>
          </a:ln>
        </p:spPr>
        <p:txBody>
          <a:bodyPr wrap="none">
            <a:spAutoFit/>
          </a:bodyPr>
          <a:lstStyle/>
          <a:p>
            <a:r>
              <a:rPr lang="en-US"/>
              <a:t>à</a:t>
            </a:r>
          </a:p>
        </p:txBody>
      </p:sp>
      <p:pic>
        <p:nvPicPr>
          <p:cNvPr id="101379" name="Picture 6"/>
          <p:cNvPicPr>
            <a:picLocks noChangeAspect="1" noChangeArrowheads="1"/>
          </p:cNvPicPr>
          <p:nvPr/>
        </p:nvPicPr>
        <p:blipFill>
          <a:blip r:embed="rId2"/>
          <a:srcRect/>
          <a:stretch>
            <a:fillRect/>
          </a:stretch>
        </p:blipFill>
        <p:spPr bwMode="auto">
          <a:xfrm>
            <a:off x="0" y="533400"/>
            <a:ext cx="9144000" cy="6858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1BEF0B4C-9873-42A1-875D-0639255439BB}" type="slidenum">
              <a:rPr lang="en-US" smtClean="0"/>
              <a:pPr>
                <a:defRPr/>
              </a:pPr>
              <a:t>90</a:t>
            </a:fld>
            <a:endParaRPr lang="en-US"/>
          </a:p>
        </p:txBody>
      </p:sp>
    </p:spTree>
  </p:cSld>
  <p:clrMapOvr>
    <a:masterClrMapping/>
  </p:clrMapOvr>
  <p:transition spd="med">
    <p:fade thruBlk="1"/>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smtClean="0"/>
              <a:t>Bài tập</a:t>
            </a:r>
          </a:p>
        </p:txBody>
      </p:sp>
      <p:sp>
        <p:nvSpPr>
          <p:cNvPr id="103427" name="Rectangle 3"/>
          <p:cNvSpPr>
            <a:spLocks noGrp="1" noChangeArrowheads="1"/>
          </p:cNvSpPr>
          <p:nvPr>
            <p:ph type="body" idx="1"/>
          </p:nvPr>
        </p:nvSpPr>
        <p:spPr/>
        <p:txBody>
          <a:bodyPr/>
          <a:lstStyle/>
          <a:p>
            <a:pPr marL="609600" indent="-609600" eaLnBrk="1" hangingPunct="1">
              <a:lnSpc>
                <a:spcPct val="90000"/>
              </a:lnSpc>
              <a:buFontTx/>
              <a:buAutoNum type="arabicParenR"/>
              <a:defRPr/>
            </a:pPr>
            <a:r>
              <a:rPr lang="en-US" sz="2400" err="1" smtClean="0">
                <a:latin typeface="+mj-lt"/>
              </a:rPr>
              <a:t>Đề</a:t>
            </a:r>
            <a:r>
              <a:rPr lang="en-US" sz="2400" smtClean="0">
                <a:latin typeface="+mj-lt"/>
              </a:rPr>
              <a:t> </a:t>
            </a:r>
            <a:r>
              <a:rPr lang="en-US" sz="2400" err="1" smtClean="0">
                <a:latin typeface="+mj-lt"/>
              </a:rPr>
              <a:t>thi</a:t>
            </a:r>
            <a:r>
              <a:rPr lang="en-US" sz="2400" smtClean="0">
                <a:latin typeface="+mj-lt"/>
              </a:rPr>
              <a:t> ĐHBK2000</a:t>
            </a:r>
          </a:p>
          <a:p>
            <a:pPr marL="609600" indent="-609600" eaLnBrk="1" hangingPunct="1">
              <a:lnSpc>
                <a:spcPct val="90000"/>
              </a:lnSpc>
              <a:buFontTx/>
              <a:buNone/>
              <a:defRPr/>
            </a:pPr>
            <a:r>
              <a:rPr lang="en-US" sz="2400" err="1" smtClean="0">
                <a:latin typeface="+mj-lt"/>
              </a:rPr>
              <a:t>Kiểm</a:t>
            </a:r>
            <a:r>
              <a:rPr lang="en-US" sz="2400" smtClean="0">
                <a:latin typeface="+mj-lt"/>
              </a:rPr>
              <a:t> </a:t>
            </a:r>
            <a:r>
              <a:rPr lang="en-US" sz="2400" err="1" smtClean="0">
                <a:latin typeface="+mj-lt"/>
              </a:rPr>
              <a:t>tra</a:t>
            </a:r>
            <a:r>
              <a:rPr lang="en-US" sz="2400" smtClean="0">
                <a:latin typeface="+mj-lt"/>
              </a:rPr>
              <a:t> </a:t>
            </a:r>
            <a:r>
              <a:rPr lang="en-US" sz="2400" err="1" smtClean="0">
                <a:latin typeface="+mj-lt"/>
              </a:rPr>
              <a:t>lại</a:t>
            </a:r>
            <a:r>
              <a:rPr lang="en-US" sz="2400" smtClean="0">
                <a:latin typeface="+mj-lt"/>
              </a:rPr>
              <a:t> </a:t>
            </a:r>
            <a:r>
              <a:rPr lang="en-US" sz="2400" err="1" smtClean="0">
                <a:latin typeface="+mj-lt"/>
              </a:rPr>
              <a:t>dạng</a:t>
            </a:r>
            <a:r>
              <a:rPr lang="en-US" sz="2400" smtClean="0">
                <a:latin typeface="+mj-lt"/>
              </a:rPr>
              <a:t> </a:t>
            </a:r>
            <a:r>
              <a:rPr lang="en-US" sz="2400" err="1" smtClean="0">
                <a:latin typeface="+mj-lt"/>
              </a:rPr>
              <a:t>mệnh</a:t>
            </a:r>
            <a:r>
              <a:rPr lang="en-US" sz="2400" smtClean="0">
                <a:latin typeface="+mj-lt"/>
              </a:rPr>
              <a:t> </a:t>
            </a:r>
            <a:r>
              <a:rPr lang="en-US" sz="2400" err="1" smtClean="0">
                <a:latin typeface="+mj-lt"/>
              </a:rPr>
              <a:t>đề</a:t>
            </a:r>
            <a:r>
              <a:rPr lang="en-US" sz="2400" smtClean="0">
                <a:latin typeface="+mj-lt"/>
              </a:rPr>
              <a:t> </a:t>
            </a:r>
            <a:r>
              <a:rPr lang="en-US" sz="2400" err="1" smtClean="0">
                <a:latin typeface="+mj-lt"/>
              </a:rPr>
              <a:t>sau</a:t>
            </a:r>
            <a:r>
              <a:rPr lang="en-US" sz="2400" smtClean="0">
                <a:latin typeface="+mj-lt"/>
              </a:rPr>
              <a:t> </a:t>
            </a:r>
            <a:r>
              <a:rPr lang="en-US" sz="2400" err="1" smtClean="0">
                <a:latin typeface="+mj-lt"/>
              </a:rPr>
              <a:t>là</a:t>
            </a:r>
            <a:r>
              <a:rPr lang="en-US" sz="2400" smtClean="0">
                <a:latin typeface="+mj-lt"/>
              </a:rPr>
              <a:t> </a:t>
            </a:r>
            <a:r>
              <a:rPr lang="en-US" sz="2400" err="1" smtClean="0">
                <a:latin typeface="+mj-lt"/>
              </a:rPr>
              <a:t>hằng</a:t>
            </a:r>
            <a:r>
              <a:rPr lang="en-US" sz="2400" smtClean="0">
                <a:latin typeface="+mj-lt"/>
              </a:rPr>
              <a:t> </a:t>
            </a:r>
            <a:r>
              <a:rPr lang="en-US" sz="2400" err="1" smtClean="0">
                <a:latin typeface="+mj-lt"/>
              </a:rPr>
              <a:t>đúng</a:t>
            </a:r>
            <a:endParaRPr lang="en-US" sz="2400" smtClean="0">
              <a:latin typeface="+mj-lt"/>
            </a:endParaRPr>
          </a:p>
          <a:p>
            <a:pPr marL="609600" indent="-609600" eaLnBrk="1" hangingPunct="1">
              <a:lnSpc>
                <a:spcPct val="90000"/>
              </a:lnSpc>
              <a:buFontTx/>
              <a:buNone/>
              <a:defRPr/>
            </a:pPr>
            <a:r>
              <a:rPr lang="en-US" sz="2400" smtClean="0">
                <a:latin typeface="+mj-lt"/>
              </a:rPr>
              <a:t>[p</a:t>
            </a:r>
            <a:r>
              <a:rPr lang="en-US" sz="2400" smtClean="0">
                <a:latin typeface="+mj-lt"/>
                <a:sym typeface="Symbol" pitchFamily="18" charset="2"/>
              </a:rPr>
              <a:t>(q  r)] [(p q) (p r)]</a:t>
            </a:r>
          </a:p>
          <a:p>
            <a:pPr marL="609600" indent="-609600" eaLnBrk="1" hangingPunct="1">
              <a:lnSpc>
                <a:spcPct val="90000"/>
              </a:lnSpc>
              <a:buFontTx/>
              <a:buNone/>
              <a:defRPr/>
            </a:pPr>
            <a:r>
              <a:rPr lang="en-US" sz="2400" smtClean="0">
                <a:latin typeface="+mj-lt"/>
                <a:sym typeface="Symbol" pitchFamily="18" charset="2"/>
              </a:rPr>
              <a:t>2) </a:t>
            </a:r>
            <a:r>
              <a:rPr lang="en-US" sz="2400" err="1" smtClean="0">
                <a:latin typeface="+mj-lt"/>
                <a:sym typeface="Symbol" pitchFamily="18" charset="2"/>
              </a:rPr>
              <a:t>Đề</a:t>
            </a:r>
            <a:r>
              <a:rPr lang="en-US" sz="2400" smtClean="0">
                <a:latin typeface="+mj-lt"/>
                <a:sym typeface="Symbol" pitchFamily="18" charset="2"/>
              </a:rPr>
              <a:t> </a:t>
            </a:r>
            <a:r>
              <a:rPr lang="en-US" sz="2400" err="1" smtClean="0">
                <a:latin typeface="+mj-lt"/>
                <a:sym typeface="Symbol" pitchFamily="18" charset="2"/>
              </a:rPr>
              <a:t>thi</a:t>
            </a:r>
            <a:r>
              <a:rPr lang="en-US" sz="2400" smtClean="0">
                <a:latin typeface="+mj-lt"/>
                <a:sym typeface="Symbol" pitchFamily="18" charset="2"/>
              </a:rPr>
              <a:t> KHTN 2001</a:t>
            </a:r>
          </a:p>
          <a:p>
            <a:pPr marL="609600" indent="-609600" eaLnBrk="1" hangingPunct="1">
              <a:lnSpc>
                <a:spcPct val="90000"/>
              </a:lnSpc>
              <a:buFontTx/>
              <a:buNone/>
              <a:defRPr/>
            </a:pPr>
            <a:r>
              <a:rPr lang="en-US" sz="2400" err="1" smtClean="0">
                <a:latin typeface="+mj-lt"/>
                <a:sym typeface="Symbol" pitchFamily="18" charset="2"/>
              </a:rPr>
              <a:t>Kiểm</a:t>
            </a:r>
            <a:r>
              <a:rPr lang="en-US" sz="2400" smtClean="0">
                <a:latin typeface="+mj-lt"/>
                <a:sym typeface="Symbol" pitchFamily="18" charset="2"/>
              </a:rPr>
              <a:t> </a:t>
            </a:r>
            <a:r>
              <a:rPr lang="en-US" sz="2400" err="1" smtClean="0">
                <a:latin typeface="+mj-lt"/>
                <a:sym typeface="Symbol" pitchFamily="18" charset="2"/>
              </a:rPr>
              <a:t>tra</a:t>
            </a:r>
            <a:r>
              <a:rPr lang="en-US" sz="2400" smtClean="0">
                <a:latin typeface="+mj-lt"/>
                <a:sym typeface="Symbol" pitchFamily="18" charset="2"/>
              </a:rPr>
              <a:t> </a:t>
            </a:r>
            <a:r>
              <a:rPr lang="en-US" sz="2400" err="1" smtClean="0">
                <a:latin typeface="+mj-lt"/>
                <a:sym typeface="Symbol" pitchFamily="18" charset="2"/>
              </a:rPr>
              <a:t>lại</a:t>
            </a:r>
            <a:r>
              <a:rPr lang="en-US" sz="2400" smtClean="0">
                <a:latin typeface="+mj-lt"/>
                <a:sym typeface="Symbol" pitchFamily="18" charset="2"/>
              </a:rPr>
              <a:t> </a:t>
            </a:r>
            <a:r>
              <a:rPr lang="en-US" sz="2400" err="1" smtClean="0">
                <a:latin typeface="+mj-lt"/>
                <a:sym typeface="Symbol" pitchFamily="18" charset="2"/>
              </a:rPr>
              <a:t>tính</a:t>
            </a:r>
            <a:r>
              <a:rPr lang="en-US" sz="2400" smtClean="0">
                <a:latin typeface="+mj-lt"/>
                <a:sym typeface="Symbol" pitchFamily="18" charset="2"/>
              </a:rPr>
              <a:t> </a:t>
            </a:r>
            <a:r>
              <a:rPr lang="en-US" sz="2400" err="1" smtClean="0">
                <a:latin typeface="+mj-lt"/>
                <a:sym typeface="Symbol" pitchFamily="18" charset="2"/>
              </a:rPr>
              <a:t>đúng</a:t>
            </a:r>
            <a:r>
              <a:rPr lang="en-US" sz="2400" smtClean="0">
                <a:latin typeface="+mj-lt"/>
                <a:sym typeface="Symbol" pitchFamily="18" charset="2"/>
              </a:rPr>
              <a:t> </a:t>
            </a:r>
            <a:r>
              <a:rPr lang="en-US" sz="2400" err="1" smtClean="0">
                <a:latin typeface="+mj-lt"/>
                <a:sym typeface="Symbol" pitchFamily="18" charset="2"/>
              </a:rPr>
              <a:t>đắn</a:t>
            </a:r>
            <a:r>
              <a:rPr lang="en-US" sz="2400" smtClean="0">
                <a:latin typeface="+mj-lt"/>
                <a:sym typeface="Symbol" pitchFamily="18" charset="2"/>
              </a:rPr>
              <a:t> </a:t>
            </a:r>
            <a:r>
              <a:rPr lang="en-US" sz="2400" err="1" smtClean="0">
                <a:latin typeface="+mj-lt"/>
                <a:sym typeface="Symbol" pitchFamily="18" charset="2"/>
              </a:rPr>
              <a:t>của</a:t>
            </a:r>
            <a:r>
              <a:rPr lang="en-US" sz="2400" smtClean="0">
                <a:latin typeface="+mj-lt"/>
                <a:sym typeface="Symbol" pitchFamily="18" charset="2"/>
              </a:rPr>
              <a:t> </a:t>
            </a:r>
            <a:r>
              <a:rPr lang="en-US" sz="2400" err="1" smtClean="0">
                <a:latin typeface="+mj-lt"/>
                <a:sym typeface="Symbol" pitchFamily="18" charset="2"/>
              </a:rPr>
              <a:t>suy</a:t>
            </a:r>
            <a:r>
              <a:rPr lang="en-US" sz="2400" smtClean="0">
                <a:latin typeface="+mj-lt"/>
                <a:sym typeface="Symbol" pitchFamily="18" charset="2"/>
              </a:rPr>
              <a:t> </a:t>
            </a:r>
            <a:r>
              <a:rPr lang="en-US" sz="2400" err="1" smtClean="0">
                <a:latin typeface="+mj-lt"/>
                <a:sym typeface="Symbol" pitchFamily="18" charset="2"/>
              </a:rPr>
              <a:t>luận</a:t>
            </a:r>
            <a:r>
              <a:rPr lang="en-US" sz="2400" smtClean="0">
                <a:latin typeface="+mj-lt"/>
                <a:sym typeface="Symbol" pitchFamily="18" charset="2"/>
              </a:rPr>
              <a:t> </a:t>
            </a:r>
            <a:r>
              <a:rPr lang="en-US" sz="2400" err="1" smtClean="0">
                <a:latin typeface="+mj-lt"/>
                <a:sym typeface="Symbol" pitchFamily="18" charset="2"/>
              </a:rPr>
              <a:t>sau</a:t>
            </a:r>
            <a:endParaRPr lang="en-US" sz="2400" smtClean="0">
              <a:latin typeface="+mj-lt"/>
              <a:sym typeface="Symbol" pitchFamily="18" charset="2"/>
            </a:endParaRPr>
          </a:p>
          <a:p>
            <a:pPr marL="609600" indent="-609600" eaLnBrk="1" hangingPunct="1">
              <a:lnSpc>
                <a:spcPct val="90000"/>
              </a:lnSpc>
              <a:buFontTx/>
              <a:buNone/>
              <a:defRPr/>
            </a:pPr>
            <a:r>
              <a:rPr lang="en-US" sz="2400" smtClean="0">
                <a:latin typeface="+mj-lt"/>
                <a:sym typeface="Symbol" pitchFamily="18" charset="2"/>
              </a:rPr>
              <a:t>p</a:t>
            </a:r>
          </a:p>
          <a:p>
            <a:pPr marL="609600" indent="-609600" eaLnBrk="1" hangingPunct="1">
              <a:lnSpc>
                <a:spcPct val="90000"/>
              </a:lnSpc>
              <a:buFontTx/>
              <a:buNone/>
              <a:defRPr/>
            </a:pPr>
            <a:r>
              <a:rPr lang="en-US" sz="2400" smtClean="0">
                <a:latin typeface="+mj-lt"/>
                <a:sym typeface="Symbol" pitchFamily="18" charset="2"/>
              </a:rPr>
              <a:t>q  r</a:t>
            </a:r>
          </a:p>
          <a:p>
            <a:pPr marL="609600" indent="-609600" eaLnBrk="1" hangingPunct="1">
              <a:lnSpc>
                <a:spcPct val="90000"/>
              </a:lnSpc>
              <a:buFontTx/>
              <a:buNone/>
              <a:defRPr/>
            </a:pPr>
            <a:r>
              <a:rPr lang="en-US" sz="2400" smtClean="0">
                <a:latin typeface="+mj-lt"/>
                <a:sym typeface="Symbol" pitchFamily="18" charset="2"/>
              </a:rPr>
              <a:t>p   r</a:t>
            </a:r>
          </a:p>
          <a:p>
            <a:pPr marL="609600" indent="-609600" eaLnBrk="1" hangingPunct="1">
              <a:lnSpc>
                <a:spcPct val="90000"/>
              </a:lnSpc>
              <a:buFontTx/>
              <a:buNone/>
              <a:defRPr/>
            </a:pPr>
            <a:r>
              <a:rPr lang="en-US" sz="2400" smtClean="0">
                <a:latin typeface="+mj-lt"/>
                <a:sym typeface="Symbol" pitchFamily="18" charset="2"/>
              </a:rPr>
              <a:t>___________</a:t>
            </a:r>
          </a:p>
          <a:p>
            <a:pPr marL="609600" indent="-609600" eaLnBrk="1" hangingPunct="1">
              <a:lnSpc>
                <a:spcPct val="90000"/>
              </a:lnSpc>
              <a:buFontTx/>
              <a:buNone/>
              <a:defRPr/>
            </a:pPr>
            <a:r>
              <a:rPr lang="en-US" sz="2400" smtClean="0">
                <a:latin typeface="+mj-lt"/>
                <a:sym typeface="Symbol" pitchFamily="18" charset="2"/>
              </a:rPr>
              <a:t>  q</a:t>
            </a:r>
          </a:p>
        </p:txBody>
      </p:sp>
      <p:sp>
        <p:nvSpPr>
          <p:cNvPr id="4" name="Slide Number Placeholder 3"/>
          <p:cNvSpPr>
            <a:spLocks noGrp="1"/>
          </p:cNvSpPr>
          <p:nvPr>
            <p:ph type="sldNum" sz="quarter" idx="12"/>
          </p:nvPr>
        </p:nvSpPr>
        <p:spPr/>
        <p:txBody>
          <a:bodyPr/>
          <a:lstStyle/>
          <a:p>
            <a:pPr>
              <a:defRPr/>
            </a:pPr>
            <a:fld id="{BBA6F32C-DFB8-45F9-8645-61C874FB5FC1}"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smtClean="0"/>
              <a:t>Bài tập</a:t>
            </a:r>
          </a:p>
        </p:txBody>
      </p:sp>
      <p:sp>
        <p:nvSpPr>
          <p:cNvPr id="104451" name="Rectangle 3"/>
          <p:cNvSpPr>
            <a:spLocks noGrp="1" noChangeArrowheads="1"/>
          </p:cNvSpPr>
          <p:nvPr>
            <p:ph type="body" idx="1"/>
          </p:nvPr>
        </p:nvSpPr>
        <p:spPr/>
        <p:txBody>
          <a:bodyPr/>
          <a:lstStyle/>
          <a:p>
            <a:pPr eaLnBrk="1" hangingPunct="1">
              <a:lnSpc>
                <a:spcPct val="80000"/>
              </a:lnSpc>
              <a:buFont typeface="Arial" charset="0"/>
              <a:buNone/>
              <a:defRPr/>
            </a:pPr>
            <a:r>
              <a:rPr lang="en-US" sz="2800" smtClean="0">
                <a:solidFill>
                  <a:srgbClr val="000000"/>
                </a:solidFill>
                <a:latin typeface="+mj-lt"/>
                <a:cs typeface="Times New Roman" pitchFamily="18" charset="0"/>
              </a:rPr>
              <a:t>3.  Cho p, q, r </a:t>
            </a:r>
            <a:r>
              <a:rPr lang="en-US" sz="2800" err="1" smtClean="0">
                <a:solidFill>
                  <a:srgbClr val="000000"/>
                </a:solidFill>
                <a:latin typeface="+mj-lt"/>
                <a:cs typeface="Times New Roman" pitchFamily="18" charset="0"/>
              </a:rPr>
              <a:t>là</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các</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biến</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mệnh</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đề</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Chứng</a:t>
            </a:r>
            <a:r>
              <a:rPr lang="en-US" sz="2800" smtClean="0">
                <a:solidFill>
                  <a:srgbClr val="000000"/>
                </a:solidFill>
                <a:latin typeface="+mj-lt"/>
                <a:cs typeface="Times New Roman" pitchFamily="18" charset="0"/>
              </a:rPr>
              <a:t> minh </a:t>
            </a:r>
            <a:r>
              <a:rPr lang="en-US" sz="2800" err="1" smtClean="0">
                <a:solidFill>
                  <a:srgbClr val="000000"/>
                </a:solidFill>
                <a:latin typeface="+mj-lt"/>
                <a:cs typeface="Times New Roman" pitchFamily="18" charset="0"/>
              </a:rPr>
              <a:t>các</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dạng</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mệnh</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đề</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sau</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là</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các</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hằng</a:t>
            </a:r>
            <a:r>
              <a:rPr lang="en-US" sz="2800" smtClean="0">
                <a:solidFill>
                  <a:srgbClr val="000000"/>
                </a:solidFill>
                <a:latin typeface="+mj-lt"/>
                <a:cs typeface="Times New Roman" pitchFamily="18" charset="0"/>
              </a:rPr>
              <a:t> </a:t>
            </a:r>
            <a:r>
              <a:rPr lang="en-US" sz="2800" err="1" smtClean="0">
                <a:solidFill>
                  <a:srgbClr val="000000"/>
                </a:solidFill>
                <a:latin typeface="+mj-lt"/>
                <a:cs typeface="Times New Roman" pitchFamily="18" charset="0"/>
              </a:rPr>
              <a:t>đúng</a:t>
            </a:r>
            <a:r>
              <a:rPr lang="en-US" sz="2800" smtClean="0">
                <a:solidFill>
                  <a:srgbClr val="000000"/>
                </a:solidFill>
                <a:latin typeface="+mj-lt"/>
                <a:cs typeface="Times New Roman" pitchFamily="18" charset="0"/>
              </a:rPr>
              <a:t>:</a:t>
            </a:r>
          </a:p>
          <a:p>
            <a:pPr eaLnBrk="1" hangingPunct="1">
              <a:lnSpc>
                <a:spcPct val="80000"/>
              </a:lnSpc>
              <a:buFontTx/>
              <a:buNone/>
              <a:defRPr/>
            </a:pPr>
            <a:r>
              <a:rPr lang="en-US" sz="2800" smtClean="0">
                <a:solidFill>
                  <a:srgbClr val="000000"/>
                </a:solidFill>
                <a:latin typeface="+mj-lt"/>
                <a:cs typeface="Times New Roman" pitchFamily="18" charset="0"/>
              </a:rPr>
              <a:t>a)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a:t>
            </a:r>
          </a:p>
          <a:p>
            <a:pPr eaLnBrk="1" hangingPunct="1">
              <a:lnSpc>
                <a:spcPct val="80000"/>
              </a:lnSpc>
              <a:buFontTx/>
              <a:buNone/>
              <a:defRPr/>
            </a:pPr>
            <a:r>
              <a:rPr lang="en-US" sz="2800" smtClean="0">
                <a:solidFill>
                  <a:srgbClr val="000000"/>
                </a:solidFill>
                <a:latin typeface="+mj-lt"/>
                <a:cs typeface="Times New Roman" pitchFamily="18" charset="0"/>
              </a:rPr>
              <a:t>b)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q</a:t>
            </a:r>
            <a:r>
              <a:rPr lang="en-US" sz="2800" smtClean="0">
                <a:solidFill>
                  <a:srgbClr val="000000"/>
                </a:solidFill>
                <a:latin typeface="+mj-lt"/>
                <a:cs typeface="Times New Roman" pitchFamily="18" charset="0"/>
              </a:rPr>
              <a:t> ) </a:t>
            </a:r>
            <a:r>
              <a:rPr lang="en-US" sz="2800" smtClean="0">
                <a:solidFill>
                  <a:srgbClr val="000000"/>
                </a:solidFill>
                <a:latin typeface="+mj-lt"/>
                <a:cs typeface="Times New Roman" pitchFamily="18" charset="0"/>
                <a:sym typeface="Symbol" pitchFamily="18" charset="2"/>
              </a:rPr>
              <a:t>p</a:t>
            </a:r>
            <a:r>
              <a:rPr lang="en-US" sz="2800" smtClean="0">
                <a:solidFill>
                  <a:srgbClr val="000000"/>
                </a:solidFill>
                <a:latin typeface="+mj-lt"/>
                <a:cs typeface="Times New Roman" pitchFamily="18" charset="0"/>
              </a:rPr>
              <a:t> .</a:t>
            </a:r>
          </a:p>
          <a:p>
            <a:pPr eaLnBrk="1" hangingPunct="1">
              <a:lnSpc>
                <a:spcPct val="80000"/>
              </a:lnSpc>
              <a:buFontTx/>
              <a:buNone/>
              <a:defRPr/>
            </a:pPr>
            <a:r>
              <a:rPr lang="en-US" sz="2800" smtClean="0">
                <a:solidFill>
                  <a:srgbClr val="000000"/>
                </a:solidFill>
                <a:latin typeface="+mj-lt"/>
                <a:cs typeface="Times New Roman" pitchFamily="18" charset="0"/>
              </a:rPr>
              <a:t>c)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a:t>
            </a:r>
            <a:r>
              <a:rPr lang="en-US" sz="2800" smtClean="0">
                <a:solidFill>
                  <a:srgbClr val="000000"/>
                </a:solidFill>
                <a:latin typeface="+mj-lt"/>
                <a:cs typeface="Times New Roman" pitchFamily="18" charset="0"/>
                <a:sym typeface="Symbol" pitchFamily="18" charset="2"/>
              </a:rPr>
              <a:t>q</a:t>
            </a:r>
            <a:r>
              <a:rPr lang="en-US" sz="2800" smtClean="0">
                <a:solidFill>
                  <a:srgbClr val="000000"/>
                </a:solidFill>
                <a:latin typeface="+mj-lt"/>
                <a:cs typeface="Times New Roman" pitchFamily="18" charset="0"/>
              </a:rPr>
              <a:t>)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p.</a:t>
            </a:r>
          </a:p>
          <a:p>
            <a:pPr eaLnBrk="1" hangingPunct="1">
              <a:lnSpc>
                <a:spcPct val="80000"/>
              </a:lnSpc>
              <a:buFontTx/>
              <a:buNone/>
              <a:defRPr/>
            </a:pPr>
            <a:r>
              <a:rPr lang="en-US" sz="2800" smtClean="0">
                <a:solidFill>
                  <a:srgbClr val="000000"/>
                </a:solidFill>
                <a:latin typeface="+mj-lt"/>
                <a:cs typeface="Times New Roman" pitchFamily="18" charset="0"/>
              </a:rPr>
              <a:t>d)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((p </a:t>
            </a:r>
            <a:r>
              <a:rPr lang="en-US" sz="2800" smtClean="0">
                <a:solidFill>
                  <a:srgbClr val="000000"/>
                </a:solidFill>
                <a:latin typeface="+mj-lt"/>
                <a:cs typeface="Times New Roman" pitchFamily="18" charset="0"/>
                <a:sym typeface="Symbol" pitchFamily="18" charset="2"/>
              </a:rPr>
              <a:t>q</a:t>
            </a:r>
            <a:r>
              <a:rPr lang="en-US" sz="2800" smtClean="0">
                <a:solidFill>
                  <a:srgbClr val="000000"/>
                </a:solidFill>
                <a:latin typeface="+mj-lt"/>
                <a:cs typeface="Times New Roman" pitchFamily="18" charset="0"/>
              </a:rPr>
              <a:t> )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0).</a:t>
            </a:r>
          </a:p>
          <a:p>
            <a:pPr eaLnBrk="1" hangingPunct="1">
              <a:lnSpc>
                <a:spcPct val="80000"/>
              </a:lnSpc>
              <a:buFontTx/>
              <a:buNone/>
              <a:defRPr/>
            </a:pPr>
            <a:r>
              <a:rPr lang="en-US" sz="2800" smtClean="0">
                <a:solidFill>
                  <a:srgbClr val="000000"/>
                </a:solidFill>
                <a:latin typeface="+mj-lt"/>
                <a:cs typeface="Times New Roman" pitchFamily="18" charset="0"/>
              </a:rPr>
              <a:t>e)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r))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r).</a:t>
            </a:r>
          </a:p>
          <a:p>
            <a:pPr eaLnBrk="1" hangingPunct="1">
              <a:lnSpc>
                <a:spcPct val="80000"/>
              </a:lnSpc>
              <a:buFontTx/>
              <a:buNone/>
              <a:defRPr/>
            </a:pPr>
            <a:r>
              <a:rPr lang="en-US" sz="2800" smtClean="0">
                <a:solidFill>
                  <a:srgbClr val="000000"/>
                </a:solidFill>
                <a:latin typeface="+mj-lt"/>
                <a:cs typeface="Times New Roman" pitchFamily="18" charset="0"/>
              </a:rPr>
              <a:t>f)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r)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r)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r)).</a:t>
            </a:r>
          </a:p>
          <a:p>
            <a:pPr eaLnBrk="1" hangingPunct="1">
              <a:lnSpc>
                <a:spcPct val="80000"/>
              </a:lnSpc>
              <a:buFontTx/>
              <a:buNone/>
              <a:defRPr/>
            </a:pPr>
            <a:r>
              <a:rPr lang="en-US" sz="2800" smtClean="0">
                <a:solidFill>
                  <a:srgbClr val="000000"/>
                </a:solidFill>
                <a:latin typeface="+mj-lt"/>
                <a:cs typeface="Times New Roman" pitchFamily="18" charset="0"/>
              </a:rPr>
              <a:t>g)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((q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r)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(p </a:t>
            </a:r>
            <a:r>
              <a:rPr lang="en-US" sz="2800" smtClean="0">
                <a:solidFill>
                  <a:srgbClr val="000000"/>
                </a:solidFill>
                <a:latin typeface="+mj-lt"/>
                <a:cs typeface="Times New Roman" pitchFamily="18" charset="0"/>
                <a:sym typeface="Symbol" pitchFamily="18" charset="2"/>
              </a:rPr>
              <a:t></a:t>
            </a:r>
            <a:r>
              <a:rPr lang="en-US" sz="2800" smtClean="0">
                <a:solidFill>
                  <a:srgbClr val="000000"/>
                </a:solidFill>
                <a:latin typeface="+mj-lt"/>
                <a:cs typeface="Times New Roman" pitchFamily="18" charset="0"/>
              </a:rPr>
              <a:t> r)).</a:t>
            </a:r>
          </a:p>
        </p:txBody>
      </p:sp>
      <p:sp>
        <p:nvSpPr>
          <p:cNvPr id="4" name="Slide Number Placeholder 3"/>
          <p:cNvSpPr>
            <a:spLocks noGrp="1"/>
          </p:cNvSpPr>
          <p:nvPr>
            <p:ph type="sldNum" sz="quarter" idx="12"/>
          </p:nvPr>
        </p:nvSpPr>
        <p:spPr/>
        <p:txBody>
          <a:bodyPr/>
          <a:lstStyle/>
          <a:p>
            <a:pPr>
              <a:defRPr/>
            </a:pPr>
            <a:fld id="{A396FCFB-332A-49A3-A655-2B3F00B5AAE7}"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Bài tập</a:t>
            </a:r>
          </a:p>
        </p:txBody>
      </p:sp>
      <p:sp>
        <p:nvSpPr>
          <p:cNvPr id="104451" name="Rectangle 3"/>
          <p:cNvSpPr>
            <a:spLocks noGrp="1" noChangeArrowheads="1"/>
          </p:cNvSpPr>
          <p:nvPr>
            <p:ph type="body" idx="1"/>
          </p:nvPr>
        </p:nvSpPr>
        <p:spPr/>
        <p:txBody>
          <a:bodyPr/>
          <a:lstStyle/>
          <a:p>
            <a:pPr marL="609600" indent="-609600" eaLnBrk="1" hangingPunct="1">
              <a:buFont typeface="Arial" charset="0"/>
              <a:buNone/>
            </a:pPr>
            <a:r>
              <a:rPr lang="en-US" smtClean="0">
                <a:solidFill>
                  <a:srgbClr val="000000"/>
                </a:solidFill>
                <a:latin typeface="VNI-Times" pitchFamily="2" charset="0"/>
                <a:cs typeface="Times New Roman" pitchFamily="18" charset="0"/>
              </a:rPr>
              <a:t>4.   Cho p, q, r laø caùc bieán meänh ñeà. Chöùng minh:</a:t>
            </a:r>
          </a:p>
          <a:p>
            <a:pPr marL="609600" indent="-609600" eaLnBrk="1" hangingPunct="1">
              <a:buFontTx/>
              <a:buNone/>
            </a:pPr>
            <a:r>
              <a:rPr lang="en-US" smtClean="0">
                <a:solidFill>
                  <a:srgbClr val="000000"/>
                </a:solidFill>
                <a:latin typeface="VNI-Times" pitchFamily="2" charset="0"/>
                <a:cs typeface="Times New Roman" pitchFamily="18" charset="0"/>
              </a:rPr>
              <a:t>a)  ((p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(q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(p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r)</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p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(q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a:t>
            </a:r>
          </a:p>
          <a:p>
            <a:pPr marL="609600" indent="-609600" eaLnBrk="1" hangingPunct="1">
              <a:buFontTx/>
              <a:buAutoNum type="alphaLcParenR" startAt="2"/>
            </a:pPr>
            <a:r>
              <a:rPr lang="en-US" smtClean="0">
                <a:solidFill>
                  <a:srgbClr val="000000"/>
                </a:solidFill>
                <a:latin typeface="VNI-Times" pitchFamily="2" charset="0"/>
                <a:cs typeface="Times New Roman" pitchFamily="18" charset="0"/>
              </a:rPr>
              <a:t>((</a:t>
            </a:r>
            <a:r>
              <a:rPr lang="en-US" smtClean="0">
                <a:solidFill>
                  <a:srgbClr val="000000"/>
                </a:solidFill>
                <a:latin typeface="VNI-Times" pitchFamily="2" charset="0"/>
                <a:cs typeface="Times New Roman" pitchFamily="18" charset="0"/>
                <a:sym typeface="Symbol" pitchFamily="18" charset="2"/>
              </a:rPr>
              <a:t>p</a:t>
            </a:r>
            <a:r>
              <a:rPr lang="en-US" smtClean="0">
                <a:solidFill>
                  <a:srgbClr val="000000"/>
                </a:solidFill>
                <a:latin typeface="VNI-Times" pitchFamily="2" charset="0"/>
                <a:cs typeface="Times New Roman" pitchFamily="18" charset="0"/>
              </a:rPr>
              <a:t> q </a:t>
            </a:r>
            <a:r>
              <a:rPr lang="en-US" smtClean="0">
                <a:solidFill>
                  <a:srgbClr val="000000"/>
                </a:solidFill>
                <a:latin typeface="VNI-Times" pitchFamily="2" charset="0"/>
                <a:cs typeface="Times New Roman" pitchFamily="18" charset="0"/>
                <a:sym typeface="Symbol" pitchFamily="18" charset="2"/>
              </a:rPr>
              <a:t>r</a:t>
            </a:r>
            <a:r>
              <a:rPr lang="en-US" smtClean="0">
                <a:solidFill>
                  <a:srgbClr val="000000"/>
                </a:solidFill>
                <a:latin typeface="VNI-Times" pitchFamily="2" charset="0"/>
                <a:cs typeface="Times New Roman" pitchFamily="18" charset="0"/>
              </a:rPr>
              <a:t>) </a:t>
            </a:r>
            <a:r>
              <a:rPr lang="en-US" smtClean="0">
                <a:solidFill>
                  <a:srgbClr val="000000"/>
                </a:solidFill>
                <a:latin typeface="VNI-Times" pitchFamily="2" charset="0"/>
                <a:cs typeface="Times New Roman" pitchFamily="18" charset="0"/>
                <a:sym typeface="Symbol" pitchFamily="18" charset="2"/>
              </a:rPr>
              <a:t>q</a:t>
            </a:r>
            <a:r>
              <a:rPr lang="en-US" smtClean="0">
                <a:solidFill>
                  <a:srgbClr val="000000"/>
                </a:solidFill>
                <a:latin typeface="VNI-Times" pitchFamily="2" charset="0"/>
                <a:cs typeface="Times New Roman" pitchFamily="18" charset="0"/>
              </a:rPr>
              <a:t> )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(p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p</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q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a:t>
            </a:r>
          </a:p>
          <a:p>
            <a:pPr marL="609600" indent="-609600" eaLnBrk="1" hangingPunct="1">
              <a:buFontTx/>
              <a:buAutoNum type="alphaLcParenR" startAt="2"/>
            </a:pPr>
            <a:r>
              <a:rPr lang="en-US" smtClean="0">
                <a:solidFill>
                  <a:srgbClr val="000000"/>
                </a:solidFill>
                <a:latin typeface="VNI-Times" pitchFamily="2" charset="0"/>
                <a:cs typeface="Times New Roman" pitchFamily="18" charset="0"/>
              </a:rPr>
              <a:t>((p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(q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(p</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q)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p</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q </a:t>
            </a:r>
            <a:r>
              <a:rPr lang="en-US" smtClean="0">
                <a:solidFill>
                  <a:srgbClr val="000000"/>
                </a:solidFill>
                <a:latin typeface="VNI-Times" pitchFamily="2" charset="0"/>
                <a:cs typeface="Times New Roman" pitchFamily="18" charset="0"/>
                <a:sym typeface="Symbol" pitchFamily="18" charset="2"/>
              </a:rPr>
              <a:t> r</a:t>
            </a:r>
            <a:r>
              <a:rPr lang="en-US" smtClean="0">
                <a:solidFill>
                  <a:srgbClr val="000000"/>
                </a:solidFill>
                <a:latin typeface="VNI-Times" pitchFamily="2" charset="0"/>
                <a:cs typeface="Times New Roman" pitchFamily="18" charset="0"/>
              </a:rPr>
              <a:t> </a:t>
            </a:r>
          </a:p>
          <a:p>
            <a:pPr marL="609600" indent="-609600" eaLnBrk="1" hangingPunct="1">
              <a:buFontTx/>
              <a:buAutoNum type="alphaLcParenR" startAt="2"/>
            </a:pPr>
            <a:r>
              <a:rPr lang="en-US" smtClean="0">
                <a:solidFill>
                  <a:srgbClr val="000000"/>
                </a:solidFill>
                <a:latin typeface="VNI-Times" pitchFamily="2" charset="0"/>
                <a:cs typeface="Times New Roman" pitchFamily="18" charset="0"/>
              </a:rPr>
              <a:t> (p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q)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(p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p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(q </a:t>
            </a:r>
            <a:r>
              <a:rPr lang="en-US" smtClean="0">
                <a:solidFill>
                  <a:srgbClr val="000000"/>
                </a:solidFill>
                <a:latin typeface="VNI-Times" pitchFamily="2" charset="0"/>
                <a:cs typeface="Times New Roman" pitchFamily="18" charset="0"/>
                <a:sym typeface="Symbol" pitchFamily="18" charset="2"/>
              </a:rPr>
              <a:t></a:t>
            </a:r>
            <a:r>
              <a:rPr lang="en-US" smtClean="0">
                <a:solidFill>
                  <a:srgbClr val="000000"/>
                </a:solidFill>
                <a:latin typeface="VNI-Times" pitchFamily="2" charset="0"/>
                <a:cs typeface="Times New Roman" pitchFamily="18" charset="0"/>
              </a:rPr>
              <a:t> r).	</a:t>
            </a:r>
            <a:r>
              <a:rPr lang="en-US" smtClean="0"/>
              <a:t> </a:t>
            </a:r>
          </a:p>
        </p:txBody>
      </p:sp>
      <p:sp>
        <p:nvSpPr>
          <p:cNvPr id="4" name="Slide Number Placeholder 3"/>
          <p:cNvSpPr>
            <a:spLocks noGrp="1"/>
          </p:cNvSpPr>
          <p:nvPr>
            <p:ph type="sldNum" sz="quarter" idx="12"/>
          </p:nvPr>
        </p:nvSpPr>
        <p:spPr/>
        <p:txBody>
          <a:bodyPr/>
          <a:lstStyle/>
          <a:p>
            <a:pPr>
              <a:defRPr/>
            </a:pPr>
            <a:fld id="{6230D8C8-C9D9-489A-A68A-EBCD81E87D65}"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smtClean="0"/>
              <a:t>Bài tập</a:t>
            </a:r>
          </a:p>
        </p:txBody>
      </p:sp>
      <p:sp>
        <p:nvSpPr>
          <p:cNvPr id="23556" name="Rectangle 3"/>
          <p:cNvSpPr>
            <a:spLocks noGrp="1" noChangeArrowheads="1"/>
          </p:cNvSpPr>
          <p:nvPr>
            <p:ph type="body" idx="1"/>
          </p:nvPr>
        </p:nvSpPr>
        <p:spPr/>
        <p:txBody>
          <a:bodyPr/>
          <a:lstStyle/>
          <a:p>
            <a:pPr eaLnBrk="1" hangingPunct="1">
              <a:buFont typeface="Arial" charset="0"/>
              <a:buNone/>
            </a:pPr>
            <a:r>
              <a:rPr lang="en-US" smtClean="0">
                <a:solidFill>
                  <a:srgbClr val="000000"/>
                </a:solidFill>
                <a:latin typeface="VNI-Times" pitchFamily="2" charset="0"/>
                <a:cs typeface="Times New Roman" pitchFamily="18" charset="0"/>
              </a:rPr>
              <a:t>5.   Haõy kieåm tra caùc suy luaän sau:</a:t>
            </a:r>
          </a:p>
          <a:p>
            <a:pPr eaLnBrk="1" hangingPunct="1"/>
            <a:r>
              <a:rPr lang="en-US" smtClean="0">
                <a:solidFill>
                  <a:srgbClr val="000000"/>
                </a:solidFill>
                <a:latin typeface="VNI-Times" pitchFamily="2" charset="0"/>
                <a:cs typeface="Times New Roman" pitchFamily="18" charset="0"/>
              </a:rPr>
              <a:t>a)</a:t>
            </a:r>
          </a:p>
          <a:p>
            <a:pPr eaLnBrk="1" hangingPunct="1">
              <a:buFontTx/>
              <a:buNone/>
            </a:pPr>
            <a:endParaRPr lang="en-US" smtClean="0">
              <a:solidFill>
                <a:srgbClr val="000000"/>
              </a:solidFill>
              <a:latin typeface="VNI-Times" pitchFamily="2" charset="0"/>
              <a:cs typeface="Times New Roman" pitchFamily="18" charset="0"/>
            </a:endParaRPr>
          </a:p>
        </p:txBody>
      </p:sp>
      <p:sp>
        <p:nvSpPr>
          <p:cNvPr id="235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3554" name="Object 2"/>
          <p:cNvGraphicFramePr>
            <a:graphicFrameLocks noChangeAspect="1"/>
          </p:cNvGraphicFramePr>
          <p:nvPr/>
        </p:nvGraphicFramePr>
        <p:xfrm>
          <a:off x="1990725" y="2971800"/>
          <a:ext cx="1047750" cy="1828800"/>
        </p:xfrm>
        <a:graphic>
          <a:graphicData uri="http://schemas.openxmlformats.org/presentationml/2006/ole">
            <p:oleObj spid="_x0000_s23554" name="Equation" r:id="rId3" imgW="520700" imgH="914400" progId="Equation.DSMT4">
              <p:embed/>
            </p:oleObj>
          </a:graphicData>
        </a:graphic>
      </p:graphicFrame>
      <p:sp>
        <p:nvSpPr>
          <p:cNvPr id="6" name="Slide Number Placeholder 5"/>
          <p:cNvSpPr>
            <a:spLocks noGrp="1"/>
          </p:cNvSpPr>
          <p:nvPr>
            <p:ph type="sldNum" sz="quarter" idx="12"/>
          </p:nvPr>
        </p:nvSpPr>
        <p:spPr/>
        <p:txBody>
          <a:bodyPr/>
          <a:lstStyle/>
          <a:p>
            <a:pPr>
              <a:defRPr/>
            </a:pPr>
            <a:fld id="{F15169BF-2C68-422D-93A1-BA1FFC2C2F98}"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mtClean="0"/>
              <a:t>Bài tập</a:t>
            </a:r>
          </a:p>
        </p:txBody>
      </p:sp>
      <p:sp>
        <p:nvSpPr>
          <p:cNvPr id="24581" name="Rectangle 3"/>
          <p:cNvSpPr>
            <a:spLocks noGrp="1" noChangeArrowheads="1"/>
          </p:cNvSpPr>
          <p:nvPr>
            <p:ph type="body" idx="1"/>
          </p:nvPr>
        </p:nvSpPr>
        <p:spPr/>
        <p:txBody>
          <a:bodyPr/>
          <a:lstStyle/>
          <a:p>
            <a:pPr eaLnBrk="1" hangingPunct="1"/>
            <a:r>
              <a:rPr lang="en-US" smtClean="0"/>
              <a:t>b)</a:t>
            </a:r>
          </a:p>
        </p:txBody>
      </p:sp>
      <p:sp>
        <p:nvSpPr>
          <p:cNvPr id="2458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4578" name="Object 2"/>
          <p:cNvGraphicFramePr>
            <a:graphicFrameLocks noChangeAspect="1"/>
          </p:cNvGraphicFramePr>
          <p:nvPr/>
        </p:nvGraphicFramePr>
        <p:xfrm>
          <a:off x="5943600" y="1989138"/>
          <a:ext cx="2438400" cy="2414587"/>
        </p:xfrm>
        <a:graphic>
          <a:graphicData uri="http://schemas.openxmlformats.org/presentationml/2006/ole">
            <p:oleObj spid="_x0000_s24578" name="Equation" r:id="rId3" imgW="927100" imgH="914400" progId="Equation.DSMT4">
              <p:embed/>
            </p:oleObj>
          </a:graphicData>
        </a:graphic>
      </p:graphicFrame>
      <p:sp>
        <p:nvSpPr>
          <p:cNvPr id="24583" name="Rectangle 7"/>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p>
        </p:txBody>
      </p:sp>
      <p:graphicFrame>
        <p:nvGraphicFramePr>
          <p:cNvPr id="24579" name="Object 3"/>
          <p:cNvGraphicFramePr>
            <a:graphicFrameLocks noChangeAspect="1"/>
          </p:cNvGraphicFramePr>
          <p:nvPr/>
        </p:nvGraphicFramePr>
        <p:xfrm>
          <a:off x="2155825" y="2286000"/>
          <a:ext cx="1825625" cy="2514600"/>
        </p:xfrm>
        <a:graphic>
          <a:graphicData uri="http://schemas.openxmlformats.org/presentationml/2006/ole">
            <p:oleObj spid="_x0000_s24579" name="Equation" r:id="rId4" imgW="812447" imgH="1117115" progId="Equation.DSMT4">
              <p:embed/>
            </p:oleObj>
          </a:graphicData>
        </a:graphic>
      </p:graphicFrame>
      <p:sp>
        <p:nvSpPr>
          <p:cNvPr id="8" name="Slide Number Placeholder 7"/>
          <p:cNvSpPr>
            <a:spLocks noGrp="1"/>
          </p:cNvSpPr>
          <p:nvPr>
            <p:ph type="sldNum" sz="quarter" idx="12"/>
          </p:nvPr>
        </p:nvSpPr>
        <p:spPr/>
        <p:txBody>
          <a:bodyPr/>
          <a:lstStyle/>
          <a:p>
            <a:pPr>
              <a:defRPr/>
            </a:pPr>
            <a:fld id="{909CAE4F-3CF4-4187-894F-CEE1E15F40FF}" type="slidenum">
              <a:rPr lang="en-US" smtClean="0"/>
              <a:pPr>
                <a:defRPr/>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mtClean="0"/>
              <a:t>Bài tập</a:t>
            </a:r>
          </a:p>
        </p:txBody>
      </p:sp>
      <p:sp>
        <p:nvSpPr>
          <p:cNvPr id="25605" name="Rectangle 3"/>
          <p:cNvSpPr>
            <a:spLocks noGrp="1" noChangeArrowheads="1"/>
          </p:cNvSpPr>
          <p:nvPr>
            <p:ph type="body" idx="1"/>
          </p:nvPr>
        </p:nvSpPr>
        <p:spPr/>
        <p:txBody>
          <a:bodyPr/>
          <a:lstStyle/>
          <a:p>
            <a:pPr eaLnBrk="1" hangingPunct="1">
              <a:buFontTx/>
              <a:buNone/>
            </a:pPr>
            <a:r>
              <a:rPr lang="en-US" smtClean="0"/>
              <a:t>c)</a:t>
            </a:r>
          </a:p>
        </p:txBody>
      </p:sp>
      <p:sp>
        <p:nvSpPr>
          <p:cNvPr id="2560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5602" name="Object 2"/>
          <p:cNvGraphicFramePr>
            <a:graphicFrameLocks noChangeAspect="1"/>
          </p:cNvGraphicFramePr>
          <p:nvPr/>
        </p:nvGraphicFramePr>
        <p:xfrm>
          <a:off x="1600200" y="2133600"/>
          <a:ext cx="1262063" cy="2895600"/>
        </p:xfrm>
        <a:graphic>
          <a:graphicData uri="http://schemas.openxmlformats.org/presentationml/2006/ole">
            <p:oleObj spid="_x0000_s25602" name="Equation" r:id="rId3" imgW="482391" imgH="1117115" progId="Equation.DSMT4">
              <p:embed/>
            </p:oleObj>
          </a:graphicData>
        </a:graphic>
      </p:graphicFrame>
      <p:sp>
        <p:nvSpPr>
          <p:cNvPr id="25607" name="Rectangle 7"/>
          <p:cNvSpPr>
            <a:spLocks noChangeArrowheads="1"/>
          </p:cNvSpPr>
          <p:nvPr/>
        </p:nvSpPr>
        <p:spPr bwMode="auto">
          <a:xfrm>
            <a:off x="0" y="2871788"/>
            <a:ext cx="9144000" cy="0"/>
          </a:xfrm>
          <a:prstGeom prst="rect">
            <a:avLst/>
          </a:prstGeom>
          <a:noFill/>
          <a:ln w="9525">
            <a:noFill/>
            <a:miter lim="800000"/>
            <a:headEnd/>
            <a:tailEnd/>
          </a:ln>
        </p:spPr>
        <p:txBody>
          <a:bodyPr wrap="none" anchor="ctr">
            <a:spAutoFit/>
          </a:bodyPr>
          <a:lstStyle/>
          <a:p>
            <a:endParaRPr lang="en-US"/>
          </a:p>
        </p:txBody>
      </p:sp>
      <p:graphicFrame>
        <p:nvGraphicFramePr>
          <p:cNvPr id="25603" name="Object 3"/>
          <p:cNvGraphicFramePr>
            <a:graphicFrameLocks noChangeAspect="1"/>
          </p:cNvGraphicFramePr>
          <p:nvPr/>
        </p:nvGraphicFramePr>
        <p:xfrm>
          <a:off x="4692650" y="1828800"/>
          <a:ext cx="2408238" cy="3352800"/>
        </p:xfrm>
        <a:graphic>
          <a:graphicData uri="http://schemas.openxmlformats.org/presentationml/2006/ole">
            <p:oleObj spid="_x0000_s25603" name="Equation" r:id="rId4" imgW="800100" imgH="1117600" progId="Equation.DSMT4">
              <p:embed/>
            </p:oleObj>
          </a:graphicData>
        </a:graphic>
      </p:graphicFrame>
      <p:sp>
        <p:nvSpPr>
          <p:cNvPr id="8" name="Slide Number Placeholder 7"/>
          <p:cNvSpPr>
            <a:spLocks noGrp="1"/>
          </p:cNvSpPr>
          <p:nvPr>
            <p:ph type="sldNum" sz="quarter" idx="12"/>
          </p:nvPr>
        </p:nvSpPr>
        <p:spPr/>
        <p:txBody>
          <a:bodyPr/>
          <a:lstStyle/>
          <a:p>
            <a:pPr>
              <a:defRPr/>
            </a:pPr>
            <a:fld id="{1C84A430-9C6F-44D8-9092-871774FEC25C}" type="slidenum">
              <a:rPr lang="en-US" smtClean="0"/>
              <a:pPr>
                <a:defRPr/>
              </a:pPr>
              <a:t>96</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5518</Words>
  <Application>Microsoft Office PowerPoint</Application>
  <PresentationFormat>On-screen Show (4:3)</PresentationFormat>
  <Paragraphs>602</Paragraphs>
  <Slides>96</Slides>
  <Notes>11</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2</vt:i4>
      </vt:variant>
      <vt:variant>
        <vt:lpstr>Slide Titles</vt:lpstr>
      </vt:variant>
      <vt:variant>
        <vt:i4>96</vt:i4>
      </vt:variant>
    </vt:vector>
  </HeadingPairs>
  <TitlesOfParts>
    <vt:vector size="111" baseType="lpstr">
      <vt:lpstr>Arial</vt:lpstr>
      <vt:lpstr>Times New Roman</vt:lpstr>
      <vt:lpstr>Calibri</vt:lpstr>
      <vt:lpstr>굴림</vt:lpstr>
      <vt:lpstr>Symbol</vt:lpstr>
      <vt:lpstr>VNI-Times</vt:lpstr>
      <vt:lpstr>Arial Unicode MS</vt:lpstr>
      <vt:lpstr>Arial Black</vt:lpstr>
      <vt:lpstr>Comic Sans MS</vt:lpstr>
      <vt:lpstr>Wingdings</vt:lpstr>
      <vt:lpstr>Office Theme</vt:lpstr>
      <vt:lpstr>1_Custom Design</vt:lpstr>
      <vt:lpstr>Custom Design</vt:lpstr>
      <vt:lpstr>Microsoft Word Document</vt:lpstr>
      <vt:lpstr>MathType 5.0 Equation</vt:lpstr>
      <vt:lpstr>Phần I.Mệnh đề</vt:lpstr>
      <vt:lpstr>Tài liệu tham khảo</vt:lpstr>
      <vt:lpstr>Mệnh đề và chân trị</vt:lpstr>
      <vt:lpstr>Mệnh đề và chân trị</vt:lpstr>
      <vt:lpstr>Mệnh đề và chân trị</vt:lpstr>
      <vt:lpstr>Mệnh đề và chân trị</vt:lpstr>
      <vt:lpstr>Mệnh đề và chân trị</vt:lpstr>
      <vt:lpstr>Phép tính mệnh đề</vt:lpstr>
      <vt:lpstr>Some Popular Boolean Operators</vt:lpstr>
      <vt:lpstr>Phép tính mệnh đề</vt:lpstr>
      <vt:lpstr>Phép tính mệnh đề</vt:lpstr>
      <vt:lpstr>Phép tính mệnh đề</vt:lpstr>
      <vt:lpstr>Phép tính mệnh đề</vt:lpstr>
      <vt:lpstr>Phép tính mệnh đề</vt:lpstr>
      <vt:lpstr>Phép tính mệnh đề</vt:lpstr>
      <vt:lpstr>The Conjunction Operator</vt:lpstr>
      <vt:lpstr>Conjunction Truth Table</vt:lpstr>
      <vt:lpstr>Phép tính mệnh đề</vt:lpstr>
      <vt:lpstr>Phép tính mệnh đề</vt:lpstr>
      <vt:lpstr>Phép tính mệnh đề</vt:lpstr>
      <vt:lpstr>The Disjunction Operator</vt:lpstr>
      <vt:lpstr>Disjunction Truth Table</vt:lpstr>
      <vt:lpstr>Phép tính mệnh đề</vt:lpstr>
      <vt:lpstr>Phép tính mệnh đề</vt:lpstr>
      <vt:lpstr>The Exclusive Or Operator</vt:lpstr>
      <vt:lpstr>Exclusive-Or Truth Table</vt:lpstr>
      <vt:lpstr>Phép tính mệnh đề</vt:lpstr>
      <vt:lpstr>Phép tính mệnh đề</vt:lpstr>
      <vt:lpstr>Phép tính mệnh đề</vt:lpstr>
      <vt:lpstr>The Implication Operator</vt:lpstr>
      <vt:lpstr>Implication Truth Table</vt:lpstr>
      <vt:lpstr>Examples of Implications</vt:lpstr>
      <vt:lpstr>Phép tính mệnh đề</vt:lpstr>
      <vt:lpstr>Phép tính mệnh đề</vt:lpstr>
      <vt:lpstr>Phép tính mệnh đề</vt:lpstr>
      <vt:lpstr>Phép tính mệnh đề</vt:lpstr>
      <vt:lpstr>The biconditional operator</vt:lpstr>
      <vt:lpstr>Biconditional Truth Table</vt:lpstr>
      <vt:lpstr>Boolean Operations Summary</vt:lpstr>
      <vt:lpstr>Some Alternative Notations</vt:lpstr>
      <vt:lpstr>Dạng mệnh đề</vt:lpstr>
      <vt:lpstr>Dạng mệnh đề</vt:lpstr>
      <vt:lpstr>Dạng mệnh đề</vt:lpstr>
      <vt:lpstr>Tautologies and Contradictions</vt:lpstr>
      <vt:lpstr>Logical Equivalence</vt:lpstr>
      <vt:lpstr>Proving Equivalence via Truth Tables</vt:lpstr>
      <vt:lpstr>Dạng mệnh đề</vt:lpstr>
      <vt:lpstr>Dạng mệnh đề</vt:lpstr>
      <vt:lpstr>Dạng mệnh đề</vt:lpstr>
      <vt:lpstr>Slide 50</vt:lpstr>
      <vt:lpstr>Slide 51</vt:lpstr>
      <vt:lpstr>Slide 52</vt:lpstr>
      <vt:lpstr>Slide 53</vt:lpstr>
      <vt:lpstr>Dạng mệnh đề</vt:lpstr>
      <vt:lpstr>Equivalence Laws - Examples</vt:lpstr>
      <vt:lpstr>More Equivalence Laws</vt:lpstr>
      <vt:lpstr>Defining Operators via Equivalences</vt:lpstr>
      <vt:lpstr>An Example Problem</vt:lpstr>
      <vt:lpstr>Example Continued...</vt:lpstr>
      <vt:lpstr>End of Long Example</vt:lpstr>
      <vt:lpstr>Dạng mệnh đề</vt:lpstr>
      <vt:lpstr>Ví dụ</vt:lpstr>
      <vt:lpstr>Slide 63</vt:lpstr>
      <vt:lpstr>Qui tắc suy diễn</vt:lpstr>
      <vt:lpstr>Qui Tắc Suy Diễn</vt:lpstr>
      <vt:lpstr>Qui Tắc Suy Diễn</vt:lpstr>
      <vt:lpstr>Slide 67</vt:lpstr>
      <vt:lpstr>Qui Tắc Suy Diễn</vt:lpstr>
      <vt:lpstr>Slide 69</vt:lpstr>
      <vt:lpstr>Qui Tắc Suy Diễn</vt:lpstr>
      <vt:lpstr>Slide 71</vt:lpstr>
      <vt:lpstr>Qui Tắc Suy Diễn</vt:lpstr>
      <vt:lpstr>Qui Tắc Suy Diễn</vt:lpstr>
      <vt:lpstr>VÍ DỤ</vt:lpstr>
      <vt:lpstr>Qui Tắc Suy Diễn</vt:lpstr>
      <vt:lpstr>VÍ DỤ</vt:lpstr>
      <vt:lpstr>Một số luật thêm</vt:lpstr>
      <vt:lpstr>VÍ DỤ TỔNG HỢP</vt:lpstr>
      <vt:lpstr>Qui Tắc Suy Diễn</vt:lpstr>
      <vt:lpstr>VÍ DỤ</vt:lpstr>
      <vt:lpstr>Formal Proof Example</vt:lpstr>
      <vt:lpstr>Proof Example cont.</vt:lpstr>
      <vt:lpstr>Proof Example cont.</vt:lpstr>
      <vt:lpstr>Qui Tắc Suy Diễn</vt:lpstr>
      <vt:lpstr>Slide 85</vt:lpstr>
      <vt:lpstr>Qui Tắc Suy Diễn</vt:lpstr>
      <vt:lpstr>Qui Tắc Suy Diễn</vt:lpstr>
      <vt:lpstr>Qui Tắc Suy Diễn</vt:lpstr>
      <vt:lpstr>Qui Tắc Suy Diễn</vt:lpstr>
      <vt:lpstr>Slide 90</vt:lpstr>
      <vt:lpstr>Bài tập</vt:lpstr>
      <vt:lpstr>Bài tập</vt:lpstr>
      <vt:lpstr>Bài tập</vt:lpstr>
      <vt:lpstr>Bài tập</vt:lpstr>
      <vt:lpstr>Bài tập</vt:lpstr>
      <vt:lpstr>Bài tập</vt:lpstr>
    </vt:vector>
  </TitlesOfParts>
  <Company>Future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Mệnh đề</dc:title>
  <dc:creator>Nguyen Viet Dong</dc:creator>
  <cp:lastModifiedBy>Hung Nguyen</cp:lastModifiedBy>
  <cp:revision>42</cp:revision>
  <dcterms:created xsi:type="dcterms:W3CDTF">2008-08-30T06:37:25Z</dcterms:created>
  <dcterms:modified xsi:type="dcterms:W3CDTF">2011-10-24T09:32:34Z</dcterms:modified>
</cp:coreProperties>
</file>