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71"/>
  </p:notesMasterIdLst>
  <p:handoutMasterIdLst>
    <p:handoutMasterId r:id="rId72"/>
  </p:handout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4" r:id="rId18"/>
    <p:sldId id="275" r:id="rId19"/>
    <p:sldId id="32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7" r:id="rId7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modifyVerifier cryptProviderType="rsaFull" cryptAlgorithmClass="hash" cryptAlgorithmType="typeAny" cryptAlgorithmSid="4" spinCount="50000" saltData="UyJ/pVMzoJSikak5qBjPhg" hashData="xdL7Ncko4WE3wtaxsrbxymxRYRk" cryptProvider="" algIdExt="0" algIdExtSource="" cryptProviderTypeExt="0" cryptProviderTypeExtSourc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628" y="-96"/>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5" Type="http://schemas.openxmlformats.org/officeDocument/2006/relationships/image" Target="../media/image70.wmf"/><Relationship Id="rId4" Type="http://schemas.openxmlformats.org/officeDocument/2006/relationships/image" Target="../media/image6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66.wmf"/><Relationship Id="rId5" Type="http://schemas.openxmlformats.org/officeDocument/2006/relationships/image" Target="../media/image74.wmf"/><Relationship Id="rId4" Type="http://schemas.openxmlformats.org/officeDocument/2006/relationships/image" Target="../media/image7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5.wmf"/><Relationship Id="rId1" Type="http://schemas.openxmlformats.org/officeDocument/2006/relationships/image" Target="../media/image66.wmf"/><Relationship Id="rId4" Type="http://schemas.openxmlformats.org/officeDocument/2006/relationships/image" Target="../media/image76.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image" Target="../media/image73.wmf"/><Relationship Id="rId7" Type="http://schemas.openxmlformats.org/officeDocument/2006/relationships/image" Target="../media/image81.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74.wmf"/><Relationship Id="rId5" Type="http://schemas.openxmlformats.org/officeDocument/2006/relationships/image" Target="../media/image80.wmf"/><Relationship Id="rId4" Type="http://schemas.openxmlformats.org/officeDocument/2006/relationships/image" Target="../media/image79.wmf"/><Relationship Id="rId9" Type="http://schemas.openxmlformats.org/officeDocument/2006/relationships/image" Target="../media/image8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image" Target="../media/image73.wmf"/><Relationship Id="rId7" Type="http://schemas.openxmlformats.org/officeDocument/2006/relationships/image" Target="../media/image82.wmf"/><Relationship Id="rId2" Type="http://schemas.openxmlformats.org/officeDocument/2006/relationships/image" Target="../media/image87.wmf"/><Relationship Id="rId1" Type="http://schemas.openxmlformats.org/officeDocument/2006/relationships/image" Target="../media/image77.wmf"/><Relationship Id="rId6" Type="http://schemas.openxmlformats.org/officeDocument/2006/relationships/image" Target="../media/image89.wmf"/><Relationship Id="rId5" Type="http://schemas.openxmlformats.org/officeDocument/2006/relationships/image" Target="../media/image74.wmf"/><Relationship Id="rId10" Type="http://schemas.openxmlformats.org/officeDocument/2006/relationships/image" Target="../media/image91.wmf"/><Relationship Id="rId4" Type="http://schemas.openxmlformats.org/officeDocument/2006/relationships/image" Target="../media/image88.wmf"/><Relationship Id="rId9" Type="http://schemas.openxmlformats.org/officeDocument/2006/relationships/image" Target="../media/image9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a:defRPr sz="1300">
                <a:latin typeface="Arial" charset="0"/>
              </a:defRPr>
            </a:lvl1pPr>
          </a:lstStyle>
          <a:p>
            <a:pPr>
              <a:defRPr/>
            </a:pPr>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a:defRPr sz="1300">
                <a:latin typeface="Arial"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a:defRPr sz="1300">
                <a:latin typeface="Arial" charset="0"/>
              </a:defRPr>
            </a:lvl1pPr>
          </a:lstStyle>
          <a:p>
            <a:pPr>
              <a:defRPr/>
            </a:pPr>
            <a:fld id="{5A0C68C4-F228-484E-AEAC-099D480F3CC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B58AEA6C-BAD2-4E2B-9F7A-A25A5FC700FF}" type="datetimeFigureOut">
              <a:rPr lang="en-US"/>
              <a:pPr>
                <a:defRPr/>
              </a:pPr>
              <a:t>10/24/2011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11E2C12B-667D-40FF-AAAD-E9EA3DEF4DF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FAFBD25-7DA5-4112-BC95-FF887CB9E57A}" type="slidenum">
              <a:rPr lang="en-US" smtClean="0"/>
              <a:pPr fontAlgn="base">
                <a:spcBef>
                  <a:spcPct val="0"/>
                </a:spcBef>
                <a:spcAft>
                  <a:spcPct val="0"/>
                </a:spcAft>
                <a:defRPr/>
              </a:pPr>
              <a:t>3</a:t>
            </a:fld>
            <a:endParaRPr lang="en-US" smtClean="0"/>
          </a:p>
        </p:txBody>
      </p:sp>
      <p:sp>
        <p:nvSpPr>
          <p:cNvPr id="74755" name="Rectangle 2"/>
          <p:cNvSpPr>
            <a:spLocks noRot="1" noChangeArrowheads="1" noTextEdit="1"/>
          </p:cNvSpPr>
          <p:nvPr>
            <p:ph type="sldImg"/>
          </p:nvPr>
        </p:nvSpPr>
        <p:spPr bwMode="auto">
          <a:noFill/>
          <a:ln>
            <a:solidFill>
              <a:srgbClr val="000000"/>
            </a:solidFill>
            <a:miter lim="800000"/>
            <a:headEnd/>
            <a:tailEnd/>
          </a:ln>
        </p:spPr>
      </p:sp>
      <p:sp>
        <p:nvSpPr>
          <p:cNvPr id="747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4AE7F2-B643-429E-ADFE-FC3779A0FF31}" type="slidenum">
              <a:rPr lang="en-US" smtClean="0"/>
              <a:pPr fontAlgn="base">
                <a:spcBef>
                  <a:spcPct val="0"/>
                </a:spcBef>
                <a:spcAft>
                  <a:spcPct val="0"/>
                </a:spcAft>
                <a:defRPr/>
              </a:pPr>
              <a:t>44</a:t>
            </a:fld>
            <a:endParaRPr lang="en-US" smtClean="0"/>
          </a:p>
        </p:txBody>
      </p:sp>
      <p:sp>
        <p:nvSpPr>
          <p:cNvPr id="75779" name="Rectangle 2"/>
          <p:cNvSpPr>
            <a:spLocks noRot="1" noChangeArrowheads="1" noTextEdit="1"/>
          </p:cNvSpPr>
          <p:nvPr>
            <p:ph type="sldImg"/>
          </p:nvPr>
        </p:nvSpPr>
        <p:spPr bwMode="auto">
          <a:noFill/>
          <a:ln>
            <a:solidFill>
              <a:srgbClr val="000000"/>
            </a:solidFill>
            <a:miter lim="800000"/>
            <a:headEnd/>
            <a:tailEnd/>
          </a:ln>
        </p:spPr>
      </p:sp>
      <p:sp>
        <p:nvSpPr>
          <p:cNvPr id="757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53C563C-7FA4-42F8-9CBC-65D0C031B255}" type="slidenum">
              <a:rPr lang="en-US" smtClean="0"/>
              <a:pPr fontAlgn="base">
                <a:spcBef>
                  <a:spcPct val="0"/>
                </a:spcBef>
                <a:spcAft>
                  <a:spcPct val="0"/>
                </a:spcAft>
                <a:defRPr/>
              </a:pPr>
              <a:t>60</a:t>
            </a:fld>
            <a:endParaRPr lang="en-US" smtClean="0"/>
          </a:p>
        </p:txBody>
      </p:sp>
      <p:sp>
        <p:nvSpPr>
          <p:cNvPr id="76803" name="Rectangle 2"/>
          <p:cNvSpPr>
            <a:spLocks noRot="1" noChangeArrowheads="1" noTextEdit="1"/>
          </p:cNvSpPr>
          <p:nvPr>
            <p:ph type="sldImg"/>
          </p:nvPr>
        </p:nvSpPr>
        <p:spPr bwMode="auto">
          <a:noFill/>
          <a:ln>
            <a:solidFill>
              <a:srgbClr val="000000"/>
            </a:solidFill>
            <a:miter lim="800000"/>
            <a:headEnd/>
            <a:tailEnd/>
          </a:ln>
        </p:spPr>
      </p:sp>
      <p:sp>
        <p:nvSpPr>
          <p:cNvPr id="768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fontAlgn="auto">
                <a:spcBef>
                  <a:spcPts val="0"/>
                </a:spcBef>
                <a:spcAft>
                  <a:spcPts val="0"/>
                </a:spcAft>
                <a:defRPr/>
              </a:pPr>
              <a:endParaRPr 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fontAlgn="auto">
                <a:spcBef>
                  <a:spcPts val="0"/>
                </a:spcBef>
                <a:spcAft>
                  <a:spcPts val="0"/>
                </a:spcAft>
                <a:defRPr/>
              </a:pPr>
              <a:endParaRPr 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fontAlgn="auto">
                  <a:spcBef>
                    <a:spcPts val="0"/>
                  </a:spcBef>
                  <a:spcAft>
                    <a:spcPts val="0"/>
                  </a:spcAft>
                  <a:defRPr/>
                </a:pPr>
                <a:endParaRPr 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fontAlgn="auto">
                  <a:spcBef>
                    <a:spcPts val="0"/>
                  </a:spcBef>
                  <a:spcAft>
                    <a:spcPts val="0"/>
                  </a:spcAft>
                  <a:defRPr/>
                </a:pPr>
                <a:endParaRPr 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fontAlgn="auto">
                  <a:spcBef>
                    <a:spcPts val="0"/>
                  </a:spcBef>
                  <a:spcAft>
                    <a:spcPts val="0"/>
                  </a:spcAft>
                  <a:defRPr/>
                </a:pPr>
                <a:endParaRPr 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fontAlgn="auto">
                  <a:spcBef>
                    <a:spcPts val="0"/>
                  </a:spcBef>
                  <a:spcAft>
                    <a:spcPts val="0"/>
                  </a:spcAft>
                  <a:defRPr/>
                </a:pPr>
                <a:endParaRPr 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fontAlgn="auto">
                  <a:spcBef>
                    <a:spcPts val="0"/>
                  </a:spcBef>
                  <a:spcAft>
                    <a:spcPts val="0"/>
                  </a:spcAft>
                  <a:defRPr/>
                </a:pPr>
                <a:endParaRPr 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fontAlgn="auto">
                  <a:spcBef>
                    <a:spcPts val="0"/>
                  </a:spcBef>
                  <a:spcAft>
                    <a:spcPts val="0"/>
                  </a:spcAft>
                  <a:defRPr/>
                </a:pPr>
                <a:endParaRPr 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fontAlgn="auto">
                  <a:spcBef>
                    <a:spcPts val="0"/>
                  </a:spcBef>
                  <a:spcAft>
                    <a:spcPts val="0"/>
                  </a:spcAft>
                  <a:defRPr/>
                </a:pPr>
                <a:endParaRPr 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fontAlgn="auto">
                  <a:spcBef>
                    <a:spcPts val="0"/>
                  </a:spcBef>
                  <a:spcAft>
                    <a:spcPts val="0"/>
                  </a:spcAft>
                  <a:defRPr/>
                </a:pPr>
                <a:endParaRPr 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fontAlgn="auto">
                  <a:spcBef>
                    <a:spcPts val="0"/>
                  </a:spcBef>
                  <a:spcAft>
                    <a:spcPts val="0"/>
                  </a:spcAft>
                  <a:defRPr/>
                </a:pPr>
                <a:endParaRPr 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fontAlgn="auto">
                  <a:spcBef>
                    <a:spcPts val="0"/>
                  </a:spcBef>
                  <a:spcAft>
                    <a:spcPts val="0"/>
                  </a:spcAft>
                  <a:defRPr/>
                </a:pPr>
                <a:endParaRPr lang="en-US" sz="2400">
                  <a:latin typeface="Times New Roman" pitchFamily="18" charset="0"/>
                </a:endParaRPr>
              </a:p>
            </p:txBody>
          </p:sp>
        </p:grpSp>
      </p:grpSp>
      <p:sp>
        <p:nvSpPr>
          <p:cNvPr id="18" name="Text Box 21"/>
          <p:cNvSpPr txBox="1">
            <a:spLocks noChangeArrowheads="1"/>
          </p:cNvSpPr>
          <p:nvPr userDrawn="1"/>
        </p:nvSpPr>
        <p:spPr bwMode="auto">
          <a:xfrm>
            <a:off x="1803400" y="6489700"/>
            <a:ext cx="5410200" cy="457200"/>
          </a:xfrm>
          <a:prstGeom prst="rect">
            <a:avLst/>
          </a:prstGeom>
          <a:noFill/>
          <a:ln w="9525">
            <a:noFill/>
            <a:miter lim="800000"/>
            <a:headEnd/>
            <a:tailEnd/>
          </a:ln>
          <a:effectLst/>
        </p:spPr>
        <p:txBody>
          <a:bodyPr>
            <a:spAutoFit/>
          </a:bodyPr>
          <a:lstStyle/>
          <a:p>
            <a:pPr fontAlgn="auto">
              <a:spcBef>
                <a:spcPct val="50000"/>
              </a:spcBef>
              <a:spcAft>
                <a:spcPts val="0"/>
              </a:spcAft>
              <a:defRPr/>
            </a:pPr>
            <a:endParaRPr lang="en-US" sz="2400">
              <a:latin typeface="Times New Roman" pitchFamily="18" charset="0"/>
            </a:endParaRPr>
          </a:p>
        </p:txBody>
      </p:sp>
      <p:sp>
        <p:nvSpPr>
          <p:cNvPr id="19" name="Text Box 22"/>
          <p:cNvSpPr txBox="1">
            <a:spLocks noChangeArrowheads="1"/>
          </p:cNvSpPr>
          <p:nvPr userDrawn="1"/>
        </p:nvSpPr>
        <p:spPr bwMode="auto">
          <a:xfrm>
            <a:off x="3530600" y="6537325"/>
            <a:ext cx="4114800" cy="336550"/>
          </a:xfrm>
          <a:prstGeom prst="rect">
            <a:avLst/>
          </a:prstGeom>
          <a:noFill/>
          <a:ln w="9525">
            <a:noFill/>
            <a:miter lim="800000"/>
            <a:headEnd/>
            <a:tailEnd/>
          </a:ln>
          <a:effectLst/>
        </p:spPr>
        <p:txBody>
          <a:bodyPr>
            <a:spAutoFit/>
          </a:bodyPr>
          <a:lstStyle/>
          <a:p>
            <a:pPr fontAlgn="auto">
              <a:spcBef>
                <a:spcPct val="50000"/>
              </a:spcBef>
              <a:spcAft>
                <a:spcPts val="0"/>
              </a:spcAft>
              <a:defRPr/>
            </a:pPr>
            <a:endParaRPr lang="en-US" sz="1600">
              <a:latin typeface="Times New Roman" pitchFamily="18" charset="0"/>
            </a:endParaRPr>
          </a:p>
        </p:txBody>
      </p:sp>
      <p:sp>
        <p:nvSpPr>
          <p:cNvPr id="7784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7784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20"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21" name="Rectangle 17"/>
          <p:cNvSpPr>
            <a:spLocks noGrp="1" noChangeArrowheads="1"/>
          </p:cNvSpPr>
          <p:nvPr>
            <p:ph type="ftr" sz="quarter" idx="11"/>
          </p:nvPr>
        </p:nvSpPr>
        <p:spPr/>
        <p:txBody>
          <a:bodyPr/>
          <a:lstStyle>
            <a:lvl1pPr>
              <a:defRPr/>
            </a:lvl1pPr>
          </a:lstStyle>
          <a:p>
            <a:pPr>
              <a:defRPr/>
            </a:pPr>
            <a:endParaRPr lang="en-US"/>
          </a:p>
        </p:txBody>
      </p:sp>
      <p:sp>
        <p:nvSpPr>
          <p:cNvPr id="22" name="Rectangle 18"/>
          <p:cNvSpPr>
            <a:spLocks noGrp="1" noChangeArrowheads="1"/>
          </p:cNvSpPr>
          <p:nvPr>
            <p:ph type="sldNum" sz="quarter" idx="12"/>
          </p:nvPr>
        </p:nvSpPr>
        <p:spPr/>
        <p:txBody>
          <a:bodyPr/>
          <a:lstStyle>
            <a:lvl1pPr>
              <a:defRPr/>
            </a:lvl1pPr>
          </a:lstStyle>
          <a:p>
            <a:pPr>
              <a:defRPr/>
            </a:pPr>
            <a:fld id="{52C00C43-B4C5-4507-B308-421312EE310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9A6338CF-D4C8-4241-ABCB-D1BB67B4929E}"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B039B5C-F001-4075-9024-1472F3DD86D5}"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A6685443-999D-489B-A61F-C19582798FC4}"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98EA03B2-0DD8-41BE-B2A4-C149E8935B1A}"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1B21D119-092A-4D50-8D25-C2420B3CDE3F}"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35236D39-3647-4B7D-8E90-B34C3E7325D7}"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57478E29-9B90-4937-A19D-840FA81482DD}"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319F3AAD-1646-4062-A35F-55243EED1D33}"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099E6D55-B451-4CC6-82BA-8EE7F07D40F1}"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0DA8A25B-7710-4353-B585-9059E4BF3C7E}"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D57C8C85-85D9-4489-8D98-D0E3F3D94272}"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fontAlgn="auto" hangingPunct="1">
              <a:spcBef>
                <a:spcPts val="0"/>
              </a:spcBef>
              <a:spcAft>
                <a:spcPts val="0"/>
              </a:spcAft>
              <a:defRPr sz="1200">
                <a:latin typeface="+mn-lt"/>
              </a:defRPr>
            </a:lvl1pPr>
          </a:lstStyle>
          <a:p>
            <a:pPr>
              <a:defRPr/>
            </a:pPr>
            <a:endParaRPr lang="en-US"/>
          </a:p>
        </p:txBody>
      </p:sp>
      <p:sp>
        <p:nvSpPr>
          <p:cNvPr id="76803"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Arial Black" pitchFamily="34" charset="0"/>
              </a:defRPr>
            </a:lvl1pPr>
          </a:lstStyle>
          <a:p>
            <a:pPr>
              <a:defRPr/>
            </a:pPr>
            <a:fld id="{C1BE428F-B1DE-4364-8CE5-099B839A880E}" type="slidenum">
              <a:rPr lang="en-US"/>
              <a:pPr>
                <a:defRPr/>
              </a:pPr>
              <a:t>‹#›</a:t>
            </a:fld>
            <a:endParaRPr lang="en-US"/>
          </a:p>
        </p:txBody>
      </p:sp>
      <p:grpSp>
        <p:nvGrpSpPr>
          <p:cNvPr id="25604" name="Group 4"/>
          <p:cNvGrpSpPr>
            <a:grpSpLocks/>
          </p:cNvGrpSpPr>
          <p:nvPr/>
        </p:nvGrpSpPr>
        <p:grpSpPr bwMode="auto">
          <a:xfrm>
            <a:off x="0" y="0"/>
            <a:ext cx="9144000" cy="546100"/>
            <a:chOff x="0" y="0"/>
            <a:chExt cx="5760" cy="344"/>
          </a:xfrm>
        </p:grpSpPr>
        <p:sp>
          <p:nvSpPr>
            <p:cNvPr id="76805"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fontAlgn="auto">
                <a:spcBef>
                  <a:spcPts val="0"/>
                </a:spcBef>
                <a:spcAft>
                  <a:spcPts val="0"/>
                </a:spcAft>
                <a:defRPr/>
              </a:pPr>
              <a:endParaRPr lang="en-US" sz="2400">
                <a:latin typeface="Times New Roman" pitchFamily="18" charset="0"/>
              </a:endParaRPr>
            </a:p>
          </p:txBody>
        </p:sp>
        <p:sp>
          <p:nvSpPr>
            <p:cNvPr id="76806"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fontAlgn="auto">
                <a:spcBef>
                  <a:spcPts val="0"/>
                </a:spcBef>
                <a:spcAft>
                  <a:spcPts val="0"/>
                </a:spcAft>
                <a:defRPr/>
              </a:pPr>
              <a:endParaRPr lang="en-US" sz="2400">
                <a:latin typeface="Times New Roman" pitchFamily="18" charset="0"/>
              </a:endParaRPr>
            </a:p>
          </p:txBody>
        </p:sp>
        <p:sp>
          <p:nvSpPr>
            <p:cNvPr id="76807"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fontAlgn="auto">
                <a:spcBef>
                  <a:spcPts val="0"/>
                </a:spcBef>
                <a:spcAft>
                  <a:spcPts val="0"/>
                </a:spcAft>
                <a:defRPr/>
              </a:pPr>
              <a:endParaRPr lang="en-US">
                <a:solidFill>
                  <a:schemeClr val="hlink"/>
                </a:solidFill>
                <a:latin typeface="+mn-lt"/>
              </a:endParaRPr>
            </a:p>
          </p:txBody>
        </p:sp>
        <p:sp>
          <p:nvSpPr>
            <p:cNvPr id="76808"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fontAlgn="auto">
                <a:spcBef>
                  <a:spcPts val="0"/>
                </a:spcBef>
                <a:spcAft>
                  <a:spcPts val="0"/>
                </a:spcAft>
                <a:defRPr/>
              </a:pPr>
              <a:endParaRPr lang="en-US">
                <a:solidFill>
                  <a:schemeClr val="hlink"/>
                </a:solidFill>
                <a:latin typeface="+mn-lt"/>
              </a:endParaRPr>
            </a:p>
          </p:txBody>
        </p:sp>
        <p:sp>
          <p:nvSpPr>
            <p:cNvPr id="76809"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fontAlgn="auto">
                <a:spcBef>
                  <a:spcPts val="0"/>
                </a:spcBef>
                <a:spcAft>
                  <a:spcPts val="0"/>
                </a:spcAft>
                <a:defRPr/>
              </a:pPr>
              <a:endParaRPr lang="en-US">
                <a:solidFill>
                  <a:schemeClr val="accent2"/>
                </a:solidFill>
                <a:latin typeface="+mn-lt"/>
              </a:endParaRPr>
            </a:p>
          </p:txBody>
        </p:sp>
        <p:sp>
          <p:nvSpPr>
            <p:cNvPr id="76810"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fontAlgn="auto">
                <a:spcBef>
                  <a:spcPts val="0"/>
                </a:spcBef>
                <a:spcAft>
                  <a:spcPts val="0"/>
                </a:spcAft>
                <a:defRPr/>
              </a:pPr>
              <a:endParaRPr lang="en-US">
                <a:solidFill>
                  <a:schemeClr val="hlink"/>
                </a:solidFill>
                <a:latin typeface="+mn-lt"/>
              </a:endParaRPr>
            </a:p>
          </p:txBody>
        </p:sp>
        <p:sp>
          <p:nvSpPr>
            <p:cNvPr id="76811"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fontAlgn="auto">
                <a:spcBef>
                  <a:spcPts val="0"/>
                </a:spcBef>
                <a:spcAft>
                  <a:spcPts val="0"/>
                </a:spcAft>
                <a:defRPr/>
              </a:pPr>
              <a:endParaRPr lang="en-US" sz="2400">
                <a:latin typeface="Times New Roman" pitchFamily="18" charset="0"/>
              </a:endParaRPr>
            </a:p>
          </p:txBody>
        </p:sp>
        <p:sp>
          <p:nvSpPr>
            <p:cNvPr id="76812"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fontAlgn="auto">
                <a:spcBef>
                  <a:spcPts val="0"/>
                </a:spcBef>
                <a:spcAft>
                  <a:spcPts val="0"/>
                </a:spcAft>
                <a:defRPr/>
              </a:pPr>
              <a:endParaRPr lang="en-US">
                <a:solidFill>
                  <a:schemeClr val="accent2"/>
                </a:solidFill>
                <a:latin typeface="+mn-lt"/>
              </a:endParaRPr>
            </a:p>
          </p:txBody>
        </p:sp>
        <p:sp>
          <p:nvSpPr>
            <p:cNvPr id="76813"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fontAlgn="auto">
                <a:spcBef>
                  <a:spcPts val="0"/>
                </a:spcBef>
                <a:spcAft>
                  <a:spcPts val="0"/>
                </a:spcAft>
                <a:defRPr/>
              </a:pPr>
              <a:endParaRPr lang="en-US">
                <a:solidFill>
                  <a:schemeClr val="accent2"/>
                </a:solidFill>
                <a:latin typeface="+mn-lt"/>
              </a:endParaRPr>
            </a:p>
          </p:txBody>
        </p:sp>
      </p:grpSp>
      <p:sp>
        <p:nvSpPr>
          <p:cNvPr id="25605"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5606"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6816"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p>
        </p:txBody>
      </p:sp>
      <p:sp>
        <p:nvSpPr>
          <p:cNvPr id="76817" name="Text Box 17"/>
          <p:cNvSpPr txBox="1">
            <a:spLocks noChangeArrowheads="1"/>
          </p:cNvSpPr>
          <p:nvPr userDrawn="1"/>
        </p:nvSpPr>
        <p:spPr bwMode="auto">
          <a:xfrm>
            <a:off x="1803400" y="6489700"/>
            <a:ext cx="5410200" cy="457200"/>
          </a:xfrm>
          <a:prstGeom prst="rect">
            <a:avLst/>
          </a:prstGeom>
          <a:noFill/>
          <a:ln w="9525">
            <a:noFill/>
            <a:miter lim="800000"/>
            <a:headEnd/>
            <a:tailEnd/>
          </a:ln>
          <a:effectLst/>
        </p:spPr>
        <p:txBody>
          <a:bodyPr>
            <a:spAutoFit/>
          </a:bodyPr>
          <a:lstStyle/>
          <a:p>
            <a:pPr fontAlgn="auto">
              <a:spcBef>
                <a:spcPct val="50000"/>
              </a:spcBef>
              <a:spcAft>
                <a:spcPts val="0"/>
              </a:spcAft>
              <a:defRPr/>
            </a:pPr>
            <a:endParaRPr lang="en-U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4085"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 id="2147484072" r:id="rId12"/>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
        <p:nvSpPr>
          <p:cNvPr id="266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 id="2147484084"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5.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4.xml"/><Relationship Id="rId1" Type="http://schemas.openxmlformats.org/officeDocument/2006/relationships/vmlDrawing" Target="../drawings/vmlDrawing6.vml"/></Relationships>
</file>

<file path=ppt/slides/_rels/slide23.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4.xml"/><Relationship Id="rId1" Type="http://schemas.openxmlformats.org/officeDocument/2006/relationships/vmlDrawing" Target="../drawings/vmlDrawing7.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4.xml"/><Relationship Id="rId1" Type="http://schemas.openxmlformats.org/officeDocument/2006/relationships/vmlDrawing" Target="../drawings/vmlDrawing8.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wmf"/><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slide" Target="slide66.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slide" Target="slide65.xml"/><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slide" Target="slide68.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35.wmf"/></Relationships>
</file>

<file path=ppt/slides/_rels/slide42.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slideLayout" Target="../slideLayouts/slideLayout13.xml"/><Relationship Id="rId4" Type="http://schemas.openxmlformats.org/officeDocument/2006/relationships/image" Target="../media/image38.wmf"/></Relationships>
</file>

<file path=ppt/slides/_rels/slide43.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oleObject" Target="../embeddings/oleObject18.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slide" Target="slide68.xml"/><Relationship Id="rId5" Type="http://schemas.openxmlformats.org/officeDocument/2006/relationships/image" Target="../media/image43.png"/><Relationship Id="rId4" Type="http://schemas.openxmlformats.org/officeDocument/2006/relationships/oleObject" Target="../embeddings/oleObject20.bin"/></Relationships>
</file>

<file path=ppt/slides/_rels/slide46.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slideLayout" Target="../slideLayouts/slideLayout13.xml"/><Relationship Id="rId4" Type="http://schemas.openxmlformats.org/officeDocument/2006/relationships/image" Target="../media/image48.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1.bin"/><Relationship Id="rId7" Type="http://schemas.openxmlformats.org/officeDocument/2006/relationships/image" Target="../media/image52.wmf"/><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24.bin"/><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49.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4.xml"/><Relationship Id="rId1" Type="http://schemas.openxmlformats.org/officeDocument/2006/relationships/vmlDrawing" Target="../drawings/vmlDrawing14.v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4.xml"/><Relationship Id="rId1" Type="http://schemas.openxmlformats.org/officeDocument/2006/relationships/vmlDrawing" Target="../drawings/vmlDrawing15.vml"/><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4.xml"/><Relationship Id="rId1" Type="http://schemas.openxmlformats.org/officeDocument/2006/relationships/vmlDrawing" Target="../drawings/vmlDrawing16.vml"/></Relationships>
</file>

<file path=ppt/slides/_rels/slide5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png"/><Relationship Id="rId1" Type="http://schemas.openxmlformats.org/officeDocument/2006/relationships/slideLayout" Target="../slideLayouts/slideLayout13.xml"/><Relationship Id="rId6" Type="http://schemas.openxmlformats.org/officeDocument/2006/relationships/image" Target="../media/image65.wmf"/><Relationship Id="rId5" Type="http://schemas.openxmlformats.org/officeDocument/2006/relationships/image" Target="../media/image64.png"/><Relationship Id="rId4" Type="http://schemas.openxmlformats.org/officeDocument/2006/relationships/image" Target="../media/image63.png"/></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4.xml"/><Relationship Id="rId1" Type="http://schemas.openxmlformats.org/officeDocument/2006/relationships/vmlDrawing" Target="../drawings/vmlDrawing17.v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oleObject" Target="../embeddings/oleObject31.bin"/><Relationship Id="rId7" Type="http://schemas.openxmlformats.org/officeDocument/2006/relationships/oleObject" Target="../embeddings/oleObject35.bin"/><Relationship Id="rId2" Type="http://schemas.openxmlformats.org/officeDocument/2006/relationships/slideLayout" Target="../slideLayouts/slideLayout14.xml"/><Relationship Id="rId1" Type="http://schemas.openxmlformats.org/officeDocument/2006/relationships/vmlDrawing" Target="../drawings/vmlDrawing18.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oleObject" Target="../embeddings/oleObject37.bin"/><Relationship Id="rId7" Type="http://schemas.openxmlformats.org/officeDocument/2006/relationships/oleObject" Target="../embeddings/oleObject41.bin"/><Relationship Id="rId2" Type="http://schemas.openxmlformats.org/officeDocument/2006/relationships/slideLayout" Target="../slideLayouts/slideLayout14.xml"/><Relationship Id="rId1" Type="http://schemas.openxmlformats.org/officeDocument/2006/relationships/vmlDrawing" Target="../drawings/vmlDrawing19.vml"/><Relationship Id="rId6" Type="http://schemas.openxmlformats.org/officeDocument/2006/relationships/oleObject" Target="../embeddings/oleObject40.bin"/><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8.xml"/><Relationship Id="rId1" Type="http://schemas.openxmlformats.org/officeDocument/2006/relationships/vmlDrawing" Target="../drawings/vmlDrawing20.vml"/><Relationship Id="rId6" Type="http://schemas.openxmlformats.org/officeDocument/2006/relationships/oleObject" Target="../embeddings/oleObject46.bin"/><Relationship Id="rId5" Type="http://schemas.openxmlformats.org/officeDocument/2006/relationships/oleObject" Target="../embeddings/oleObject45.bin"/><Relationship Id="rId4" Type="http://schemas.openxmlformats.org/officeDocument/2006/relationships/oleObject" Target="../embeddings/oleObject44.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oleObject" Target="../embeddings/oleObject47.bin"/><Relationship Id="rId7" Type="http://schemas.openxmlformats.org/officeDocument/2006/relationships/oleObject" Target="../embeddings/oleObject51.bin"/><Relationship Id="rId12" Type="http://schemas.openxmlformats.org/officeDocument/2006/relationships/oleObject" Target="../embeddings/oleObject56.bin"/><Relationship Id="rId2" Type="http://schemas.openxmlformats.org/officeDocument/2006/relationships/slideLayout" Target="../slideLayouts/slideLayout14.xml"/><Relationship Id="rId1" Type="http://schemas.openxmlformats.org/officeDocument/2006/relationships/vmlDrawing" Target="../drawings/vmlDrawing21.vml"/><Relationship Id="rId6" Type="http://schemas.openxmlformats.org/officeDocument/2006/relationships/oleObject" Target="../embeddings/oleObject50.bin"/><Relationship Id="rId11" Type="http://schemas.openxmlformats.org/officeDocument/2006/relationships/oleObject" Target="../embeddings/oleObject55.bin"/><Relationship Id="rId5" Type="http://schemas.openxmlformats.org/officeDocument/2006/relationships/oleObject" Target="../embeddings/oleObject49.bin"/><Relationship Id="rId10" Type="http://schemas.openxmlformats.org/officeDocument/2006/relationships/oleObject" Target="../embeddings/oleObject54.bin"/><Relationship Id="rId4" Type="http://schemas.openxmlformats.org/officeDocument/2006/relationships/oleObject" Target="../embeddings/oleObject48.bin"/><Relationship Id="rId9" Type="http://schemas.openxmlformats.org/officeDocument/2006/relationships/oleObject" Target="../embeddings/oleObject53.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19.xml"/><Relationship Id="rId1" Type="http://schemas.openxmlformats.org/officeDocument/2006/relationships/vmlDrawing" Target="../drawings/vmlDrawing22.vml"/><Relationship Id="rId5" Type="http://schemas.openxmlformats.org/officeDocument/2006/relationships/oleObject" Target="../embeddings/oleObject59.bin"/><Relationship Id="rId4" Type="http://schemas.openxmlformats.org/officeDocument/2006/relationships/oleObject" Target="../embeddings/oleObject58.bin"/></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65.bin"/><Relationship Id="rId13" Type="http://schemas.openxmlformats.org/officeDocument/2006/relationships/oleObject" Target="../embeddings/oleObject70.bin"/><Relationship Id="rId3" Type="http://schemas.openxmlformats.org/officeDocument/2006/relationships/oleObject" Target="../embeddings/oleObject60.bin"/><Relationship Id="rId7" Type="http://schemas.openxmlformats.org/officeDocument/2006/relationships/oleObject" Target="../embeddings/oleObject64.bin"/><Relationship Id="rId12" Type="http://schemas.openxmlformats.org/officeDocument/2006/relationships/oleObject" Target="../embeddings/oleObject69.bin"/><Relationship Id="rId2" Type="http://schemas.openxmlformats.org/officeDocument/2006/relationships/slideLayout" Target="../slideLayouts/slideLayout19.xml"/><Relationship Id="rId1" Type="http://schemas.openxmlformats.org/officeDocument/2006/relationships/vmlDrawing" Target="../drawings/vmlDrawing23.vml"/><Relationship Id="rId6" Type="http://schemas.openxmlformats.org/officeDocument/2006/relationships/oleObject" Target="../embeddings/oleObject63.bin"/><Relationship Id="rId11" Type="http://schemas.openxmlformats.org/officeDocument/2006/relationships/oleObject" Target="../embeddings/oleObject68.bin"/><Relationship Id="rId5" Type="http://schemas.openxmlformats.org/officeDocument/2006/relationships/oleObject" Target="../embeddings/oleObject62.bin"/><Relationship Id="rId10" Type="http://schemas.openxmlformats.org/officeDocument/2006/relationships/oleObject" Target="../embeddings/oleObject67.bin"/><Relationship Id="rId4" Type="http://schemas.openxmlformats.org/officeDocument/2006/relationships/oleObject" Target="../embeddings/oleObject61.bin"/><Relationship Id="rId9" Type="http://schemas.openxmlformats.org/officeDocument/2006/relationships/oleObject" Target="../embeddings/oleObject66.bin"/></Relationships>
</file>

<file path=ppt/slides/_rels/slide67.x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14.xml"/><Relationship Id="rId1" Type="http://schemas.openxmlformats.org/officeDocument/2006/relationships/vmlDrawing" Target="../drawings/vmlDrawing24.vml"/><Relationship Id="rId5" Type="http://schemas.openxmlformats.org/officeDocument/2006/relationships/oleObject" Target="../embeddings/oleObject73.bin"/><Relationship Id="rId4" Type="http://schemas.openxmlformats.org/officeDocument/2006/relationships/oleObject" Target="../embeddings/oleObject72.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8"/>
          <p:cNvSpPr>
            <a:spLocks noGrp="1" noChangeArrowheads="1"/>
          </p:cNvSpPr>
          <p:nvPr>
            <p:ph type="sldNum" sz="quarter" idx="12"/>
          </p:nvPr>
        </p:nvSpPr>
        <p:spPr>
          <a:noFill/>
        </p:spPr>
        <p:txBody>
          <a:bodyPr/>
          <a:lstStyle/>
          <a:p>
            <a:pPr fontAlgn="base">
              <a:spcBef>
                <a:spcPct val="0"/>
              </a:spcBef>
              <a:spcAft>
                <a:spcPct val="0"/>
              </a:spcAft>
            </a:pPr>
            <a:fld id="{EF076882-5D14-4C7A-98A8-1321532A38A4}" type="slidenum">
              <a:rPr lang="en-US" smtClean="0"/>
              <a:pPr fontAlgn="base">
                <a:spcBef>
                  <a:spcPct val="0"/>
                </a:spcBef>
                <a:spcAft>
                  <a:spcPct val="0"/>
                </a:spcAft>
              </a:pPr>
              <a:t>1</a:t>
            </a:fld>
            <a:endParaRPr lang="en-US" smtClean="0"/>
          </a:p>
        </p:txBody>
      </p:sp>
      <p:sp>
        <p:nvSpPr>
          <p:cNvPr id="28675" name="Rectangle 2"/>
          <p:cNvSpPr>
            <a:spLocks noGrp="1" noChangeArrowheads="1"/>
          </p:cNvSpPr>
          <p:nvPr>
            <p:ph type="ctrTitle"/>
          </p:nvPr>
        </p:nvSpPr>
        <p:spPr>
          <a:xfrm>
            <a:off x="914400" y="1752600"/>
            <a:ext cx="7315200" cy="2286000"/>
          </a:xfrm>
        </p:spPr>
        <p:txBody>
          <a:bodyPr/>
          <a:lstStyle/>
          <a:p>
            <a:pPr eaLnBrk="1" hangingPunct="1"/>
            <a:r>
              <a:rPr lang="en-US" smtClean="0">
                <a:latin typeface="Times New Roman" pitchFamily="18" charset="0"/>
                <a:cs typeface="Times New Roman" pitchFamily="18" charset="0"/>
              </a:rPr>
              <a:t>Phần VI</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Đại Số Bool và hàm Bool</a:t>
            </a:r>
          </a:p>
        </p:txBody>
      </p:sp>
      <p:sp>
        <p:nvSpPr>
          <p:cNvPr id="3075" name="Rectangle 3"/>
          <p:cNvSpPr>
            <a:spLocks noGrp="1" noChangeArrowheads="1"/>
          </p:cNvSpPr>
          <p:nvPr>
            <p:ph type="subTitle" idx="1"/>
          </p:nvPr>
        </p:nvSpPr>
        <p:spPr>
          <a:xfrm>
            <a:off x="1905000" y="4267200"/>
            <a:ext cx="7086600" cy="1752600"/>
          </a:xfrm>
        </p:spPr>
        <p:txBody>
          <a:bodyPr/>
          <a:lstStyle/>
          <a:p>
            <a:pPr eaLnBrk="1" hangingPunct="1"/>
            <a:r>
              <a:rPr lang="en-US" b="1" smtClean="0">
                <a:latin typeface="Times New Roman" pitchFamily="18" charset="0"/>
                <a:cs typeface="Times New Roman" pitchFamily="18" charset="0"/>
              </a:rPr>
              <a:t>Biên soạn:Nguyễn Viết Đông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grpId="0" nodeType="clickEffect">
                                  <p:stCondLst>
                                    <p:cond delay="0"/>
                                  </p:stCondLst>
                                  <p:childTnLst>
                                    <p:anim to="1.5" calcmode="lin" valueType="num">
                                      <p:cBhvr override="childStyle">
                                        <p:cTn id="6" dur="2000" fill="hold"/>
                                        <p:tgtEl>
                                          <p:spTgt spid="3075">
                                            <p:txEl>
                                              <p:pRg st="0" end="0"/>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p>
            <a:pPr fontAlgn="base">
              <a:spcBef>
                <a:spcPct val="0"/>
              </a:spcBef>
              <a:spcAft>
                <a:spcPct val="0"/>
              </a:spcAft>
            </a:pPr>
            <a:fld id="{DEC027C4-8FD3-40F3-97CF-F211E0CB691C}" type="slidenum">
              <a:rPr lang="en-US" smtClean="0"/>
              <a:pPr fontAlgn="base">
                <a:spcBef>
                  <a:spcPct val="0"/>
                </a:spcBef>
                <a:spcAft>
                  <a:spcPct val="0"/>
                </a:spcAft>
              </a:pPr>
              <a:t>10</a:t>
            </a:fld>
            <a:endParaRPr lang="en-US" smtClean="0"/>
          </a:p>
        </p:txBody>
      </p:sp>
      <p:sp>
        <p:nvSpPr>
          <p:cNvPr id="34819" name="Rectangle 2"/>
          <p:cNvSpPr>
            <a:spLocks noGrp="1" noChangeArrowheads="1"/>
          </p:cNvSpPr>
          <p:nvPr>
            <p:ph type="title"/>
          </p:nvPr>
        </p:nvSpPr>
        <p:spPr/>
        <p:txBody>
          <a:bodyPr/>
          <a:lstStyle/>
          <a:p>
            <a:pPr eaLnBrk="1" hangingPunct="1"/>
            <a:r>
              <a:rPr lang="en-US" smtClean="0"/>
              <a:t>Định nghĩa hàm Bool</a:t>
            </a:r>
          </a:p>
        </p:txBody>
      </p:sp>
      <p:sp>
        <p:nvSpPr>
          <p:cNvPr id="34820" name="Text Box 5"/>
          <p:cNvSpPr txBox="1">
            <a:spLocks noChangeArrowheads="1"/>
          </p:cNvSpPr>
          <p:nvPr/>
        </p:nvSpPr>
        <p:spPr bwMode="auto">
          <a:xfrm>
            <a:off x="914400" y="1905000"/>
            <a:ext cx="8229600" cy="1160463"/>
          </a:xfrm>
          <a:prstGeom prst="rect">
            <a:avLst/>
          </a:prstGeom>
          <a:noFill/>
          <a:ln w="9525">
            <a:noFill/>
            <a:miter lim="800000"/>
            <a:headEnd/>
            <a:tailEnd/>
          </a:ln>
        </p:spPr>
        <p:txBody>
          <a:bodyPr>
            <a:spAutoFit/>
          </a:bodyPr>
          <a:lstStyle/>
          <a:p>
            <a:pPr>
              <a:spcBef>
                <a:spcPct val="50000"/>
              </a:spcBef>
            </a:pPr>
            <a:r>
              <a:rPr lang="en-US" sz="2800" i="1">
                <a:latin typeface="VNI-Times" pitchFamily="2" charset="0"/>
              </a:rPr>
              <a:t>Haøm Bool n bieán </a:t>
            </a:r>
            <a:r>
              <a:rPr lang="en-US" sz="2800">
                <a:latin typeface="VNI-Times" pitchFamily="2" charset="0"/>
              </a:rPr>
              <a:t>laø  aùnh xaï   </a:t>
            </a:r>
          </a:p>
          <a:p>
            <a:pPr>
              <a:spcBef>
                <a:spcPct val="50000"/>
              </a:spcBef>
            </a:pPr>
            <a:r>
              <a:rPr lang="en-US" sz="2800">
                <a:latin typeface="VNI-Times" pitchFamily="2" charset="0"/>
              </a:rPr>
              <a:t>	 f : B</a:t>
            </a:r>
            <a:r>
              <a:rPr lang="en-US" sz="2800" baseline="30000">
                <a:latin typeface="VNI-Times" pitchFamily="2" charset="0"/>
              </a:rPr>
              <a:t>n</a:t>
            </a:r>
            <a:r>
              <a:rPr lang="en-US" sz="2800">
                <a:latin typeface="VNI-Times" pitchFamily="2" charset="0"/>
              </a:rPr>
              <a:t> </a:t>
            </a:r>
            <a:r>
              <a:rPr lang="en-US" sz="2800">
                <a:latin typeface="VNI-Times" pitchFamily="2" charset="0"/>
                <a:sym typeface="Symbol" pitchFamily="18" charset="2"/>
              </a:rPr>
              <a:t></a:t>
            </a:r>
            <a:r>
              <a:rPr lang="en-US" sz="2800">
                <a:latin typeface="VNI-Times" pitchFamily="2" charset="0"/>
              </a:rPr>
              <a:t> B , trong ñoù B = {0, 1}. </a:t>
            </a:r>
          </a:p>
        </p:txBody>
      </p:sp>
      <p:sp>
        <p:nvSpPr>
          <p:cNvPr id="34821" name="Text Box 6"/>
          <p:cNvSpPr txBox="1">
            <a:spLocks noChangeArrowheads="1"/>
          </p:cNvSpPr>
          <p:nvPr/>
        </p:nvSpPr>
        <p:spPr bwMode="auto">
          <a:xfrm>
            <a:off x="457200" y="3124200"/>
            <a:ext cx="8686800" cy="1587500"/>
          </a:xfrm>
          <a:prstGeom prst="rect">
            <a:avLst/>
          </a:prstGeom>
          <a:noFill/>
          <a:ln w="9525">
            <a:noFill/>
            <a:miter lim="800000"/>
            <a:headEnd/>
            <a:tailEnd/>
          </a:ln>
        </p:spPr>
        <p:txBody>
          <a:bodyPr>
            <a:spAutoFit/>
          </a:bodyPr>
          <a:lstStyle/>
          <a:p>
            <a:pPr algn="just">
              <a:spcBef>
                <a:spcPct val="50000"/>
              </a:spcBef>
            </a:pPr>
            <a:r>
              <a:rPr lang="en-US" sz="2800">
                <a:latin typeface="VNI-Times" pitchFamily="2" charset="0"/>
              </a:rPr>
              <a:t>Như vậy haøm Bool n bieán laø moät haøm soá coù daïng :</a:t>
            </a:r>
          </a:p>
          <a:p>
            <a:pPr algn="just">
              <a:spcBef>
                <a:spcPct val="50000"/>
              </a:spcBef>
            </a:pPr>
            <a:r>
              <a:rPr lang="en-US" sz="2800" b="1">
                <a:latin typeface="VNI-Times" pitchFamily="2" charset="0"/>
              </a:rPr>
              <a:t>f = f(x</a:t>
            </a:r>
            <a:r>
              <a:rPr lang="en-US" sz="2800" b="1" baseline="-25000">
                <a:latin typeface="VNI-Times" pitchFamily="2" charset="0"/>
              </a:rPr>
              <a:t>1</a:t>
            </a:r>
            <a:r>
              <a:rPr lang="en-US" sz="2800" b="1">
                <a:latin typeface="VNI-Times" pitchFamily="2" charset="0"/>
              </a:rPr>
              <a:t>,x</a:t>
            </a:r>
            <a:r>
              <a:rPr lang="en-US" sz="2800" b="1" baseline="-25000">
                <a:latin typeface="VNI-Times" pitchFamily="2" charset="0"/>
              </a:rPr>
              <a:t>2</a:t>
            </a:r>
            <a:r>
              <a:rPr lang="en-US" sz="2800" b="1">
                <a:latin typeface="VNI-Times" pitchFamily="2" charset="0"/>
              </a:rPr>
              <a:t>,…,x</a:t>
            </a:r>
            <a:r>
              <a:rPr lang="en-US" sz="2800" b="1" baseline="-25000">
                <a:latin typeface="VNI-Times" pitchFamily="2" charset="0"/>
              </a:rPr>
              <a:t>n</a:t>
            </a:r>
            <a:r>
              <a:rPr lang="en-US" sz="2800" b="1">
                <a:latin typeface="VNI-Times" pitchFamily="2" charset="0"/>
              </a:rPr>
              <a:t>)</a:t>
            </a:r>
            <a:r>
              <a:rPr lang="en-US" sz="2800">
                <a:latin typeface="VNI-Times" pitchFamily="2" charset="0"/>
              </a:rPr>
              <a:t>, trong ñoù moãi bieán trong x</a:t>
            </a:r>
            <a:r>
              <a:rPr lang="en-US" sz="2800" baseline="-25000">
                <a:latin typeface="VNI-Times" pitchFamily="2" charset="0"/>
              </a:rPr>
              <a:t>1</a:t>
            </a:r>
            <a:r>
              <a:rPr lang="en-US" sz="2800">
                <a:latin typeface="VNI-Times" pitchFamily="2" charset="0"/>
              </a:rPr>
              <a:t>, x</a:t>
            </a:r>
            <a:r>
              <a:rPr lang="en-US" sz="2800" baseline="-25000">
                <a:latin typeface="VNI-Times" pitchFamily="2" charset="0"/>
              </a:rPr>
              <a:t>2</a:t>
            </a:r>
            <a:r>
              <a:rPr lang="en-US" sz="2800">
                <a:latin typeface="VNI-Times" pitchFamily="2" charset="0"/>
              </a:rPr>
              <a:t>,…, x</a:t>
            </a:r>
            <a:r>
              <a:rPr lang="en-US" sz="2800" baseline="-25000">
                <a:latin typeface="VNI-Times" pitchFamily="2" charset="0"/>
              </a:rPr>
              <a:t>n</a:t>
            </a:r>
            <a:r>
              <a:rPr lang="en-US" sz="2800">
                <a:latin typeface="VNI-Times" pitchFamily="2" charset="0"/>
              </a:rPr>
              <a:t> vaø f   chỉ nhaän giaù trò trong B = {0, 1}.</a:t>
            </a:r>
          </a:p>
        </p:txBody>
      </p:sp>
      <p:sp>
        <p:nvSpPr>
          <p:cNvPr id="34822" name="Text Box 7"/>
          <p:cNvSpPr txBox="1">
            <a:spLocks noChangeArrowheads="1"/>
          </p:cNvSpPr>
          <p:nvPr/>
        </p:nvSpPr>
        <p:spPr bwMode="auto">
          <a:xfrm>
            <a:off x="457200" y="4953000"/>
            <a:ext cx="8001000" cy="519113"/>
          </a:xfrm>
          <a:prstGeom prst="rect">
            <a:avLst/>
          </a:prstGeom>
          <a:noFill/>
          <a:ln w="9525">
            <a:noFill/>
            <a:miter lim="800000"/>
            <a:headEnd/>
            <a:tailEnd/>
          </a:ln>
        </p:spPr>
        <p:txBody>
          <a:bodyPr>
            <a:spAutoFit/>
          </a:bodyPr>
          <a:lstStyle/>
          <a:p>
            <a:pPr>
              <a:spcBef>
                <a:spcPct val="50000"/>
              </a:spcBef>
            </a:pPr>
            <a:r>
              <a:rPr lang="en-US" sz="2800">
                <a:latin typeface="VNI-Times" pitchFamily="2" charset="0"/>
              </a:rPr>
              <a:t>Kyù hieäu  </a:t>
            </a:r>
            <a:r>
              <a:rPr lang="en-US" sz="2800" b="1">
                <a:latin typeface="VNI-Times" pitchFamily="2" charset="0"/>
              </a:rPr>
              <a:t>F</a:t>
            </a:r>
            <a:r>
              <a:rPr lang="en-US" sz="2800" b="1" baseline="-25000">
                <a:latin typeface="VNI-Times" pitchFamily="2" charset="0"/>
              </a:rPr>
              <a:t>n</a:t>
            </a:r>
            <a:r>
              <a:rPr lang="en-US" sz="2800">
                <a:latin typeface="VNI-Times" pitchFamily="2" charset="0"/>
              </a:rPr>
              <a:t> ñeå chæ taäp caùc haøm Bool  n bieán. </a:t>
            </a:r>
          </a:p>
        </p:txBody>
      </p:sp>
      <p:sp>
        <p:nvSpPr>
          <p:cNvPr id="34823" name="Text Box 8"/>
          <p:cNvSpPr txBox="1">
            <a:spLocks noChangeArrowheads="1"/>
          </p:cNvSpPr>
          <p:nvPr/>
        </p:nvSpPr>
        <p:spPr bwMode="auto">
          <a:xfrm>
            <a:off x="533400" y="5638800"/>
            <a:ext cx="8077200" cy="822325"/>
          </a:xfrm>
          <a:prstGeom prst="rect">
            <a:avLst/>
          </a:prstGeom>
          <a:noFill/>
          <a:ln w="9525">
            <a:noFill/>
            <a:miter lim="800000"/>
            <a:headEnd/>
            <a:tailEnd/>
          </a:ln>
        </p:spPr>
        <p:txBody>
          <a:bodyPr>
            <a:spAutoFit/>
          </a:bodyPr>
          <a:lstStyle/>
          <a:p>
            <a:pPr>
              <a:spcBef>
                <a:spcPct val="50000"/>
              </a:spcBef>
            </a:pPr>
            <a:r>
              <a:rPr lang="en-US" sz="2400">
                <a:latin typeface="VNI-Times" pitchFamily="2" charset="0"/>
              </a:rPr>
              <a:t>Ví duï:  Daïng meänh ñeà E = E(p</a:t>
            </a:r>
            <a:r>
              <a:rPr lang="en-US" sz="2400" baseline="-25000">
                <a:latin typeface="VNI-Times" pitchFamily="2" charset="0"/>
              </a:rPr>
              <a:t>1</a:t>
            </a:r>
            <a:r>
              <a:rPr lang="en-US" sz="2400">
                <a:latin typeface="VNI-Times" pitchFamily="2" charset="0"/>
              </a:rPr>
              <a:t>,p</a:t>
            </a:r>
            <a:r>
              <a:rPr lang="en-US" sz="2400" baseline="-25000">
                <a:latin typeface="VNI-Times" pitchFamily="2" charset="0"/>
              </a:rPr>
              <a:t>2</a:t>
            </a:r>
            <a:r>
              <a:rPr lang="en-US" sz="2400">
                <a:latin typeface="VNI-Times" pitchFamily="2" charset="0"/>
              </a:rPr>
              <a:t>,…,p</a:t>
            </a:r>
            <a:r>
              <a:rPr lang="en-US" sz="2400" baseline="-25000">
                <a:latin typeface="VNI-Times" pitchFamily="2" charset="0"/>
              </a:rPr>
              <a:t>n</a:t>
            </a:r>
            <a:r>
              <a:rPr lang="en-US" sz="2400">
                <a:latin typeface="VNI-Times" pitchFamily="2" charset="0"/>
              </a:rPr>
              <a:t>) theo n bieán p</a:t>
            </a:r>
            <a:r>
              <a:rPr lang="en-US" sz="2400" baseline="-25000">
                <a:latin typeface="VNI-Times" pitchFamily="2" charset="0"/>
              </a:rPr>
              <a:t>1</a:t>
            </a:r>
            <a:r>
              <a:rPr lang="en-US" sz="2400">
                <a:latin typeface="VNI-Times" pitchFamily="2" charset="0"/>
              </a:rPr>
              <a:t>, p</a:t>
            </a:r>
            <a:r>
              <a:rPr lang="en-US" sz="2400" baseline="-25000">
                <a:latin typeface="VNI-Times" pitchFamily="2" charset="0"/>
              </a:rPr>
              <a:t>2</a:t>
            </a:r>
            <a:r>
              <a:rPr lang="en-US" sz="2400">
                <a:latin typeface="VNI-Times" pitchFamily="2" charset="0"/>
              </a:rPr>
              <a:t>,…, p</a:t>
            </a:r>
            <a:r>
              <a:rPr lang="en-US" sz="2400" baseline="-25000">
                <a:latin typeface="VNI-Times" pitchFamily="2" charset="0"/>
              </a:rPr>
              <a:t>n</a:t>
            </a:r>
            <a:r>
              <a:rPr lang="en-US" sz="2400">
                <a:latin typeface="VNI-Times" pitchFamily="2" charset="0"/>
              </a:rPr>
              <a:t>  laø moät haøm Bool n bieán.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p>
            <a:pPr fontAlgn="base">
              <a:spcBef>
                <a:spcPct val="0"/>
              </a:spcBef>
              <a:spcAft>
                <a:spcPct val="0"/>
              </a:spcAft>
            </a:pPr>
            <a:fld id="{13411775-9782-4F16-874F-0AC725062202}" type="slidenum">
              <a:rPr lang="en-US" smtClean="0"/>
              <a:pPr fontAlgn="base">
                <a:spcBef>
                  <a:spcPct val="0"/>
                </a:spcBef>
                <a:spcAft>
                  <a:spcPct val="0"/>
                </a:spcAft>
              </a:pPr>
              <a:t>11</a:t>
            </a:fld>
            <a:endParaRPr lang="en-US" smtClean="0"/>
          </a:p>
        </p:txBody>
      </p:sp>
      <p:sp>
        <p:nvSpPr>
          <p:cNvPr id="35843" name="Text Box 5"/>
          <p:cNvSpPr txBox="1">
            <a:spLocks noChangeArrowheads="1"/>
          </p:cNvSpPr>
          <p:nvPr/>
        </p:nvSpPr>
        <p:spPr bwMode="auto">
          <a:xfrm>
            <a:off x="533400" y="2590800"/>
            <a:ext cx="6477000" cy="579438"/>
          </a:xfrm>
          <a:prstGeom prst="rect">
            <a:avLst/>
          </a:prstGeom>
          <a:noFill/>
          <a:ln w="9525">
            <a:noFill/>
            <a:miter lim="800000"/>
            <a:headEnd/>
            <a:tailEnd/>
          </a:ln>
        </p:spPr>
        <p:txBody>
          <a:bodyPr>
            <a:spAutoFit/>
          </a:bodyPr>
          <a:lstStyle/>
          <a:p>
            <a:pPr algn="just">
              <a:spcBef>
                <a:spcPct val="50000"/>
              </a:spcBef>
            </a:pPr>
            <a:r>
              <a:rPr lang="en-US" sz="3200">
                <a:latin typeface="VNI-Times" pitchFamily="2" charset="0"/>
              </a:rPr>
              <a:t>Xeùt haøm Bool n bieán  f(x</a:t>
            </a:r>
            <a:r>
              <a:rPr lang="en-US" sz="3200" baseline="-25000">
                <a:latin typeface="VNI-Times" pitchFamily="2" charset="0"/>
              </a:rPr>
              <a:t>1</a:t>
            </a:r>
            <a:r>
              <a:rPr lang="en-US" sz="3200">
                <a:latin typeface="VNI-Times" pitchFamily="2" charset="0"/>
              </a:rPr>
              <a:t>,x</a:t>
            </a:r>
            <a:r>
              <a:rPr lang="en-US" sz="3200" baseline="-25000">
                <a:latin typeface="VNI-Times" pitchFamily="2" charset="0"/>
              </a:rPr>
              <a:t>2</a:t>
            </a:r>
            <a:r>
              <a:rPr lang="en-US" sz="3200">
                <a:latin typeface="VNI-Times" pitchFamily="2" charset="0"/>
              </a:rPr>
              <a:t>,…,x</a:t>
            </a:r>
            <a:r>
              <a:rPr lang="en-US" sz="3200" baseline="-25000">
                <a:latin typeface="VNI-Times" pitchFamily="2" charset="0"/>
              </a:rPr>
              <a:t>n</a:t>
            </a:r>
            <a:r>
              <a:rPr lang="en-US" sz="3200">
                <a:latin typeface="VNI-Times" pitchFamily="2" charset="0"/>
              </a:rPr>
              <a:t>)</a:t>
            </a:r>
          </a:p>
        </p:txBody>
      </p:sp>
      <p:sp>
        <p:nvSpPr>
          <p:cNvPr id="35844" name="Text Box 6"/>
          <p:cNvSpPr txBox="1">
            <a:spLocks noChangeArrowheads="1"/>
          </p:cNvSpPr>
          <p:nvPr/>
        </p:nvSpPr>
        <p:spPr bwMode="auto">
          <a:xfrm>
            <a:off x="1295400" y="3505200"/>
            <a:ext cx="6781800" cy="1370013"/>
          </a:xfrm>
          <a:prstGeom prst="rect">
            <a:avLst/>
          </a:prstGeom>
          <a:noFill/>
          <a:ln w="9525">
            <a:noFill/>
            <a:miter lim="800000"/>
            <a:headEnd/>
            <a:tailEnd/>
          </a:ln>
        </p:spPr>
        <p:txBody>
          <a:bodyPr>
            <a:spAutoFit/>
          </a:bodyPr>
          <a:lstStyle/>
          <a:p>
            <a:pPr algn="just">
              <a:spcBef>
                <a:spcPct val="50000"/>
              </a:spcBef>
            </a:pPr>
            <a:r>
              <a:rPr lang="en-US" sz="2400">
                <a:latin typeface="VNI-Times" pitchFamily="2" charset="0"/>
              </a:rPr>
              <a:t> Vì moãi bieán x</a:t>
            </a:r>
            <a:r>
              <a:rPr lang="en-US" sz="2400" baseline="-25000">
                <a:latin typeface="VNI-Times" pitchFamily="2" charset="0"/>
              </a:rPr>
              <a:t>i</a:t>
            </a:r>
            <a:r>
              <a:rPr lang="en-US" sz="2400">
                <a:latin typeface="VNI-Times" pitchFamily="2" charset="0"/>
              </a:rPr>
              <a:t>  chæ  nhaän hai giaù trò 0, 1 neân chæ coù 2</a:t>
            </a:r>
            <a:r>
              <a:rPr lang="en-US" sz="2400" baseline="30000">
                <a:latin typeface="VNI-Times" pitchFamily="2" charset="0"/>
              </a:rPr>
              <a:t>n</a:t>
            </a:r>
            <a:r>
              <a:rPr lang="en-US" sz="2400">
                <a:latin typeface="VNI-Times" pitchFamily="2" charset="0"/>
              </a:rPr>
              <a:t> tröôøng hôïp cuûa boä bieán (x</a:t>
            </a:r>
            <a:r>
              <a:rPr lang="en-US" sz="2400" baseline="-25000">
                <a:latin typeface="VNI-Times" pitchFamily="2" charset="0"/>
              </a:rPr>
              <a:t>1</a:t>
            </a:r>
            <a:r>
              <a:rPr lang="en-US" sz="2400">
                <a:latin typeface="VNI-Times" pitchFamily="2" charset="0"/>
              </a:rPr>
              <a:t>,x</a:t>
            </a:r>
            <a:r>
              <a:rPr lang="en-US" sz="2400" baseline="-25000">
                <a:latin typeface="VNI-Times" pitchFamily="2" charset="0"/>
              </a:rPr>
              <a:t>2</a:t>
            </a:r>
            <a:r>
              <a:rPr lang="en-US" sz="2400">
                <a:latin typeface="VNI-Times" pitchFamily="2" charset="0"/>
              </a:rPr>
              <a:t>,…,x</a:t>
            </a:r>
            <a:r>
              <a:rPr lang="en-US" sz="2400" baseline="-25000">
                <a:latin typeface="VNI-Times" pitchFamily="2" charset="0"/>
              </a:rPr>
              <a:t>n</a:t>
            </a:r>
            <a:r>
              <a:rPr lang="en-US" sz="2400">
                <a:latin typeface="VNI-Times" pitchFamily="2" charset="0"/>
              </a:rPr>
              <a:t>).</a:t>
            </a:r>
          </a:p>
          <a:p>
            <a:pPr>
              <a:spcBef>
                <a:spcPct val="50000"/>
              </a:spcBef>
            </a:pPr>
            <a:endParaRPr lang="en-US" sz="2400">
              <a:latin typeface="VNI-Times" pitchFamily="2" charset="0"/>
            </a:endParaRPr>
          </a:p>
        </p:txBody>
      </p:sp>
      <p:sp>
        <p:nvSpPr>
          <p:cNvPr id="35845" name="Text Box 7"/>
          <p:cNvSpPr txBox="1">
            <a:spLocks noChangeArrowheads="1"/>
          </p:cNvSpPr>
          <p:nvPr/>
        </p:nvSpPr>
        <p:spPr bwMode="auto">
          <a:xfrm>
            <a:off x="1447800" y="4648200"/>
            <a:ext cx="7010400" cy="1735138"/>
          </a:xfrm>
          <a:prstGeom prst="rect">
            <a:avLst/>
          </a:prstGeom>
          <a:noFill/>
          <a:ln w="9525">
            <a:noFill/>
            <a:miter lim="800000"/>
            <a:headEnd/>
            <a:tailEnd/>
          </a:ln>
        </p:spPr>
        <p:txBody>
          <a:bodyPr>
            <a:spAutoFit/>
          </a:bodyPr>
          <a:lstStyle/>
          <a:p>
            <a:pPr algn="just">
              <a:spcBef>
                <a:spcPct val="50000"/>
              </a:spcBef>
            </a:pPr>
            <a:r>
              <a:rPr lang="en-US" sz="2400">
                <a:latin typeface="VNI-Times" pitchFamily="2" charset="0"/>
              </a:rPr>
              <a:t> Do ñoù, ñeå moâ taû f, ta coù theå laäp baûng goàm 2</a:t>
            </a:r>
            <a:r>
              <a:rPr lang="en-US" sz="2400" baseline="30000">
                <a:latin typeface="VNI-Times" pitchFamily="2" charset="0"/>
              </a:rPr>
              <a:t>n</a:t>
            </a:r>
            <a:r>
              <a:rPr lang="en-US" sz="2400">
                <a:latin typeface="VNI-Times" pitchFamily="2" charset="0"/>
              </a:rPr>
              <a:t> haøng  ghi taát caû caùc giaù trò cuûa f tuøy theo  2</a:t>
            </a:r>
            <a:r>
              <a:rPr lang="en-US" sz="2400" baseline="30000">
                <a:latin typeface="VNI-Times" pitchFamily="2" charset="0"/>
              </a:rPr>
              <a:t>n </a:t>
            </a:r>
            <a:r>
              <a:rPr lang="en-US" sz="2400">
                <a:latin typeface="VNI-Times" pitchFamily="2" charset="0"/>
              </a:rPr>
              <a:t>tröôøng hôïp cuûa bieán. </a:t>
            </a:r>
            <a:r>
              <a:rPr lang="en-US" sz="2400" b="1">
                <a:latin typeface="VNI-Times" pitchFamily="2" charset="0"/>
              </a:rPr>
              <a:t>Ta goïi ñaây laø baûng chaân trò cuûa f</a:t>
            </a:r>
            <a:r>
              <a:rPr lang="en-US" sz="2400">
                <a:latin typeface="VNI-Times" pitchFamily="2" charset="0"/>
              </a:rPr>
              <a:t> </a:t>
            </a:r>
          </a:p>
          <a:p>
            <a:pPr>
              <a:spcBef>
                <a:spcPct val="50000"/>
              </a:spcBef>
            </a:pPr>
            <a:endParaRPr lang="en-US" sz="2400">
              <a:latin typeface="VNI-Times" pitchFamily="2" charset="0"/>
            </a:endParaRPr>
          </a:p>
        </p:txBody>
      </p:sp>
      <p:sp>
        <p:nvSpPr>
          <p:cNvPr id="35846" name="Rectangle 8"/>
          <p:cNvSpPr>
            <a:spLocks noGrp="1" noChangeArrowheads="1"/>
          </p:cNvSpPr>
          <p:nvPr>
            <p:ph type="title"/>
          </p:nvPr>
        </p:nvSpPr>
        <p:spPr/>
        <p:txBody>
          <a:bodyPr/>
          <a:lstStyle/>
          <a:p>
            <a:pPr eaLnBrk="1" hangingPunct="1"/>
            <a:r>
              <a:rPr lang="en-US" smtClean="0"/>
              <a:t>Bảng chân trị</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p>
            <a:pPr fontAlgn="base">
              <a:spcBef>
                <a:spcPct val="0"/>
              </a:spcBef>
              <a:spcAft>
                <a:spcPct val="0"/>
              </a:spcAft>
            </a:pPr>
            <a:fld id="{2C4949AE-CBDB-4740-A599-4AE60396000B}" type="slidenum">
              <a:rPr lang="en-US" smtClean="0"/>
              <a:pPr fontAlgn="base">
                <a:spcBef>
                  <a:spcPct val="0"/>
                </a:spcBef>
                <a:spcAft>
                  <a:spcPct val="0"/>
                </a:spcAft>
              </a:pPr>
              <a:t>12</a:t>
            </a:fld>
            <a:endParaRPr lang="en-US" smtClean="0"/>
          </a:p>
        </p:txBody>
      </p:sp>
      <p:sp>
        <p:nvSpPr>
          <p:cNvPr id="36867" name="Rectangle 2"/>
          <p:cNvSpPr>
            <a:spLocks noGrp="1" noChangeArrowheads="1"/>
          </p:cNvSpPr>
          <p:nvPr>
            <p:ph type="title"/>
          </p:nvPr>
        </p:nvSpPr>
        <p:spPr/>
        <p:txBody>
          <a:bodyPr/>
          <a:lstStyle/>
          <a:p>
            <a:pPr eaLnBrk="1" hangingPunct="1"/>
            <a:r>
              <a:rPr lang="en-US" sz="6000" smtClean="0"/>
              <a:t>Ví dụ</a:t>
            </a:r>
          </a:p>
        </p:txBody>
      </p:sp>
      <p:sp>
        <p:nvSpPr>
          <p:cNvPr id="36868" name="Text Box 5"/>
          <p:cNvSpPr txBox="1">
            <a:spLocks noChangeArrowheads="1"/>
          </p:cNvSpPr>
          <p:nvPr/>
        </p:nvSpPr>
        <p:spPr bwMode="auto">
          <a:xfrm>
            <a:off x="914400" y="2133600"/>
            <a:ext cx="7924800" cy="1066800"/>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Xeùt keát quả f trong vieäc thoâng qua moät quyeát ñònh döïa vaøo 3 phieáu baàu x, y, z </a:t>
            </a:r>
          </a:p>
        </p:txBody>
      </p:sp>
      <p:sp>
        <p:nvSpPr>
          <p:cNvPr id="36869" name="Text Box 6"/>
          <p:cNvSpPr txBox="1">
            <a:spLocks noChangeArrowheads="1"/>
          </p:cNvSpPr>
          <p:nvPr/>
        </p:nvSpPr>
        <p:spPr bwMode="auto">
          <a:xfrm>
            <a:off x="1066800" y="3352800"/>
            <a:ext cx="7391400" cy="946150"/>
          </a:xfrm>
          <a:prstGeom prst="rect">
            <a:avLst/>
          </a:prstGeom>
          <a:noFill/>
          <a:ln w="9525">
            <a:noFill/>
            <a:miter lim="800000"/>
            <a:headEnd/>
            <a:tailEnd/>
          </a:ln>
        </p:spPr>
        <p:txBody>
          <a:bodyPr>
            <a:spAutoFit/>
          </a:bodyPr>
          <a:lstStyle/>
          <a:p>
            <a:pPr marL="457200" indent="-457200">
              <a:spcBef>
                <a:spcPct val="50000"/>
              </a:spcBef>
              <a:buFontTx/>
              <a:buAutoNum type="arabicPeriod"/>
            </a:pPr>
            <a:r>
              <a:rPr lang="en-US" sz="2800">
                <a:latin typeface="VNI-Times" pitchFamily="2" charset="0"/>
              </a:rPr>
              <a:t>Moãi phieáu chæ laáy moät trong hai giaù trò: 1 (taùn thaønh)  hoaëc 0 (baùc boû). </a:t>
            </a:r>
          </a:p>
        </p:txBody>
      </p:sp>
      <p:sp>
        <p:nvSpPr>
          <p:cNvPr id="36870" name="Text Box 7"/>
          <p:cNvSpPr txBox="1">
            <a:spLocks noChangeArrowheads="1"/>
          </p:cNvSpPr>
          <p:nvPr/>
        </p:nvSpPr>
        <p:spPr bwMode="auto">
          <a:xfrm>
            <a:off x="1143000" y="4267200"/>
            <a:ext cx="7315200" cy="1816100"/>
          </a:xfrm>
          <a:prstGeom prst="rect">
            <a:avLst/>
          </a:prstGeom>
          <a:noFill/>
          <a:ln w="9525">
            <a:noFill/>
            <a:miter lim="800000"/>
            <a:headEnd/>
            <a:tailEnd/>
          </a:ln>
        </p:spPr>
        <p:txBody>
          <a:bodyPr>
            <a:spAutoFit/>
          </a:bodyPr>
          <a:lstStyle/>
          <a:p>
            <a:pPr marL="457200" indent="-457200" algn="just">
              <a:spcBef>
                <a:spcPct val="50000"/>
              </a:spcBef>
              <a:buFontTx/>
              <a:buAutoNum type="arabicPeriod" startAt="2"/>
            </a:pPr>
            <a:r>
              <a:rPr lang="en-US" sz="2800">
                <a:latin typeface="VNI-Times" pitchFamily="2" charset="0"/>
              </a:rPr>
              <a:t>Keát q</a:t>
            </a:r>
            <a:r>
              <a:rPr lang="en-US" sz="2800">
                <a:latin typeface="Times New Roman" pitchFamily="18" charset="0"/>
                <a:cs typeface="Times New Roman" pitchFamily="18" charset="0"/>
              </a:rPr>
              <a:t>ủa</a:t>
            </a:r>
            <a:r>
              <a:rPr lang="en-US" sz="2800">
                <a:latin typeface="VNI-Times" pitchFamily="2" charset="0"/>
              </a:rPr>
              <a:t> f laø 1 (thoâng qua quyeát ñònh) neáu</a:t>
            </a:r>
          </a:p>
          <a:p>
            <a:pPr marL="457200" indent="-457200" algn="just">
              <a:spcBef>
                <a:spcPct val="50000"/>
              </a:spcBef>
            </a:pPr>
            <a:r>
              <a:rPr lang="en-US" sz="2800">
                <a:latin typeface="VNI-Times" pitchFamily="2" charset="0"/>
              </a:rPr>
              <a:t>ñöôïc ña soá phieáu taùn thaønh, laø 0 (khoâng thoâng</a:t>
            </a:r>
          </a:p>
          <a:p>
            <a:pPr marL="457200" indent="-457200" algn="just">
              <a:spcBef>
                <a:spcPct val="50000"/>
              </a:spcBef>
            </a:pPr>
            <a:r>
              <a:rPr lang="en-US" sz="2800">
                <a:latin typeface="VNI-Times" pitchFamily="2" charset="0"/>
              </a:rPr>
              <a:t>qua quyeát ñònh) neáu ña soá phieáu baùc boû.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xfrm>
            <a:off x="6553200" y="6096000"/>
            <a:ext cx="2133600" cy="457200"/>
          </a:xfrm>
          <a:noFill/>
        </p:spPr>
        <p:txBody>
          <a:bodyPr/>
          <a:lstStyle/>
          <a:p>
            <a:pPr fontAlgn="base">
              <a:spcBef>
                <a:spcPct val="0"/>
              </a:spcBef>
              <a:spcAft>
                <a:spcPct val="0"/>
              </a:spcAft>
            </a:pPr>
            <a:fld id="{441AF842-4E82-4142-B664-EDB9003BF9EC}" type="slidenum">
              <a:rPr lang="en-US" smtClean="0"/>
              <a:pPr fontAlgn="base">
                <a:spcBef>
                  <a:spcPct val="0"/>
                </a:spcBef>
                <a:spcAft>
                  <a:spcPct val="0"/>
                </a:spcAft>
              </a:pPr>
              <a:t>13</a:t>
            </a:fld>
            <a:endParaRPr lang="en-US" smtClean="0"/>
          </a:p>
        </p:txBody>
      </p:sp>
      <p:sp>
        <p:nvSpPr>
          <p:cNvPr id="37891" name="Rectangle 2"/>
          <p:cNvSpPr>
            <a:spLocks noGrp="1" noChangeArrowheads="1"/>
          </p:cNvSpPr>
          <p:nvPr>
            <p:ph type="title"/>
          </p:nvPr>
        </p:nvSpPr>
        <p:spPr/>
        <p:txBody>
          <a:bodyPr/>
          <a:lstStyle/>
          <a:p>
            <a:pPr eaLnBrk="1" hangingPunct="1"/>
            <a:r>
              <a:rPr lang="en-US" smtClean="0"/>
              <a:t>Hàm Bool</a:t>
            </a:r>
          </a:p>
        </p:txBody>
      </p:sp>
      <p:pic>
        <p:nvPicPr>
          <p:cNvPr id="37892" name="Picture 4"/>
          <p:cNvPicPr>
            <a:picLocks noChangeAspect="1" noChangeArrowheads="1"/>
          </p:cNvPicPr>
          <p:nvPr/>
        </p:nvPicPr>
        <p:blipFill>
          <a:blip r:embed="rId2"/>
          <a:srcRect/>
          <a:stretch>
            <a:fillRect/>
          </a:stretch>
        </p:blipFill>
        <p:spPr bwMode="auto">
          <a:xfrm>
            <a:off x="2819400" y="2590800"/>
            <a:ext cx="3087688" cy="4191000"/>
          </a:xfrm>
          <a:prstGeom prst="rect">
            <a:avLst/>
          </a:prstGeom>
          <a:noFill/>
          <a:ln w="9525">
            <a:noFill/>
            <a:miter lim="800000"/>
            <a:headEnd/>
            <a:tailEnd/>
          </a:ln>
        </p:spPr>
      </p:pic>
      <p:sp>
        <p:nvSpPr>
          <p:cNvPr id="37893" name="TextBox 5"/>
          <p:cNvSpPr txBox="1">
            <a:spLocks noChangeArrowheads="1"/>
          </p:cNvSpPr>
          <p:nvPr/>
        </p:nvSpPr>
        <p:spPr bwMode="auto">
          <a:xfrm>
            <a:off x="1219200" y="1676400"/>
            <a:ext cx="7391400" cy="954088"/>
          </a:xfrm>
          <a:prstGeom prst="rect">
            <a:avLst/>
          </a:prstGeom>
          <a:noFill/>
          <a:ln w="9525">
            <a:noFill/>
            <a:miter lim="800000"/>
            <a:headEnd/>
            <a:tailEnd/>
          </a:ln>
        </p:spPr>
        <p:txBody>
          <a:bodyPr>
            <a:spAutoFit/>
          </a:bodyPr>
          <a:lstStyle/>
          <a:p>
            <a:pPr>
              <a:spcBef>
                <a:spcPct val="50000"/>
              </a:spcBef>
            </a:pPr>
            <a:r>
              <a:rPr lang="en-US" sz="2800">
                <a:latin typeface="VNI-Times" pitchFamily="2" charset="0"/>
              </a:rPr>
              <a:t>Khi ñoù f laø haøm Bool theo 3 bieán x, y, z coù baûng chaân trò nhö sau:</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p>
            <a:pPr fontAlgn="base">
              <a:spcBef>
                <a:spcPct val="0"/>
              </a:spcBef>
              <a:spcAft>
                <a:spcPct val="0"/>
              </a:spcAft>
            </a:pPr>
            <a:fld id="{F7AF04BB-9753-497E-863E-142C287F9C04}" type="slidenum">
              <a:rPr lang="en-US" smtClean="0"/>
              <a:pPr fontAlgn="base">
                <a:spcBef>
                  <a:spcPct val="0"/>
                </a:spcBef>
                <a:spcAft>
                  <a:spcPct val="0"/>
                </a:spcAft>
              </a:pPr>
              <a:t>14</a:t>
            </a:fld>
            <a:endParaRPr lang="en-US" smtClean="0"/>
          </a:p>
        </p:txBody>
      </p:sp>
      <p:sp>
        <p:nvSpPr>
          <p:cNvPr id="38915" name="Rectangle 2"/>
          <p:cNvSpPr>
            <a:spLocks noGrp="1" noChangeArrowheads="1"/>
          </p:cNvSpPr>
          <p:nvPr>
            <p:ph type="title"/>
          </p:nvPr>
        </p:nvSpPr>
        <p:spPr/>
        <p:txBody>
          <a:bodyPr/>
          <a:lstStyle/>
          <a:p>
            <a:pPr eaLnBrk="1" hangingPunct="1"/>
            <a:r>
              <a:rPr lang="en-US" smtClean="0"/>
              <a:t>Các phép toán trên hàm Bool</a:t>
            </a:r>
          </a:p>
        </p:txBody>
      </p:sp>
      <p:sp>
        <p:nvSpPr>
          <p:cNvPr id="38916" name="Text Box 4"/>
          <p:cNvSpPr txBox="1">
            <a:spLocks noChangeArrowheads="1"/>
          </p:cNvSpPr>
          <p:nvPr/>
        </p:nvSpPr>
        <p:spPr bwMode="auto">
          <a:xfrm>
            <a:off x="1066800" y="1600200"/>
            <a:ext cx="7086600" cy="519113"/>
          </a:xfrm>
          <a:prstGeom prst="rect">
            <a:avLst/>
          </a:prstGeom>
          <a:noFill/>
          <a:ln w="9525">
            <a:noFill/>
            <a:miter lim="800000"/>
            <a:headEnd/>
            <a:tailEnd/>
          </a:ln>
        </p:spPr>
        <p:txBody>
          <a:bodyPr>
            <a:spAutoFit/>
          </a:bodyPr>
          <a:lstStyle/>
          <a:p>
            <a:pPr>
              <a:spcBef>
                <a:spcPct val="50000"/>
              </a:spcBef>
            </a:pPr>
            <a:r>
              <a:rPr lang="en-US" sz="2800">
                <a:latin typeface="Times New Roman" pitchFamily="18" charset="0"/>
              </a:rPr>
              <a:t>Các phép toán trên F</a:t>
            </a:r>
            <a:r>
              <a:rPr lang="en-US" sz="2800" baseline="-25000">
                <a:latin typeface="Times New Roman" pitchFamily="18" charset="0"/>
              </a:rPr>
              <a:t>n</a:t>
            </a:r>
            <a:r>
              <a:rPr lang="en-US" sz="2800">
                <a:latin typeface="Times New Roman" pitchFamily="18" charset="0"/>
              </a:rPr>
              <a:t> được định nghĩa như sau:</a:t>
            </a:r>
          </a:p>
        </p:txBody>
      </p:sp>
      <p:sp>
        <p:nvSpPr>
          <p:cNvPr id="38917" name="Text Box 5"/>
          <p:cNvSpPr txBox="1">
            <a:spLocks noChangeArrowheads="1"/>
          </p:cNvSpPr>
          <p:nvPr/>
        </p:nvSpPr>
        <p:spPr bwMode="auto">
          <a:xfrm>
            <a:off x="609600" y="2209800"/>
            <a:ext cx="7772400" cy="579438"/>
          </a:xfrm>
          <a:prstGeom prst="rect">
            <a:avLst/>
          </a:prstGeom>
          <a:noFill/>
          <a:ln w="9525">
            <a:noFill/>
            <a:miter lim="800000"/>
            <a:headEnd/>
            <a:tailEnd/>
          </a:ln>
        </p:spPr>
        <p:txBody>
          <a:bodyPr>
            <a:spAutoFit/>
          </a:bodyPr>
          <a:lstStyle/>
          <a:p>
            <a:pPr marL="457200" indent="-457200">
              <a:spcBef>
                <a:spcPct val="50000"/>
              </a:spcBef>
              <a:buFontTx/>
              <a:buAutoNum type="arabicPeriod"/>
            </a:pPr>
            <a:r>
              <a:rPr lang="en-US" sz="2800">
                <a:latin typeface="VNI-Times" pitchFamily="2" charset="0"/>
              </a:rPr>
              <a:t>Pheùp coäng Bool </a:t>
            </a:r>
            <a:r>
              <a:rPr lang="en-US" sz="2800">
                <a:latin typeface="VNI-Times" pitchFamily="2" charset="0"/>
                <a:sym typeface="Symbol" pitchFamily="18" charset="2"/>
              </a:rPr>
              <a:t></a:t>
            </a:r>
            <a:r>
              <a:rPr lang="en-US" sz="3200">
                <a:latin typeface="VNI-Times" pitchFamily="2" charset="0"/>
              </a:rPr>
              <a:t>:</a:t>
            </a:r>
          </a:p>
        </p:txBody>
      </p:sp>
      <p:sp>
        <p:nvSpPr>
          <p:cNvPr id="38918" name="Text Box 7"/>
          <p:cNvSpPr txBox="1">
            <a:spLocks noChangeArrowheads="1"/>
          </p:cNvSpPr>
          <p:nvPr/>
        </p:nvSpPr>
        <p:spPr bwMode="auto">
          <a:xfrm>
            <a:off x="1066800" y="2819400"/>
            <a:ext cx="8077200" cy="1006475"/>
          </a:xfrm>
          <a:prstGeom prst="rect">
            <a:avLst/>
          </a:prstGeom>
          <a:noFill/>
          <a:ln w="9525">
            <a:noFill/>
            <a:miter lim="800000"/>
            <a:headEnd/>
            <a:tailEnd/>
          </a:ln>
        </p:spPr>
        <p:txBody>
          <a:bodyPr>
            <a:spAutoFit/>
          </a:bodyPr>
          <a:lstStyle/>
          <a:p>
            <a:r>
              <a:rPr lang="en-US" sz="2800">
                <a:latin typeface="VNI-Times" pitchFamily="2" charset="0"/>
              </a:rPr>
              <a:t>Vôùi f, g </a:t>
            </a:r>
            <a:r>
              <a:rPr lang="en-US" sz="2800">
                <a:latin typeface="VNI-Times" pitchFamily="2" charset="0"/>
                <a:sym typeface="Symbol" pitchFamily="18" charset="2"/>
              </a:rPr>
              <a:t></a:t>
            </a:r>
            <a:r>
              <a:rPr lang="en-US" sz="2800">
                <a:latin typeface="VNI-Times" pitchFamily="2" charset="0"/>
              </a:rPr>
              <a:t> </a:t>
            </a:r>
            <a:r>
              <a:rPr lang="en-US" sz="3200">
                <a:latin typeface="VNI-Times" pitchFamily="2" charset="0"/>
              </a:rPr>
              <a:t>F</a:t>
            </a:r>
            <a:r>
              <a:rPr lang="en-US" sz="3200" baseline="-25000">
                <a:latin typeface="VNI-Times" pitchFamily="2" charset="0"/>
              </a:rPr>
              <a:t>n</a:t>
            </a:r>
            <a:r>
              <a:rPr lang="en-US" sz="2800">
                <a:latin typeface="VNI-Times" pitchFamily="2" charset="0"/>
              </a:rPr>
              <a:t> ta ñònh nghóa toång Bool cuûa f vaø g:</a:t>
            </a:r>
          </a:p>
          <a:p>
            <a:r>
              <a:rPr lang="en-US" sz="2800">
                <a:latin typeface="VNI-Times" pitchFamily="2" charset="0"/>
              </a:rPr>
              <a:t>	</a:t>
            </a:r>
          </a:p>
        </p:txBody>
      </p:sp>
      <p:sp>
        <p:nvSpPr>
          <p:cNvPr id="38919" name="Text Box 8"/>
          <p:cNvSpPr txBox="1">
            <a:spLocks noChangeArrowheads="1"/>
          </p:cNvSpPr>
          <p:nvPr/>
        </p:nvSpPr>
        <p:spPr bwMode="auto">
          <a:xfrm>
            <a:off x="2667000" y="3505200"/>
            <a:ext cx="3200400" cy="579438"/>
          </a:xfrm>
          <a:prstGeom prst="rect">
            <a:avLst/>
          </a:prstGeom>
          <a:noFill/>
          <a:ln w="9525">
            <a:noFill/>
            <a:miter lim="800000"/>
            <a:headEnd/>
            <a:tailEnd/>
          </a:ln>
        </p:spPr>
        <p:txBody>
          <a:bodyPr>
            <a:spAutoFit/>
          </a:bodyPr>
          <a:lstStyle/>
          <a:p>
            <a:r>
              <a:rPr lang="en-US" sz="3200">
                <a:latin typeface="Times New Roman" pitchFamily="18" charset="0"/>
              </a:rPr>
              <a:t>f </a:t>
            </a:r>
            <a:r>
              <a:rPr lang="en-US" sz="3200">
                <a:latin typeface="Times New Roman" pitchFamily="18" charset="0"/>
                <a:sym typeface="Symbol" pitchFamily="18" charset="2"/>
              </a:rPr>
              <a:t></a:t>
            </a:r>
            <a:r>
              <a:rPr lang="en-US" sz="3200">
                <a:latin typeface="Times New Roman" pitchFamily="18" charset="0"/>
              </a:rPr>
              <a:t> g = f + g – fg </a:t>
            </a:r>
          </a:p>
        </p:txBody>
      </p:sp>
      <p:sp>
        <p:nvSpPr>
          <p:cNvPr id="38920" name="Rectangle 9"/>
          <p:cNvSpPr>
            <a:spLocks noChangeArrowheads="1"/>
          </p:cNvSpPr>
          <p:nvPr/>
        </p:nvSpPr>
        <p:spPr bwMode="auto">
          <a:xfrm>
            <a:off x="2514600" y="3429000"/>
            <a:ext cx="3352800" cy="762000"/>
          </a:xfrm>
          <a:prstGeom prst="rect">
            <a:avLst/>
          </a:prstGeom>
          <a:noFill/>
          <a:ln w="38100">
            <a:solidFill>
              <a:srgbClr val="FF0000"/>
            </a:solidFill>
            <a:miter lim="800000"/>
            <a:headEnd/>
            <a:tailEnd/>
          </a:ln>
        </p:spPr>
        <p:txBody>
          <a:bodyPr wrap="none" anchor="ctr"/>
          <a:lstStyle/>
          <a:p>
            <a:endParaRPr lang="en-US"/>
          </a:p>
        </p:txBody>
      </p:sp>
      <p:sp>
        <p:nvSpPr>
          <p:cNvPr id="38921" name="TextBox 9"/>
          <p:cNvSpPr txBox="1">
            <a:spLocks noChangeArrowheads="1"/>
          </p:cNvSpPr>
          <p:nvPr/>
        </p:nvSpPr>
        <p:spPr bwMode="auto">
          <a:xfrm>
            <a:off x="1295400" y="4495800"/>
            <a:ext cx="6858000" cy="1446213"/>
          </a:xfrm>
          <a:prstGeom prst="rect">
            <a:avLst/>
          </a:prstGeom>
          <a:noFill/>
          <a:ln w="9525">
            <a:noFill/>
            <a:miter lim="800000"/>
            <a:headEnd/>
            <a:tailEnd/>
          </a:ln>
        </p:spPr>
        <p:txBody>
          <a:bodyPr>
            <a:spAutoFit/>
          </a:bodyPr>
          <a:lstStyle/>
          <a:p>
            <a:pPr>
              <a:spcBef>
                <a:spcPct val="50000"/>
              </a:spcBef>
            </a:pPr>
            <a:r>
              <a:rPr lang="en-US" sz="2800">
                <a:latin typeface="Times New Roman" pitchFamily="18" charset="0"/>
                <a:sym typeface="Symbol" pitchFamily="18" charset="2"/>
              </a:rPr>
              <a:t></a:t>
            </a:r>
            <a:r>
              <a:rPr lang="en-US" sz="2800">
                <a:latin typeface="Times New Roman" pitchFamily="18" charset="0"/>
              </a:rPr>
              <a:t>x = (x</a:t>
            </a:r>
            <a:r>
              <a:rPr lang="en-US" sz="2800" baseline="-25000">
                <a:latin typeface="Times New Roman" pitchFamily="18" charset="0"/>
              </a:rPr>
              <a:t>1</a:t>
            </a:r>
            <a:r>
              <a:rPr lang="en-US" sz="2800">
                <a:latin typeface="Times New Roman" pitchFamily="18" charset="0"/>
              </a:rPr>
              <a:t>,x</a:t>
            </a:r>
            <a:r>
              <a:rPr lang="en-US" sz="2800" baseline="-25000">
                <a:latin typeface="Times New Roman" pitchFamily="18" charset="0"/>
              </a:rPr>
              <a:t>2</a:t>
            </a:r>
            <a:r>
              <a:rPr lang="en-US" sz="2800">
                <a:latin typeface="Times New Roman" pitchFamily="18" charset="0"/>
              </a:rPr>
              <a:t>,…,x</a:t>
            </a:r>
            <a:r>
              <a:rPr lang="en-US" sz="2800" baseline="-25000">
                <a:latin typeface="Times New Roman" pitchFamily="18" charset="0"/>
              </a:rPr>
              <a:t>n</a:t>
            </a:r>
            <a:r>
              <a:rPr lang="en-US" sz="2800">
                <a:latin typeface="Times New Roman" pitchFamily="18" charset="0"/>
              </a:rPr>
              <a:t>)</a:t>
            </a:r>
            <a:r>
              <a:rPr lang="en-US" sz="2800">
                <a:latin typeface="Times New Roman" pitchFamily="18" charset="0"/>
                <a:sym typeface="Symbol" pitchFamily="18" charset="2"/>
              </a:rPr>
              <a:t></a:t>
            </a:r>
            <a:r>
              <a:rPr lang="en-US" sz="2800">
                <a:latin typeface="Times New Roman" pitchFamily="18" charset="0"/>
              </a:rPr>
              <a:t> B</a:t>
            </a:r>
            <a:r>
              <a:rPr lang="en-US" sz="2800" baseline="30000">
                <a:latin typeface="Times New Roman" pitchFamily="18" charset="0"/>
              </a:rPr>
              <a:t>n</a:t>
            </a:r>
            <a:r>
              <a:rPr lang="en-US" sz="2800">
                <a:latin typeface="Times New Roman" pitchFamily="18" charset="0"/>
              </a:rPr>
              <a:t>, </a:t>
            </a:r>
          </a:p>
          <a:p>
            <a:pPr>
              <a:spcBef>
                <a:spcPct val="50000"/>
              </a:spcBef>
            </a:pPr>
            <a:r>
              <a:rPr lang="en-US" sz="2800">
                <a:latin typeface="Times New Roman" pitchFamily="18" charset="0"/>
              </a:rPr>
              <a:t>	(f </a:t>
            </a:r>
            <a:r>
              <a:rPr lang="en-US" sz="2800">
                <a:latin typeface="Times New Roman" pitchFamily="18" charset="0"/>
                <a:sym typeface="Symbol" pitchFamily="18" charset="2"/>
              </a:rPr>
              <a:t></a:t>
            </a:r>
            <a:r>
              <a:rPr lang="en-US" sz="2800">
                <a:latin typeface="Times New Roman" pitchFamily="18" charset="0"/>
              </a:rPr>
              <a:t> g)(x) =  f(x) + g(x) – f(x)g(x) </a:t>
            </a:r>
          </a:p>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p>
            <a:pPr fontAlgn="base">
              <a:spcBef>
                <a:spcPct val="0"/>
              </a:spcBef>
              <a:spcAft>
                <a:spcPct val="0"/>
              </a:spcAft>
            </a:pPr>
            <a:fld id="{2CC84AD5-B970-4815-9E13-054777BE0E4B}" type="slidenum">
              <a:rPr lang="en-US" smtClean="0"/>
              <a:pPr fontAlgn="base">
                <a:spcBef>
                  <a:spcPct val="0"/>
                </a:spcBef>
                <a:spcAft>
                  <a:spcPct val="0"/>
                </a:spcAft>
              </a:pPr>
              <a:t>15</a:t>
            </a:fld>
            <a:endParaRPr lang="en-US" smtClean="0"/>
          </a:p>
        </p:txBody>
      </p:sp>
      <p:sp>
        <p:nvSpPr>
          <p:cNvPr id="39939"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Các phép toán trên hàm Bool</a:t>
            </a:r>
          </a:p>
        </p:txBody>
      </p:sp>
      <p:sp>
        <p:nvSpPr>
          <p:cNvPr id="39940" name="Text Box 3"/>
          <p:cNvSpPr txBox="1">
            <a:spLocks noChangeArrowheads="1"/>
          </p:cNvSpPr>
          <p:nvPr/>
        </p:nvSpPr>
        <p:spPr bwMode="auto">
          <a:xfrm>
            <a:off x="914400" y="1676400"/>
            <a:ext cx="5410200" cy="579438"/>
          </a:xfrm>
          <a:prstGeom prst="rect">
            <a:avLst/>
          </a:prstGeom>
          <a:noFill/>
          <a:ln w="9525">
            <a:noFill/>
            <a:miter lim="800000"/>
            <a:headEnd/>
            <a:tailEnd/>
          </a:ln>
        </p:spPr>
        <p:txBody>
          <a:bodyPr>
            <a:spAutoFit/>
          </a:bodyPr>
          <a:lstStyle/>
          <a:p>
            <a:pPr marL="457200" indent="-457200">
              <a:spcBef>
                <a:spcPct val="50000"/>
              </a:spcBef>
              <a:buFontTx/>
              <a:buAutoNum type="arabicPeriod" startAt="2"/>
            </a:pPr>
            <a:r>
              <a:rPr lang="en-US" sz="3200">
                <a:latin typeface="VNI-Times" pitchFamily="2" charset="0"/>
              </a:rPr>
              <a:t>Pheùp nhaân Bool </a:t>
            </a:r>
            <a:r>
              <a:rPr lang="en-US" sz="3200">
                <a:latin typeface="VNI-Times" pitchFamily="2" charset="0"/>
                <a:sym typeface="Symbol" pitchFamily="18" charset="2"/>
              </a:rPr>
              <a:t></a:t>
            </a:r>
            <a:r>
              <a:rPr lang="en-US" sz="3200">
                <a:latin typeface="VNI-Times" pitchFamily="2" charset="0"/>
              </a:rPr>
              <a:t>:</a:t>
            </a:r>
          </a:p>
        </p:txBody>
      </p:sp>
      <p:sp>
        <p:nvSpPr>
          <p:cNvPr id="39941" name="Text Box 4"/>
          <p:cNvSpPr txBox="1">
            <a:spLocks noChangeArrowheads="1"/>
          </p:cNvSpPr>
          <p:nvPr/>
        </p:nvSpPr>
        <p:spPr bwMode="auto">
          <a:xfrm>
            <a:off x="609600" y="2133600"/>
            <a:ext cx="8077200" cy="641350"/>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Vôùi f, g </a:t>
            </a:r>
            <a:r>
              <a:rPr lang="en-US" sz="3200">
                <a:latin typeface="VNI-Times" pitchFamily="2" charset="0"/>
                <a:sym typeface="Symbol" pitchFamily="18" charset="2"/>
              </a:rPr>
              <a:t></a:t>
            </a:r>
            <a:r>
              <a:rPr lang="en-US" sz="3600">
                <a:latin typeface="VNI-Times" pitchFamily="2" charset="0"/>
                <a:sym typeface="Symbol" pitchFamily="18" charset="2"/>
              </a:rPr>
              <a:t>F</a:t>
            </a:r>
            <a:r>
              <a:rPr lang="en-US" sz="3600" baseline="-25000">
                <a:latin typeface="VNI-Times" pitchFamily="2" charset="0"/>
                <a:sym typeface="Symbol" pitchFamily="18" charset="2"/>
              </a:rPr>
              <a:t>n</a:t>
            </a:r>
            <a:r>
              <a:rPr lang="en-US" sz="3200">
                <a:latin typeface="VNI-Times" pitchFamily="2" charset="0"/>
              </a:rPr>
              <a:t> ta ñònh nghóa tích Bool cuûa f vaø g </a:t>
            </a:r>
          </a:p>
        </p:txBody>
      </p:sp>
      <p:sp>
        <p:nvSpPr>
          <p:cNvPr id="39942" name="Text Box 5"/>
          <p:cNvSpPr txBox="1">
            <a:spLocks noChangeArrowheads="1"/>
          </p:cNvSpPr>
          <p:nvPr/>
        </p:nvSpPr>
        <p:spPr bwMode="auto">
          <a:xfrm>
            <a:off x="3124200" y="2863850"/>
            <a:ext cx="2667000" cy="641350"/>
          </a:xfrm>
          <a:prstGeom prst="rect">
            <a:avLst/>
          </a:prstGeom>
          <a:noFill/>
          <a:ln w="9525">
            <a:noFill/>
            <a:miter lim="800000"/>
            <a:headEnd/>
            <a:tailEnd/>
          </a:ln>
        </p:spPr>
        <p:txBody>
          <a:bodyPr>
            <a:spAutoFit/>
          </a:bodyPr>
          <a:lstStyle/>
          <a:p>
            <a:pPr>
              <a:spcBef>
                <a:spcPct val="50000"/>
              </a:spcBef>
            </a:pPr>
            <a:r>
              <a:rPr lang="en-US" sz="3600">
                <a:latin typeface="Times New Roman" pitchFamily="18" charset="0"/>
              </a:rPr>
              <a:t>f </a:t>
            </a:r>
            <a:r>
              <a:rPr lang="en-US" sz="3600">
                <a:latin typeface="Times New Roman" pitchFamily="18" charset="0"/>
                <a:sym typeface="Symbol" pitchFamily="18" charset="2"/>
              </a:rPr>
              <a:t></a:t>
            </a:r>
            <a:r>
              <a:rPr lang="en-US" sz="3600">
                <a:latin typeface="Times New Roman" pitchFamily="18" charset="0"/>
              </a:rPr>
              <a:t> g = fg </a:t>
            </a:r>
          </a:p>
        </p:txBody>
      </p:sp>
      <p:sp>
        <p:nvSpPr>
          <p:cNvPr id="39943" name="Rectangle 6"/>
          <p:cNvSpPr>
            <a:spLocks noChangeArrowheads="1"/>
          </p:cNvSpPr>
          <p:nvPr/>
        </p:nvSpPr>
        <p:spPr bwMode="auto">
          <a:xfrm>
            <a:off x="2514600" y="2819400"/>
            <a:ext cx="3352800" cy="762000"/>
          </a:xfrm>
          <a:prstGeom prst="rect">
            <a:avLst/>
          </a:prstGeom>
          <a:noFill/>
          <a:ln w="38100">
            <a:solidFill>
              <a:srgbClr val="FF0000"/>
            </a:solidFill>
            <a:miter lim="800000"/>
            <a:headEnd/>
            <a:tailEnd/>
          </a:ln>
        </p:spPr>
        <p:txBody>
          <a:bodyPr wrap="none" anchor="ctr"/>
          <a:lstStyle/>
          <a:p>
            <a:endParaRPr lang="en-US"/>
          </a:p>
        </p:txBody>
      </p:sp>
      <p:sp>
        <p:nvSpPr>
          <p:cNvPr id="39944" name="TextBox 9"/>
          <p:cNvSpPr txBox="1">
            <a:spLocks noChangeArrowheads="1"/>
          </p:cNvSpPr>
          <p:nvPr/>
        </p:nvSpPr>
        <p:spPr bwMode="auto">
          <a:xfrm>
            <a:off x="1066800" y="3886200"/>
            <a:ext cx="7086600" cy="2092325"/>
          </a:xfrm>
          <a:prstGeom prst="rect">
            <a:avLst/>
          </a:prstGeom>
          <a:noFill/>
          <a:ln w="9525">
            <a:noFill/>
            <a:miter lim="800000"/>
            <a:headEnd/>
            <a:tailEnd/>
          </a:ln>
        </p:spPr>
        <p:txBody>
          <a:bodyPr>
            <a:spAutoFit/>
          </a:bodyPr>
          <a:lstStyle/>
          <a:p>
            <a:pPr>
              <a:spcBef>
                <a:spcPct val="50000"/>
              </a:spcBef>
            </a:pPr>
            <a:r>
              <a:rPr lang="en-US" sz="2800">
                <a:latin typeface="Times New Roman" pitchFamily="18" charset="0"/>
                <a:sym typeface="Symbol" pitchFamily="18" charset="2"/>
              </a:rPr>
              <a:t></a:t>
            </a:r>
            <a:r>
              <a:rPr lang="en-US" sz="2800">
                <a:latin typeface="Times New Roman" pitchFamily="18" charset="0"/>
              </a:rPr>
              <a:t>x=(x</a:t>
            </a:r>
            <a:r>
              <a:rPr lang="en-US" sz="2800" baseline="-25000">
                <a:latin typeface="Times New Roman" pitchFamily="18" charset="0"/>
              </a:rPr>
              <a:t>1</a:t>
            </a:r>
            <a:r>
              <a:rPr lang="en-US" sz="2800">
                <a:latin typeface="Times New Roman" pitchFamily="18" charset="0"/>
              </a:rPr>
              <a:t>,x</a:t>
            </a:r>
            <a:r>
              <a:rPr lang="en-US" sz="2800" baseline="-25000">
                <a:latin typeface="Times New Roman" pitchFamily="18" charset="0"/>
              </a:rPr>
              <a:t>2</a:t>
            </a:r>
            <a:r>
              <a:rPr lang="en-US" sz="2800">
                <a:latin typeface="Times New Roman" pitchFamily="18" charset="0"/>
              </a:rPr>
              <a:t>,…,x</a:t>
            </a:r>
            <a:r>
              <a:rPr lang="en-US" sz="2800" baseline="-25000">
                <a:latin typeface="Times New Roman" pitchFamily="18" charset="0"/>
              </a:rPr>
              <a:t>n</a:t>
            </a:r>
            <a:r>
              <a:rPr lang="en-US" sz="2800">
                <a:latin typeface="Times New Roman" pitchFamily="18" charset="0"/>
              </a:rPr>
              <a:t>)</a:t>
            </a:r>
            <a:r>
              <a:rPr lang="en-US" sz="2800">
                <a:latin typeface="Times New Roman" pitchFamily="18" charset="0"/>
                <a:sym typeface="Symbol" pitchFamily="18" charset="2"/>
              </a:rPr>
              <a:t></a:t>
            </a:r>
            <a:r>
              <a:rPr lang="en-US" sz="2800">
                <a:latin typeface="Times New Roman" pitchFamily="18" charset="0"/>
              </a:rPr>
              <a:t>B</a:t>
            </a:r>
            <a:r>
              <a:rPr lang="en-US" sz="2800" baseline="30000">
                <a:latin typeface="Times New Roman" pitchFamily="18" charset="0"/>
              </a:rPr>
              <a:t>n</a:t>
            </a:r>
            <a:r>
              <a:rPr lang="en-US" sz="2800">
                <a:latin typeface="Times New Roman" pitchFamily="18" charset="0"/>
              </a:rPr>
              <a:t>,</a:t>
            </a:r>
          </a:p>
          <a:p>
            <a:pPr>
              <a:spcBef>
                <a:spcPct val="50000"/>
              </a:spcBef>
            </a:pPr>
            <a:r>
              <a:rPr lang="en-US" sz="2800">
                <a:latin typeface="Times New Roman" pitchFamily="18" charset="0"/>
              </a:rPr>
              <a:t>		 (f </a:t>
            </a:r>
            <a:r>
              <a:rPr lang="en-US" sz="2800">
                <a:latin typeface="Times New Roman" pitchFamily="18" charset="0"/>
                <a:sym typeface="Symbol" pitchFamily="18" charset="2"/>
              </a:rPr>
              <a:t></a:t>
            </a:r>
            <a:r>
              <a:rPr lang="en-US" sz="2800">
                <a:latin typeface="Times New Roman" pitchFamily="18" charset="0"/>
              </a:rPr>
              <a:t> g)(x) =  f(x)g(x) </a:t>
            </a:r>
          </a:p>
          <a:p>
            <a:pPr>
              <a:spcBef>
                <a:spcPct val="50000"/>
              </a:spcBef>
            </a:pPr>
            <a:r>
              <a:rPr lang="en-US" sz="2800">
                <a:latin typeface="VNI-Times" pitchFamily="2" charset="0"/>
              </a:rPr>
              <a:t>Ta thöôøng vieát fg thay cho f </a:t>
            </a:r>
            <a:r>
              <a:rPr lang="en-US" sz="2800">
                <a:latin typeface="VNI-Times" pitchFamily="2" charset="0"/>
                <a:sym typeface="Symbol" pitchFamily="18" charset="2"/>
              </a:rPr>
              <a:t></a:t>
            </a:r>
            <a:r>
              <a:rPr lang="en-US" sz="2800">
                <a:latin typeface="VNI-Times" pitchFamily="2" charset="0"/>
              </a:rPr>
              <a:t> g </a:t>
            </a:r>
          </a:p>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4"/>
          <p:cNvSpPr>
            <a:spLocks noGrp="1"/>
          </p:cNvSpPr>
          <p:nvPr>
            <p:ph type="sldNum" sz="quarter" idx="11"/>
          </p:nvPr>
        </p:nvSpPr>
        <p:spPr>
          <a:noFill/>
        </p:spPr>
        <p:txBody>
          <a:bodyPr/>
          <a:lstStyle/>
          <a:p>
            <a:pPr fontAlgn="base">
              <a:spcBef>
                <a:spcPct val="0"/>
              </a:spcBef>
              <a:spcAft>
                <a:spcPct val="0"/>
              </a:spcAft>
            </a:pPr>
            <a:fld id="{08935754-CFDC-41A9-B876-3989C22A7F63}" type="slidenum">
              <a:rPr lang="en-US" smtClean="0"/>
              <a:pPr fontAlgn="base">
                <a:spcBef>
                  <a:spcPct val="0"/>
                </a:spcBef>
                <a:spcAft>
                  <a:spcPct val="0"/>
                </a:spcAft>
              </a:pPr>
              <a:t>16</a:t>
            </a:fld>
            <a:endParaRPr lang="en-US" smtClean="0"/>
          </a:p>
        </p:txBody>
      </p:sp>
      <p:sp>
        <p:nvSpPr>
          <p:cNvPr id="4101"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Các phép toán trên hàm Bool</a:t>
            </a:r>
          </a:p>
        </p:txBody>
      </p:sp>
      <p:sp>
        <p:nvSpPr>
          <p:cNvPr id="4102" name="Text Box 5"/>
          <p:cNvSpPr txBox="1">
            <a:spLocks noChangeArrowheads="1"/>
          </p:cNvSpPr>
          <p:nvPr/>
        </p:nvSpPr>
        <p:spPr bwMode="auto">
          <a:xfrm>
            <a:off x="609600" y="1676400"/>
            <a:ext cx="4724400" cy="461963"/>
          </a:xfrm>
          <a:prstGeom prst="rect">
            <a:avLst/>
          </a:prstGeom>
          <a:noFill/>
          <a:ln w="9525">
            <a:noFill/>
            <a:miter lim="800000"/>
            <a:headEnd/>
            <a:tailEnd/>
          </a:ln>
        </p:spPr>
        <p:txBody>
          <a:bodyPr>
            <a:spAutoFit/>
          </a:bodyPr>
          <a:lstStyle/>
          <a:p>
            <a:pPr marL="457200" indent="-457200">
              <a:spcBef>
                <a:spcPct val="50000"/>
              </a:spcBef>
            </a:pPr>
            <a:r>
              <a:rPr lang="en-US" sz="2400">
                <a:latin typeface="VNI-Times" pitchFamily="2" charset="0"/>
              </a:rPr>
              <a:t>3) Pheùp laáy haøm buø:</a:t>
            </a:r>
          </a:p>
        </p:txBody>
      </p:sp>
      <p:sp>
        <p:nvSpPr>
          <p:cNvPr id="4103" name="Text Box 7"/>
          <p:cNvSpPr txBox="1">
            <a:spLocks noChangeArrowheads="1"/>
          </p:cNvSpPr>
          <p:nvPr/>
        </p:nvSpPr>
        <p:spPr bwMode="auto">
          <a:xfrm>
            <a:off x="609600" y="2133600"/>
            <a:ext cx="7848600" cy="549275"/>
          </a:xfrm>
          <a:prstGeom prst="rect">
            <a:avLst/>
          </a:prstGeom>
          <a:noFill/>
          <a:ln w="9525">
            <a:noFill/>
            <a:miter lim="800000"/>
            <a:headEnd/>
            <a:tailEnd/>
          </a:ln>
        </p:spPr>
        <p:txBody>
          <a:bodyPr>
            <a:spAutoFit/>
          </a:bodyPr>
          <a:lstStyle/>
          <a:p>
            <a:pPr>
              <a:spcBef>
                <a:spcPct val="50000"/>
              </a:spcBef>
            </a:pPr>
            <a:r>
              <a:rPr lang="en-US" sz="2400">
                <a:latin typeface="VNI-Times" pitchFamily="2" charset="0"/>
              </a:rPr>
              <a:t>Vôùi f </a:t>
            </a:r>
            <a:r>
              <a:rPr lang="en-US" sz="2400">
                <a:latin typeface="VNI-Times" pitchFamily="2" charset="0"/>
                <a:sym typeface="Symbol" pitchFamily="18" charset="2"/>
              </a:rPr>
              <a:t> F</a:t>
            </a:r>
            <a:r>
              <a:rPr lang="en-US" sz="2400" baseline="-25000">
                <a:latin typeface="VNI-Times" pitchFamily="2" charset="0"/>
                <a:sym typeface="Symbol" pitchFamily="18" charset="2"/>
              </a:rPr>
              <a:t>n</a:t>
            </a:r>
            <a:r>
              <a:rPr lang="en-US" sz="2400">
                <a:latin typeface="VNI-Times" pitchFamily="2" charset="0"/>
              </a:rPr>
              <a:t> ta ñònh nghóa haøm buø cuûa f nhö sau</a:t>
            </a:r>
            <a:r>
              <a:rPr lang="en-US" sz="3000">
                <a:latin typeface="VNI-Times" pitchFamily="2" charset="0"/>
              </a:rPr>
              <a:t>:</a:t>
            </a:r>
          </a:p>
        </p:txBody>
      </p:sp>
      <p:sp>
        <p:nvSpPr>
          <p:cNvPr id="4104" name="Rectangle 9"/>
          <p:cNvSpPr>
            <a:spLocks noChangeArrowheads="1"/>
          </p:cNvSpPr>
          <p:nvPr/>
        </p:nvSpPr>
        <p:spPr bwMode="auto">
          <a:xfrm>
            <a:off x="3729038" y="4051300"/>
            <a:ext cx="9144000" cy="0"/>
          </a:xfrm>
          <a:prstGeom prst="rect">
            <a:avLst/>
          </a:prstGeom>
          <a:noFill/>
          <a:ln w="9525">
            <a:noFill/>
            <a:miter lim="800000"/>
            <a:headEnd/>
            <a:tailEnd/>
          </a:ln>
        </p:spPr>
        <p:txBody>
          <a:bodyPr wrap="none" anchor="ctr">
            <a:spAutoFit/>
          </a:bodyPr>
          <a:lstStyle/>
          <a:p>
            <a:endParaRPr lang="en-US"/>
          </a:p>
        </p:txBody>
      </p:sp>
      <p:graphicFrame>
        <p:nvGraphicFramePr>
          <p:cNvPr id="4098" name="Object 2"/>
          <p:cNvGraphicFramePr>
            <a:graphicFrameLocks noChangeAspect="1"/>
          </p:cNvGraphicFramePr>
          <p:nvPr/>
        </p:nvGraphicFramePr>
        <p:xfrm>
          <a:off x="3124200" y="2667000"/>
          <a:ext cx="1666875" cy="606425"/>
        </p:xfrm>
        <a:graphic>
          <a:graphicData uri="http://schemas.openxmlformats.org/presentationml/2006/ole">
            <p:oleObj spid="_x0000_s4098" name="Equation" r:id="rId3" imgW="736560" imgH="266400" progId="Equation.DSMT4">
              <p:embed/>
            </p:oleObj>
          </a:graphicData>
        </a:graphic>
      </p:graphicFrame>
      <p:sp>
        <p:nvSpPr>
          <p:cNvPr id="4105" name="Rectangle 10"/>
          <p:cNvSpPr>
            <a:spLocks noChangeArrowheads="1"/>
          </p:cNvSpPr>
          <p:nvPr/>
        </p:nvSpPr>
        <p:spPr bwMode="auto">
          <a:xfrm>
            <a:off x="2514600" y="2667000"/>
            <a:ext cx="3352800" cy="762000"/>
          </a:xfrm>
          <a:prstGeom prst="rect">
            <a:avLst/>
          </a:prstGeom>
          <a:noFill/>
          <a:ln w="38100">
            <a:solidFill>
              <a:srgbClr val="FF0000"/>
            </a:solidFill>
            <a:miter lim="800000"/>
            <a:headEnd/>
            <a:tailEnd/>
          </a:ln>
        </p:spPr>
        <p:txBody>
          <a:bodyPr wrap="none" anchor="ctr"/>
          <a:lstStyle/>
          <a:p>
            <a:endParaRPr lang="en-US"/>
          </a:p>
        </p:txBody>
      </p:sp>
      <p:sp>
        <p:nvSpPr>
          <p:cNvPr id="4106" name="TextBox 9"/>
          <p:cNvSpPr txBox="1">
            <a:spLocks noChangeArrowheads="1"/>
          </p:cNvSpPr>
          <p:nvPr/>
        </p:nvSpPr>
        <p:spPr bwMode="auto">
          <a:xfrm>
            <a:off x="762000" y="3733800"/>
            <a:ext cx="7086600" cy="1384300"/>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4) Thứ tự trên F</a:t>
            </a:r>
            <a:r>
              <a:rPr lang="en-US" sz="2800" baseline="-25000">
                <a:latin typeface="Times New Roman" pitchFamily="18" charset="0"/>
                <a:cs typeface="Times New Roman" pitchFamily="18" charset="0"/>
              </a:rPr>
              <a:t>n</a:t>
            </a:r>
          </a:p>
          <a:p>
            <a:r>
              <a:rPr lang="en-US" sz="2800">
                <a:latin typeface="Times New Roman" pitchFamily="18" charset="0"/>
                <a:cs typeface="Times New Roman" pitchFamily="18" charset="0"/>
              </a:rPr>
              <a:t>Với f, g </a:t>
            </a:r>
            <a:r>
              <a:rPr lang="en-US" sz="2800">
                <a:latin typeface="Times New Roman" pitchFamily="18" charset="0"/>
                <a:cs typeface="Times New Roman" pitchFamily="18" charset="0"/>
                <a:sym typeface="Symbol" pitchFamily="18" charset="2"/>
              </a:rPr>
              <a:t> F</a:t>
            </a:r>
            <a:r>
              <a:rPr lang="en-US" sz="2800" baseline="-25000">
                <a:latin typeface="Times New Roman" pitchFamily="18" charset="0"/>
                <a:cs typeface="Times New Roman" pitchFamily="18" charset="0"/>
                <a:sym typeface="Symbol" pitchFamily="18" charset="2"/>
              </a:rPr>
              <a:t>n</a:t>
            </a:r>
            <a:r>
              <a:rPr lang="en-US" sz="2800">
                <a:latin typeface="Times New Roman" pitchFamily="18" charset="0"/>
                <a:cs typeface="Times New Roman" pitchFamily="18" charset="0"/>
                <a:sym typeface="Symbol" pitchFamily="18" charset="2"/>
              </a:rPr>
              <a:t> thì </a:t>
            </a:r>
          </a:p>
          <a:p>
            <a:r>
              <a:rPr lang="en-US" sz="2800">
                <a:latin typeface="Times New Roman" pitchFamily="18" charset="0"/>
                <a:cs typeface="Times New Roman" pitchFamily="18" charset="0"/>
                <a:sym typeface="Symbol" pitchFamily="18" charset="2"/>
              </a:rPr>
              <a:t>f     g   x = (x</a:t>
            </a:r>
            <a:r>
              <a:rPr lang="en-US" sz="2800" baseline="-25000">
                <a:latin typeface="Times New Roman" pitchFamily="18" charset="0"/>
                <a:cs typeface="Times New Roman" pitchFamily="18" charset="0"/>
                <a:sym typeface="Symbol" pitchFamily="18" charset="2"/>
              </a:rPr>
              <a:t>1</a:t>
            </a:r>
            <a:r>
              <a:rPr lang="en-US" sz="2800">
                <a:latin typeface="Times New Roman" pitchFamily="18" charset="0"/>
                <a:cs typeface="Times New Roman" pitchFamily="18" charset="0"/>
                <a:sym typeface="Symbol" pitchFamily="18" charset="2"/>
              </a:rPr>
              <a:t>, x</a:t>
            </a:r>
            <a:r>
              <a:rPr lang="en-US" sz="2800" baseline="-25000">
                <a:latin typeface="Times New Roman" pitchFamily="18" charset="0"/>
                <a:cs typeface="Times New Roman" pitchFamily="18" charset="0"/>
                <a:sym typeface="Symbol" pitchFamily="18" charset="2"/>
              </a:rPr>
              <a:t>2</a:t>
            </a:r>
            <a:r>
              <a:rPr lang="en-US" sz="2800">
                <a:latin typeface="Times New Roman" pitchFamily="18" charset="0"/>
                <a:cs typeface="Times New Roman" pitchFamily="18" charset="0"/>
                <a:sym typeface="Symbol" pitchFamily="18" charset="2"/>
              </a:rPr>
              <a:t>, …,   x</a:t>
            </a:r>
            <a:r>
              <a:rPr lang="en-US" sz="2800" baseline="-25000">
                <a:latin typeface="Times New Roman" pitchFamily="18" charset="0"/>
                <a:cs typeface="Times New Roman" pitchFamily="18" charset="0"/>
                <a:sym typeface="Symbol" pitchFamily="18" charset="2"/>
              </a:rPr>
              <a:t>n</a:t>
            </a:r>
            <a:r>
              <a:rPr lang="en-US" sz="2800">
                <a:latin typeface="Times New Roman" pitchFamily="18" charset="0"/>
                <a:cs typeface="Times New Roman" pitchFamily="18" charset="0"/>
                <a:sym typeface="Symbol" pitchFamily="18" charset="2"/>
              </a:rPr>
              <a:t>) B</a:t>
            </a:r>
            <a:r>
              <a:rPr lang="en-US" sz="2800" baseline="30000">
                <a:latin typeface="Times New Roman" pitchFamily="18" charset="0"/>
                <a:cs typeface="Times New Roman" pitchFamily="18" charset="0"/>
                <a:sym typeface="Symbol" pitchFamily="18" charset="2"/>
              </a:rPr>
              <a:t>n</a:t>
            </a:r>
            <a:r>
              <a:rPr lang="en-US" sz="2800">
                <a:latin typeface="Times New Roman" pitchFamily="18" charset="0"/>
                <a:cs typeface="Times New Roman" pitchFamily="18" charset="0"/>
                <a:sym typeface="Symbol" pitchFamily="18" charset="2"/>
              </a:rPr>
              <a:t> , f(x)  g(x) </a:t>
            </a:r>
            <a:endParaRPr lang="en-US" sz="2800">
              <a:latin typeface="Times New Roman" pitchFamily="18" charset="0"/>
              <a:cs typeface="Times New Roman" pitchFamily="18" charset="0"/>
            </a:endParaRPr>
          </a:p>
        </p:txBody>
      </p:sp>
      <p:graphicFrame>
        <p:nvGraphicFramePr>
          <p:cNvPr id="4099" name="Object 8"/>
          <p:cNvGraphicFramePr>
            <a:graphicFrameLocks noChangeAspect="1"/>
          </p:cNvGraphicFramePr>
          <p:nvPr/>
        </p:nvGraphicFramePr>
        <p:xfrm>
          <a:off x="1066800" y="4724400"/>
          <a:ext cx="306388" cy="298450"/>
        </p:xfrm>
        <a:graphic>
          <a:graphicData uri="http://schemas.openxmlformats.org/presentationml/2006/ole">
            <p:oleObj spid="_x0000_s4099" name="Equation" r:id="rId4" imgW="139680" imgH="139680" progId="Equation.3">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5"/>
          <p:cNvSpPr>
            <a:spLocks noGrp="1"/>
          </p:cNvSpPr>
          <p:nvPr>
            <p:ph type="sldNum" sz="quarter" idx="11"/>
          </p:nvPr>
        </p:nvSpPr>
        <p:spPr>
          <a:noFill/>
        </p:spPr>
        <p:txBody>
          <a:bodyPr/>
          <a:lstStyle/>
          <a:p>
            <a:pPr fontAlgn="base">
              <a:spcBef>
                <a:spcPct val="0"/>
              </a:spcBef>
              <a:spcAft>
                <a:spcPct val="0"/>
              </a:spcAft>
            </a:pPr>
            <a:fld id="{9A5FB200-6EF5-46EB-9D28-5ABE0D243609}" type="slidenum">
              <a:rPr lang="en-US" smtClean="0"/>
              <a:pPr fontAlgn="base">
                <a:spcBef>
                  <a:spcPct val="0"/>
                </a:spcBef>
                <a:spcAft>
                  <a:spcPct val="0"/>
                </a:spcAft>
              </a:pPr>
              <a:t>17</a:t>
            </a:fld>
            <a:endParaRPr lang="en-US" smtClean="0"/>
          </a:p>
        </p:txBody>
      </p:sp>
      <p:sp>
        <p:nvSpPr>
          <p:cNvPr id="5124" name="Rectangle 2"/>
          <p:cNvSpPr>
            <a:spLocks noGrp="1" noChangeArrowheads="1"/>
          </p:cNvSpPr>
          <p:nvPr>
            <p:ph type="title"/>
          </p:nvPr>
        </p:nvSpPr>
        <p:spPr/>
        <p:txBody>
          <a:bodyPr/>
          <a:lstStyle/>
          <a:p>
            <a:pPr eaLnBrk="1" hangingPunct="1"/>
            <a:r>
              <a:rPr lang="en-US" sz="4000" smtClean="0">
                <a:latin typeface="Times New Roman" pitchFamily="18" charset="0"/>
                <a:cs typeface="Times New Roman" pitchFamily="18" charset="0"/>
              </a:rPr>
              <a:t>Dạng nối rời ch</a:t>
            </a:r>
            <a:r>
              <a:rPr lang="en-US" smtClean="0">
                <a:latin typeface="Times New Roman" pitchFamily="18" charset="0"/>
                <a:cs typeface="Times New Roman" pitchFamily="18" charset="0"/>
              </a:rPr>
              <a:t>í</a:t>
            </a:r>
            <a:r>
              <a:rPr lang="en-US" sz="4000" smtClean="0">
                <a:latin typeface="Times New Roman" pitchFamily="18" charset="0"/>
                <a:cs typeface="Times New Roman" pitchFamily="18" charset="0"/>
              </a:rPr>
              <a:t>nh tắc của Hàm Bool</a:t>
            </a:r>
          </a:p>
        </p:txBody>
      </p:sp>
      <p:sp>
        <p:nvSpPr>
          <p:cNvPr id="59395" name="Rectangle 3"/>
          <p:cNvSpPr>
            <a:spLocks noGrp="1" noChangeArrowheads="1"/>
          </p:cNvSpPr>
          <p:nvPr>
            <p:ph type="body" sz="half" idx="1"/>
          </p:nvPr>
        </p:nvSpPr>
        <p:spPr>
          <a:xfrm>
            <a:off x="685800" y="1828800"/>
            <a:ext cx="8153400" cy="4724400"/>
          </a:xfrm>
        </p:spPr>
        <p:txBody>
          <a:bodyPr/>
          <a:lstStyle/>
          <a:p>
            <a:pPr eaLnBrk="1" hangingPunct="1">
              <a:buFont typeface="Wingdings" pitchFamily="2" charset="2"/>
              <a:buNone/>
            </a:pPr>
            <a:r>
              <a:rPr lang="en-US" sz="2400" smtClean="0">
                <a:latin typeface="Times New Roman" pitchFamily="18" charset="0"/>
                <a:cs typeface="Times New Roman" pitchFamily="18" charset="0"/>
              </a:rPr>
              <a:t>Xét tập hợp các hàm Bool của n biến F</a:t>
            </a:r>
            <a:r>
              <a:rPr lang="en-US" sz="2400" baseline="-25000" smtClean="0">
                <a:latin typeface="Times New Roman" pitchFamily="18" charset="0"/>
                <a:cs typeface="Times New Roman" pitchFamily="18" charset="0"/>
              </a:rPr>
              <a:t>n</a:t>
            </a:r>
            <a:r>
              <a:rPr lang="en-US" sz="2400" smtClean="0">
                <a:latin typeface="Times New Roman" pitchFamily="18" charset="0"/>
                <a:cs typeface="Times New Roman" pitchFamily="18" charset="0"/>
              </a:rPr>
              <a:t>  theo n biến </a:t>
            </a:r>
            <a:r>
              <a:rPr lang="en-US" sz="2400" i="1" smtClean="0">
                <a:latin typeface="Times New Roman" pitchFamily="18" charset="0"/>
                <a:cs typeface="Times New Roman" pitchFamily="18" charset="0"/>
              </a:rPr>
              <a:t>x</a:t>
            </a:r>
            <a:r>
              <a:rPr lang="en-US" sz="2400" i="1" baseline="-25000" smtClean="0">
                <a:latin typeface="Times New Roman" pitchFamily="18" charset="0"/>
                <a:cs typeface="Times New Roman" pitchFamily="18" charset="0"/>
              </a:rPr>
              <a:t>1</a:t>
            </a:r>
            <a:r>
              <a:rPr lang="en-US" sz="2400" i="1" smtClean="0">
                <a:latin typeface="Times New Roman" pitchFamily="18" charset="0"/>
                <a:cs typeface="Times New Roman" pitchFamily="18" charset="0"/>
              </a:rPr>
              <a:t> ,x</a:t>
            </a:r>
            <a:r>
              <a:rPr lang="en-US" sz="2400" i="1" baseline="-25000" smtClean="0">
                <a:latin typeface="Times New Roman" pitchFamily="18" charset="0"/>
                <a:cs typeface="Times New Roman" pitchFamily="18" charset="0"/>
              </a:rPr>
              <a:t>2</a:t>
            </a:r>
            <a:r>
              <a:rPr lang="en-US" sz="2400" i="1" smtClean="0">
                <a:latin typeface="Times New Roman" pitchFamily="18" charset="0"/>
                <a:cs typeface="Times New Roman" pitchFamily="18" charset="0"/>
              </a:rPr>
              <a:t>,…,x</a:t>
            </a:r>
            <a:r>
              <a:rPr lang="en-US" sz="2400" i="1" baseline="-25000" smtClean="0">
                <a:latin typeface="Times New Roman" pitchFamily="18" charset="0"/>
                <a:cs typeface="Times New Roman" pitchFamily="18" charset="0"/>
              </a:rPr>
              <a:t>n</a:t>
            </a:r>
            <a:endParaRPr lang="en-US" sz="2400" i="1" smtClean="0">
              <a:latin typeface="Times New Roman" pitchFamily="18" charset="0"/>
              <a:cs typeface="Times New Roman" pitchFamily="18" charset="0"/>
            </a:endParaRPr>
          </a:p>
          <a:p>
            <a:pPr eaLnBrk="1" hangingPunct="1"/>
            <a:r>
              <a:rPr lang="en-US" sz="2400" smtClean="0">
                <a:latin typeface="Times New Roman" pitchFamily="18" charset="0"/>
                <a:cs typeface="Times New Roman" pitchFamily="18" charset="0"/>
              </a:rPr>
              <a:t>M</a:t>
            </a:r>
            <a:r>
              <a:rPr lang="en-US" sz="2800" smtClean="0">
                <a:latin typeface="Times New Roman" pitchFamily="18" charset="0"/>
                <a:cs typeface="Times New Roman" pitchFamily="18" charset="0"/>
              </a:rPr>
              <a:t>ỗ</a:t>
            </a:r>
            <a:r>
              <a:rPr lang="en-US" sz="2400" smtClean="0">
                <a:latin typeface="Times New Roman" pitchFamily="18" charset="0"/>
                <a:cs typeface="Times New Roman" pitchFamily="18" charset="0"/>
              </a:rPr>
              <a:t>i hàm bool </a:t>
            </a:r>
            <a:r>
              <a:rPr lang="en-US" sz="2400" i="1" smtClean="0">
                <a:latin typeface="Times New Roman" pitchFamily="18" charset="0"/>
                <a:cs typeface="Times New Roman" pitchFamily="18" charset="0"/>
              </a:rPr>
              <a:t>x</a:t>
            </a:r>
            <a:r>
              <a:rPr lang="en-US" sz="2400" i="1" baseline="-25000" smtClean="0">
                <a:latin typeface="Times New Roman" pitchFamily="18" charset="0"/>
                <a:cs typeface="Times New Roman" pitchFamily="18" charset="0"/>
              </a:rPr>
              <a:t>i</a:t>
            </a:r>
            <a:r>
              <a:rPr lang="en-US" sz="2400" smtClean="0">
                <a:latin typeface="Times New Roman" pitchFamily="18" charset="0"/>
                <a:cs typeface="Times New Roman" pitchFamily="18" charset="0"/>
              </a:rPr>
              <a:t> hay      được gọi là từ đơn.</a:t>
            </a:r>
          </a:p>
          <a:p>
            <a:pPr eaLnBrk="1" hangingPunct="1"/>
            <a:r>
              <a:rPr lang="en-US" sz="2400" i="1" smtClean="0">
                <a:latin typeface="Times New Roman" pitchFamily="18" charset="0"/>
                <a:cs typeface="Times New Roman" pitchFamily="18" charset="0"/>
              </a:rPr>
              <a:t>Đơn thức </a:t>
            </a:r>
            <a:r>
              <a:rPr lang="en-US" sz="2400" smtClean="0">
                <a:latin typeface="Times New Roman" pitchFamily="18" charset="0"/>
                <a:cs typeface="Times New Roman" pitchFamily="18" charset="0"/>
              </a:rPr>
              <a:t>là tích khác không của một số hữu hạn từ đơn.</a:t>
            </a:r>
          </a:p>
          <a:p>
            <a:pPr eaLnBrk="1" hangingPunct="1"/>
            <a:r>
              <a:rPr lang="en-US" sz="2400" i="1" smtClean="0">
                <a:latin typeface="Times New Roman" pitchFamily="18" charset="0"/>
                <a:cs typeface="Times New Roman" pitchFamily="18" charset="0"/>
              </a:rPr>
              <a:t>Từ tối tiểu </a:t>
            </a:r>
            <a:r>
              <a:rPr lang="en-US" sz="2400" smtClean="0">
                <a:latin typeface="Times New Roman" pitchFamily="18" charset="0"/>
                <a:cs typeface="Times New Roman" pitchFamily="18" charset="0"/>
              </a:rPr>
              <a:t>là tích khác không của đúng n từ đơn.</a:t>
            </a:r>
          </a:p>
          <a:p>
            <a:pPr eaLnBrk="1" hangingPunct="1"/>
            <a:r>
              <a:rPr lang="en-US" sz="2400" i="1" smtClean="0">
                <a:latin typeface="Times New Roman" pitchFamily="18" charset="0"/>
                <a:cs typeface="Times New Roman" pitchFamily="18" charset="0"/>
              </a:rPr>
              <a:t>Công thức đa thức là công thức biểu diễn hàm Bool thành tổng của các đơn thức.</a:t>
            </a:r>
          </a:p>
          <a:p>
            <a:pPr eaLnBrk="1" hangingPunct="1"/>
            <a:r>
              <a:rPr lang="en-US" sz="2400" i="1" smtClean="0">
                <a:latin typeface="Times New Roman" pitchFamily="18" charset="0"/>
                <a:cs typeface="Times New Roman" pitchFamily="18" charset="0"/>
              </a:rPr>
              <a:t>Dạng nối rời chính tắc </a:t>
            </a:r>
            <a:r>
              <a:rPr lang="en-US" sz="2400" smtClean="0">
                <a:latin typeface="Times New Roman" pitchFamily="18" charset="0"/>
                <a:cs typeface="Times New Roman" pitchFamily="18" charset="0"/>
              </a:rPr>
              <a:t>là công thức biểu diễn hàm Bool thành tổng của các từ tối tiểu.</a:t>
            </a:r>
          </a:p>
        </p:txBody>
      </p:sp>
      <p:graphicFrame>
        <p:nvGraphicFramePr>
          <p:cNvPr id="5122" name="Object 2"/>
          <p:cNvGraphicFramePr>
            <a:graphicFrameLocks noChangeAspect="1"/>
          </p:cNvGraphicFramePr>
          <p:nvPr>
            <p:ph sz="half" idx="2"/>
          </p:nvPr>
        </p:nvGraphicFramePr>
        <p:xfrm>
          <a:off x="3657600" y="2325688"/>
          <a:ext cx="579438" cy="569912"/>
        </p:xfrm>
        <a:graphic>
          <a:graphicData uri="http://schemas.openxmlformats.org/presentationml/2006/ole">
            <p:oleObj spid="_x0000_s5122" name="Equation" r:id="rId3" imgW="152280" imgH="2286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2000" fill="hold"/>
                                        <p:tgtEl>
                                          <p:spTgt spid="59395">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593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395">
                                            <p:txEl>
                                              <p:pRg st="1" end="1"/>
                                            </p:txEl>
                                          </p:spTgt>
                                        </p:tgtEl>
                                        <p:attrNameLst>
                                          <p:attrName>style.visibility</p:attrName>
                                        </p:attrNameLst>
                                      </p:cBhvr>
                                      <p:to>
                                        <p:strVal val="visible"/>
                                      </p:to>
                                    </p:set>
                                    <p:anim calcmode="lin" valueType="num">
                                      <p:cBhvr additive="base">
                                        <p:cTn id="13" dur="20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59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395">
                                            <p:txEl>
                                              <p:pRg st="2" end="2"/>
                                            </p:txEl>
                                          </p:spTgt>
                                        </p:tgtEl>
                                        <p:attrNameLst>
                                          <p:attrName>style.visibility</p:attrName>
                                        </p:attrNameLst>
                                      </p:cBhvr>
                                      <p:to>
                                        <p:strVal val="visible"/>
                                      </p:to>
                                    </p:set>
                                    <p:anim calcmode="lin" valueType="num">
                                      <p:cBhvr additive="base">
                                        <p:cTn id="19" dur="20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593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9395">
                                            <p:txEl>
                                              <p:pRg st="3" end="3"/>
                                            </p:txEl>
                                          </p:spTgt>
                                        </p:tgtEl>
                                        <p:attrNameLst>
                                          <p:attrName>style.visibility</p:attrName>
                                        </p:attrNameLst>
                                      </p:cBhvr>
                                      <p:to>
                                        <p:strVal val="visible"/>
                                      </p:to>
                                    </p:set>
                                    <p:anim calcmode="lin" valueType="num">
                                      <p:cBhvr additive="base">
                                        <p:cTn id="25" dur="2000" fill="hold"/>
                                        <p:tgtEl>
                                          <p:spTgt spid="59395">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593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9395">
                                            <p:txEl>
                                              <p:pRg st="4" end="4"/>
                                            </p:txEl>
                                          </p:spTgt>
                                        </p:tgtEl>
                                        <p:attrNameLst>
                                          <p:attrName>style.visibility</p:attrName>
                                        </p:attrNameLst>
                                      </p:cBhvr>
                                      <p:to>
                                        <p:strVal val="visible"/>
                                      </p:to>
                                    </p:set>
                                    <p:anim calcmode="lin" valueType="num">
                                      <p:cBhvr additive="base">
                                        <p:cTn id="31" dur="2000" fill="hold"/>
                                        <p:tgtEl>
                                          <p:spTgt spid="59395">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593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9395">
                                            <p:txEl>
                                              <p:pRg st="5" end="5"/>
                                            </p:txEl>
                                          </p:spTgt>
                                        </p:tgtEl>
                                        <p:attrNameLst>
                                          <p:attrName>style.visibility</p:attrName>
                                        </p:attrNameLst>
                                      </p:cBhvr>
                                      <p:to>
                                        <p:strVal val="visible"/>
                                      </p:to>
                                    </p:set>
                                    <p:anim calcmode="lin" valueType="num">
                                      <p:cBhvr additive="base">
                                        <p:cTn id="37" dur="2000" fill="hold"/>
                                        <p:tgtEl>
                                          <p:spTgt spid="59395">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593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z="3600" smtClean="0">
                <a:latin typeface="Times New Roman" pitchFamily="18" charset="0"/>
                <a:cs typeface="Times New Roman" pitchFamily="18" charset="0"/>
              </a:rPr>
              <a:t>Dạng nối liền chính tắc của hàm Bool</a:t>
            </a:r>
          </a:p>
        </p:txBody>
      </p:sp>
      <p:sp>
        <p:nvSpPr>
          <p:cNvPr id="40963" name="Text Placeholder 2"/>
          <p:cNvSpPr>
            <a:spLocks noGrp="1"/>
          </p:cNvSpPr>
          <p:nvPr>
            <p:ph type="body" sz="half" idx="1"/>
          </p:nvPr>
        </p:nvSpPr>
        <p:spPr>
          <a:xfrm>
            <a:off x="457200" y="1981200"/>
            <a:ext cx="8153400" cy="3886200"/>
          </a:xfrm>
        </p:spPr>
        <p:txBody>
          <a:bodyPr/>
          <a:lstStyle/>
          <a:p>
            <a:r>
              <a:rPr lang="en-US" sz="2800" i="1" smtClean="0">
                <a:latin typeface="Times New Roman" pitchFamily="18" charset="0"/>
                <a:cs typeface="Times New Roman" pitchFamily="18" charset="0"/>
              </a:rPr>
              <a:t>Từ</a:t>
            </a:r>
            <a:r>
              <a:rPr lang="en-US" sz="2800" smtClean="0">
                <a:latin typeface="Times New Roman" pitchFamily="18" charset="0"/>
                <a:cs typeface="Times New Roman" pitchFamily="18" charset="0"/>
              </a:rPr>
              <a:t> </a:t>
            </a:r>
            <a:r>
              <a:rPr lang="en-US" sz="2800" i="1" smtClean="0">
                <a:latin typeface="Times New Roman" pitchFamily="18" charset="0"/>
                <a:cs typeface="Times New Roman" pitchFamily="18" charset="0"/>
              </a:rPr>
              <a:t>tối đại</a:t>
            </a:r>
            <a:r>
              <a:rPr lang="en-US" sz="2800" smtClean="0">
                <a:latin typeface="Times New Roman" pitchFamily="18" charset="0"/>
                <a:cs typeface="Times New Roman" pitchFamily="18" charset="0"/>
              </a:rPr>
              <a:t>  là phần bù của các từ tối tiểu. Mỗi từ tối đại là tổng Boole của n từ đơn.</a:t>
            </a:r>
          </a:p>
          <a:p>
            <a:r>
              <a:rPr lang="en-US" sz="2800" smtClean="0">
                <a:latin typeface="Times New Roman" pitchFamily="18" charset="0"/>
                <a:cs typeface="Times New Roman" pitchFamily="18" charset="0"/>
              </a:rPr>
              <a:t>Công thức biểu diễn hàm Boole f thành tích của các từ tối đại gọi là </a:t>
            </a:r>
            <a:r>
              <a:rPr lang="en-US" sz="2800" i="1" smtClean="0">
                <a:latin typeface="Times New Roman" pitchFamily="18" charset="0"/>
                <a:cs typeface="Times New Roman" pitchFamily="18" charset="0"/>
              </a:rPr>
              <a:t>dạng nối liền chính tắc </a:t>
            </a:r>
            <a:r>
              <a:rPr lang="en-US" sz="2800" smtClean="0">
                <a:latin typeface="Times New Roman" pitchFamily="18" charset="0"/>
                <a:cs typeface="Times New Roman" pitchFamily="18" charset="0"/>
              </a:rPr>
              <a:t>của hàm Boole f</a:t>
            </a:r>
            <a:r>
              <a:rPr lang="en-US" smtClean="0">
                <a:latin typeface="Times New Roman" pitchFamily="18" charset="0"/>
                <a:cs typeface="Times New Roman" pitchFamily="18" charset="0"/>
              </a:rPr>
              <a:t> </a:t>
            </a:r>
          </a:p>
        </p:txBody>
      </p:sp>
      <p:sp>
        <p:nvSpPr>
          <p:cNvPr id="40964" name="Slide Number Placeholder 4"/>
          <p:cNvSpPr>
            <a:spLocks noGrp="1"/>
          </p:cNvSpPr>
          <p:nvPr>
            <p:ph type="sldNum" sz="quarter" idx="11"/>
          </p:nvPr>
        </p:nvSpPr>
        <p:spPr>
          <a:noFill/>
        </p:spPr>
        <p:txBody>
          <a:bodyPr/>
          <a:lstStyle/>
          <a:p>
            <a:pPr fontAlgn="base">
              <a:spcBef>
                <a:spcPct val="0"/>
              </a:spcBef>
              <a:spcAft>
                <a:spcPct val="0"/>
              </a:spcAft>
            </a:pPr>
            <a:fld id="{D2B74F43-0221-4D3D-944F-E5C373A162CA}" type="slidenum">
              <a:rPr lang="en-US" smtClean="0"/>
              <a:pPr fontAlgn="base">
                <a:spcBef>
                  <a:spcPct val="0"/>
                </a:spcBef>
                <a:spcAft>
                  <a:spcPct val="0"/>
                </a:spcAft>
              </a:pPr>
              <a:t>18</a:t>
            </a:fld>
            <a:endParaRPr 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p>
            <a:pPr fontAlgn="base">
              <a:spcBef>
                <a:spcPct val="0"/>
              </a:spcBef>
              <a:spcAft>
                <a:spcPct val="0"/>
              </a:spcAft>
            </a:pPr>
            <a:fld id="{D4E46700-F90C-4F3E-A18B-9ECBC727C0BC}" type="slidenum">
              <a:rPr lang="en-US" smtClean="0"/>
              <a:pPr fontAlgn="base">
                <a:spcBef>
                  <a:spcPct val="0"/>
                </a:spcBef>
                <a:spcAft>
                  <a:spcPct val="0"/>
                </a:spcAft>
              </a:pPr>
              <a:t>19</a:t>
            </a:fld>
            <a:endParaRPr lang="en-US" smtClean="0"/>
          </a:p>
        </p:txBody>
      </p:sp>
      <p:sp>
        <p:nvSpPr>
          <p:cNvPr id="41987" name="Rectangle 2"/>
          <p:cNvSpPr>
            <a:spLocks noGrp="1" noChangeArrowheads="1"/>
          </p:cNvSpPr>
          <p:nvPr>
            <p:ph type="title"/>
          </p:nvPr>
        </p:nvSpPr>
        <p:spPr/>
        <p:txBody>
          <a:bodyPr/>
          <a:lstStyle/>
          <a:p>
            <a:pPr eaLnBrk="1" hangingPunct="1"/>
            <a:r>
              <a:rPr lang="en-US" smtClean="0"/>
              <a:t>Công thức đa thức tối tiểu</a:t>
            </a:r>
          </a:p>
        </p:txBody>
      </p:sp>
      <p:sp>
        <p:nvSpPr>
          <p:cNvPr id="43012" name="Rectangle 4"/>
          <p:cNvSpPr>
            <a:spLocks noGrp="1" noChangeArrowheads="1"/>
          </p:cNvSpPr>
          <p:nvPr>
            <p:ph type="body" idx="1"/>
          </p:nvPr>
        </p:nvSpPr>
        <p:spPr>
          <a:xfrm>
            <a:off x="685800" y="2057400"/>
            <a:ext cx="7924800" cy="4191000"/>
          </a:xfrm>
        </p:spPr>
        <p:txBody>
          <a:bodyPr/>
          <a:lstStyle/>
          <a:p>
            <a:pPr eaLnBrk="1" hangingPunct="1"/>
            <a:r>
              <a:rPr lang="en-US" sz="2400" smtClean="0">
                <a:latin typeface="Times New Roman" pitchFamily="18" charset="0"/>
                <a:cs typeface="Times New Roman" pitchFamily="18" charset="0"/>
              </a:rPr>
              <a:t>Đơn giản hơn</a:t>
            </a:r>
          </a:p>
          <a:p>
            <a:pPr eaLnBrk="1" hangingPunct="1">
              <a:buFont typeface="Wingdings" pitchFamily="2" charset="2"/>
              <a:buNone/>
            </a:pPr>
            <a:r>
              <a:rPr lang="en-US" sz="2400" smtClean="0">
                <a:latin typeface="Times New Roman" pitchFamily="18" charset="0"/>
                <a:cs typeface="Times New Roman" pitchFamily="18" charset="0"/>
              </a:rPr>
              <a:t>Cho hai công thức đa thức của một hàm Bool :</a:t>
            </a:r>
          </a:p>
          <a:p>
            <a:pPr eaLnBrk="1" hangingPunct="1">
              <a:buFont typeface="Wingdings" pitchFamily="2" charset="2"/>
              <a:buNone/>
            </a:pPr>
            <a:r>
              <a:rPr lang="en-US" sz="2400" smtClean="0">
                <a:latin typeface="Times New Roman" pitchFamily="18" charset="0"/>
                <a:cs typeface="Times New Roman" pitchFamily="18" charset="0"/>
              </a:rPr>
              <a:t>f = m</a:t>
            </a:r>
            <a:r>
              <a:rPr lang="en-US" sz="2400" baseline="-25000" smtClean="0">
                <a:latin typeface="Times New Roman" pitchFamily="18" charset="0"/>
                <a:cs typeface="Times New Roman" pitchFamily="18" charset="0"/>
              </a:rPr>
              <a:t>1</a:t>
            </a:r>
            <a:r>
              <a:rPr lang="en-US" sz="2400" smtClean="0">
                <a:latin typeface="Times New Roman" pitchFamily="18" charset="0"/>
                <a:cs typeface="Times New Roman" pitchFamily="18" charset="0"/>
                <a:sym typeface="Symbol" pitchFamily="18" charset="2"/>
              </a:rPr>
              <a:t> m</a:t>
            </a:r>
            <a:r>
              <a:rPr lang="en-US" sz="2400" baseline="-25000" smtClean="0">
                <a:latin typeface="Times New Roman" pitchFamily="18" charset="0"/>
                <a:cs typeface="Times New Roman" pitchFamily="18" charset="0"/>
                <a:sym typeface="Symbol" pitchFamily="18" charset="2"/>
              </a:rPr>
              <a:t>2 </a:t>
            </a:r>
            <a:r>
              <a:rPr lang="en-US" sz="2400" smtClean="0">
                <a:latin typeface="Times New Roman" pitchFamily="18" charset="0"/>
                <a:cs typeface="Times New Roman" pitchFamily="18" charset="0"/>
                <a:sym typeface="Symbol" pitchFamily="18" charset="2"/>
              </a:rPr>
              <a:t>….  m</a:t>
            </a:r>
            <a:r>
              <a:rPr lang="en-US" sz="2400" baseline="-25000" smtClean="0">
                <a:latin typeface="Times New Roman" pitchFamily="18" charset="0"/>
                <a:cs typeface="Times New Roman" pitchFamily="18" charset="0"/>
                <a:sym typeface="Symbol" pitchFamily="18" charset="2"/>
              </a:rPr>
              <a:t>k</a:t>
            </a:r>
            <a:r>
              <a:rPr lang="en-US" sz="2400" smtClean="0">
                <a:latin typeface="Times New Roman" pitchFamily="18" charset="0"/>
                <a:cs typeface="Times New Roman" pitchFamily="18" charset="0"/>
                <a:sym typeface="Symbol" pitchFamily="18" charset="2"/>
              </a:rPr>
              <a:t>   (F)</a:t>
            </a:r>
          </a:p>
          <a:p>
            <a:pPr eaLnBrk="1" hangingPunct="1">
              <a:buFont typeface="Wingdings" pitchFamily="2" charset="2"/>
              <a:buNone/>
            </a:pPr>
            <a:r>
              <a:rPr lang="en-US" sz="2400" smtClean="0">
                <a:latin typeface="Times New Roman" pitchFamily="18" charset="0"/>
                <a:cs typeface="Times New Roman" pitchFamily="18" charset="0"/>
                <a:sym typeface="Symbol" pitchFamily="18" charset="2"/>
              </a:rPr>
              <a:t>f = M</a:t>
            </a:r>
            <a:r>
              <a:rPr lang="en-US" sz="2400" baseline="-25000" smtClean="0">
                <a:latin typeface="Times New Roman" pitchFamily="18" charset="0"/>
                <a:cs typeface="Times New Roman" pitchFamily="18" charset="0"/>
                <a:sym typeface="Symbol" pitchFamily="18" charset="2"/>
              </a:rPr>
              <a:t>1 </a:t>
            </a:r>
            <a:r>
              <a:rPr lang="en-US" sz="2400" smtClean="0">
                <a:latin typeface="Times New Roman" pitchFamily="18" charset="0"/>
                <a:cs typeface="Times New Roman" pitchFamily="18" charset="0"/>
                <a:sym typeface="Symbol" pitchFamily="18" charset="2"/>
              </a:rPr>
              <a:t> M</a:t>
            </a:r>
            <a:r>
              <a:rPr lang="en-US" sz="2400" baseline="-25000" smtClean="0">
                <a:latin typeface="Times New Roman" pitchFamily="18" charset="0"/>
                <a:cs typeface="Times New Roman" pitchFamily="18" charset="0"/>
                <a:sym typeface="Symbol" pitchFamily="18" charset="2"/>
              </a:rPr>
              <a:t>2 </a:t>
            </a:r>
            <a:r>
              <a:rPr lang="en-US" sz="2400" smtClean="0">
                <a:latin typeface="Times New Roman" pitchFamily="18" charset="0"/>
                <a:cs typeface="Times New Roman" pitchFamily="18" charset="0"/>
                <a:sym typeface="Symbol" pitchFamily="18" charset="2"/>
              </a:rPr>
              <a:t>…  M</a:t>
            </a:r>
            <a:r>
              <a:rPr lang="en-US" sz="2400" i="1" baseline="-25000" smtClean="0">
                <a:latin typeface="Times New Roman" pitchFamily="18" charset="0"/>
                <a:cs typeface="Times New Roman" pitchFamily="18" charset="0"/>
                <a:sym typeface="Symbol" pitchFamily="18" charset="2"/>
              </a:rPr>
              <a:t>l</a:t>
            </a:r>
            <a:r>
              <a:rPr lang="en-US" sz="2400" baseline="-25000" smtClean="0">
                <a:latin typeface="Times New Roman" pitchFamily="18" charset="0"/>
                <a:cs typeface="Times New Roman" pitchFamily="18" charset="0"/>
                <a:sym typeface="Symbol" pitchFamily="18" charset="2"/>
              </a:rPr>
              <a:t>    </a:t>
            </a:r>
            <a:r>
              <a:rPr lang="en-US" sz="2400" smtClean="0">
                <a:latin typeface="Times New Roman" pitchFamily="18" charset="0"/>
                <a:cs typeface="Times New Roman" pitchFamily="18" charset="0"/>
                <a:sym typeface="Symbol" pitchFamily="18" charset="2"/>
              </a:rPr>
              <a:t>(G)</a:t>
            </a:r>
          </a:p>
          <a:p>
            <a:pPr eaLnBrk="1" hangingPunct="1">
              <a:buFont typeface="Wingdings" pitchFamily="2" charset="2"/>
              <a:buNone/>
            </a:pPr>
            <a:r>
              <a:rPr lang="en-US" sz="2400" smtClean="0">
                <a:latin typeface="Times New Roman" pitchFamily="18" charset="0"/>
                <a:cs typeface="Times New Roman" pitchFamily="18" charset="0"/>
                <a:sym typeface="Symbol" pitchFamily="18" charset="2"/>
              </a:rPr>
              <a:t>Ta nói rằng công thức F </a:t>
            </a:r>
            <a:r>
              <a:rPr lang="en-US" sz="2400" i="1" smtClean="0">
                <a:latin typeface="Times New Roman" pitchFamily="18" charset="0"/>
                <a:cs typeface="Times New Roman" pitchFamily="18" charset="0"/>
                <a:sym typeface="Symbol" pitchFamily="18" charset="2"/>
              </a:rPr>
              <a:t>đơn giản hơn </a:t>
            </a:r>
            <a:r>
              <a:rPr lang="en-US" sz="2400" smtClean="0">
                <a:latin typeface="Times New Roman" pitchFamily="18" charset="0"/>
                <a:cs typeface="Times New Roman" pitchFamily="18" charset="0"/>
                <a:sym typeface="Symbol" pitchFamily="18" charset="2"/>
              </a:rPr>
              <a:t>công thức G nếu</a:t>
            </a:r>
          </a:p>
          <a:p>
            <a:pPr eaLnBrk="1" hangingPunct="1">
              <a:buFont typeface="Wingdings" pitchFamily="2" charset="2"/>
              <a:buNone/>
            </a:pPr>
            <a:r>
              <a:rPr lang="en-US" sz="2400" smtClean="0">
                <a:latin typeface="Times New Roman" pitchFamily="18" charset="0"/>
                <a:cs typeface="Times New Roman" pitchFamily="18" charset="0"/>
                <a:sym typeface="Symbol" pitchFamily="18" charset="2"/>
              </a:rPr>
              <a:t>tồn tại đơn ánh : {1,2,..,k} → { 1,2,…, </a:t>
            </a:r>
            <a:r>
              <a:rPr lang="en-US" sz="2400" i="1" smtClean="0">
                <a:latin typeface="Times New Roman" pitchFamily="18" charset="0"/>
                <a:cs typeface="Times New Roman" pitchFamily="18" charset="0"/>
                <a:sym typeface="Symbol" pitchFamily="18" charset="2"/>
              </a:rPr>
              <a:t>l</a:t>
            </a:r>
            <a:r>
              <a:rPr lang="en-US" sz="2400" smtClean="0">
                <a:latin typeface="Times New Roman" pitchFamily="18" charset="0"/>
                <a:cs typeface="Times New Roman" pitchFamily="18" charset="0"/>
                <a:sym typeface="Symbol" pitchFamily="18" charset="2"/>
              </a:rPr>
              <a:t>} sao cho với mọi</a:t>
            </a:r>
          </a:p>
          <a:p>
            <a:pPr eaLnBrk="1" hangingPunct="1">
              <a:buFont typeface="Wingdings" pitchFamily="2" charset="2"/>
              <a:buNone/>
            </a:pPr>
            <a:r>
              <a:rPr lang="en-US" sz="2400" smtClean="0">
                <a:latin typeface="Times New Roman" pitchFamily="18" charset="0"/>
                <a:cs typeface="Times New Roman" pitchFamily="18" charset="0"/>
                <a:sym typeface="Symbol" pitchFamily="18" charset="2"/>
              </a:rPr>
              <a:t>i {1,2,..,k}  thì số từ đơn của m</a:t>
            </a:r>
            <a:r>
              <a:rPr lang="en-US" sz="2400" baseline="-25000" smtClean="0">
                <a:latin typeface="Times New Roman" pitchFamily="18" charset="0"/>
                <a:cs typeface="Times New Roman" pitchFamily="18" charset="0"/>
                <a:sym typeface="Symbol" pitchFamily="18" charset="2"/>
              </a:rPr>
              <a:t>i</a:t>
            </a:r>
            <a:r>
              <a:rPr lang="en-US" sz="2400" smtClean="0">
                <a:latin typeface="Times New Roman" pitchFamily="18" charset="0"/>
                <a:cs typeface="Times New Roman" pitchFamily="18" charset="0"/>
                <a:sym typeface="Symbol" pitchFamily="18" charset="2"/>
              </a:rPr>
              <a:t> không nhiều hơn số từ</a:t>
            </a:r>
          </a:p>
          <a:p>
            <a:pPr eaLnBrk="1" hangingPunct="1">
              <a:buFont typeface="Wingdings" pitchFamily="2" charset="2"/>
              <a:buNone/>
            </a:pPr>
            <a:r>
              <a:rPr lang="en-US" sz="2400" smtClean="0">
                <a:latin typeface="Times New Roman" pitchFamily="18" charset="0"/>
                <a:cs typeface="Times New Roman" pitchFamily="18" charset="0"/>
                <a:sym typeface="Symbol" pitchFamily="18" charset="2"/>
              </a:rPr>
              <a:t>đơn của M</a:t>
            </a:r>
            <a:r>
              <a:rPr lang="en-US" sz="2400" baseline="-25000" smtClean="0">
                <a:latin typeface="Times New Roman" pitchFamily="18" charset="0"/>
                <a:cs typeface="Times New Roman" pitchFamily="18" charset="0"/>
                <a:sym typeface="Symbol" pitchFamily="18" charset="2"/>
              </a:rPr>
              <a:t>(i)</a:t>
            </a:r>
            <a:endParaRPr lang="en-US" sz="2400" smtClean="0">
              <a:latin typeface="Times New Roman" pitchFamily="18" charset="0"/>
              <a:cs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animEffect transition="in" filter="box(in)">
                                      <p:cBhvr>
                                        <p:cTn id="7" dur="2000"/>
                                        <p:tgtEl>
                                          <p:spTgt spid="430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3012">
                                            <p:txEl>
                                              <p:pRg st="1" end="1"/>
                                            </p:txEl>
                                          </p:spTgt>
                                        </p:tgtEl>
                                        <p:attrNameLst>
                                          <p:attrName>style.visibility</p:attrName>
                                        </p:attrNameLst>
                                      </p:cBhvr>
                                      <p:to>
                                        <p:strVal val="visible"/>
                                      </p:to>
                                    </p:set>
                                    <p:animEffect transition="in" filter="box(in)">
                                      <p:cBhvr>
                                        <p:cTn id="12" dur="2000"/>
                                        <p:tgtEl>
                                          <p:spTgt spid="430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3012">
                                            <p:txEl>
                                              <p:pRg st="2" end="2"/>
                                            </p:txEl>
                                          </p:spTgt>
                                        </p:tgtEl>
                                        <p:attrNameLst>
                                          <p:attrName>style.visibility</p:attrName>
                                        </p:attrNameLst>
                                      </p:cBhvr>
                                      <p:to>
                                        <p:strVal val="visible"/>
                                      </p:to>
                                    </p:set>
                                    <p:animEffect transition="in" filter="box(in)">
                                      <p:cBhvr>
                                        <p:cTn id="17" dur="2000"/>
                                        <p:tgtEl>
                                          <p:spTgt spid="430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3012">
                                            <p:txEl>
                                              <p:pRg st="3" end="3"/>
                                            </p:txEl>
                                          </p:spTgt>
                                        </p:tgtEl>
                                        <p:attrNameLst>
                                          <p:attrName>style.visibility</p:attrName>
                                        </p:attrNameLst>
                                      </p:cBhvr>
                                      <p:to>
                                        <p:strVal val="visible"/>
                                      </p:to>
                                    </p:set>
                                    <p:animEffect transition="in" filter="box(in)">
                                      <p:cBhvr>
                                        <p:cTn id="22" dur="2000"/>
                                        <p:tgtEl>
                                          <p:spTgt spid="430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3012">
                                            <p:txEl>
                                              <p:pRg st="4" end="4"/>
                                            </p:txEl>
                                          </p:spTgt>
                                        </p:tgtEl>
                                        <p:attrNameLst>
                                          <p:attrName>style.visibility</p:attrName>
                                        </p:attrNameLst>
                                      </p:cBhvr>
                                      <p:to>
                                        <p:strVal val="visible"/>
                                      </p:to>
                                    </p:set>
                                    <p:animEffect transition="in" filter="box(in)">
                                      <p:cBhvr>
                                        <p:cTn id="27" dur="2000"/>
                                        <p:tgtEl>
                                          <p:spTgt spid="430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3012">
                                            <p:txEl>
                                              <p:pRg st="5" end="5"/>
                                            </p:txEl>
                                          </p:spTgt>
                                        </p:tgtEl>
                                        <p:attrNameLst>
                                          <p:attrName>style.visibility</p:attrName>
                                        </p:attrNameLst>
                                      </p:cBhvr>
                                      <p:to>
                                        <p:strVal val="visible"/>
                                      </p:to>
                                    </p:set>
                                    <p:animEffect transition="in" filter="box(in)">
                                      <p:cBhvr>
                                        <p:cTn id="32" dur="2000"/>
                                        <p:tgtEl>
                                          <p:spTgt spid="4301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43012">
                                            <p:txEl>
                                              <p:pRg st="6" end="6"/>
                                            </p:txEl>
                                          </p:spTgt>
                                        </p:tgtEl>
                                        <p:attrNameLst>
                                          <p:attrName>style.visibility</p:attrName>
                                        </p:attrNameLst>
                                      </p:cBhvr>
                                      <p:to>
                                        <p:strVal val="visible"/>
                                      </p:to>
                                    </p:set>
                                    <p:animEffect transition="in" filter="box(in)">
                                      <p:cBhvr>
                                        <p:cTn id="37" dur="2000"/>
                                        <p:tgtEl>
                                          <p:spTgt spid="4301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43012">
                                            <p:txEl>
                                              <p:pRg st="7" end="7"/>
                                            </p:txEl>
                                          </p:spTgt>
                                        </p:tgtEl>
                                        <p:attrNameLst>
                                          <p:attrName>style.visibility</p:attrName>
                                        </p:attrNameLst>
                                      </p:cBhvr>
                                      <p:to>
                                        <p:strVal val="visible"/>
                                      </p:to>
                                    </p:set>
                                    <p:animEffect transition="in" filter="box(in)">
                                      <p:cBhvr>
                                        <p:cTn id="42" dur="2000"/>
                                        <p:tgtEl>
                                          <p:spTgt spid="430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p>
            <a:pPr fontAlgn="base">
              <a:spcBef>
                <a:spcPct val="0"/>
              </a:spcBef>
              <a:spcAft>
                <a:spcPct val="0"/>
              </a:spcAft>
            </a:pPr>
            <a:fld id="{C220E066-A4C5-4ABF-A6A0-EE7E1669F96F}" type="slidenum">
              <a:rPr lang="en-US" smtClean="0"/>
              <a:pPr fontAlgn="base">
                <a:spcBef>
                  <a:spcPct val="0"/>
                </a:spcBef>
                <a:spcAft>
                  <a:spcPct val="0"/>
                </a:spcAft>
              </a:pPr>
              <a:t>2</a:t>
            </a:fld>
            <a:endParaRPr lang="en-US" smtClean="0"/>
          </a:p>
        </p:txBody>
      </p:sp>
      <p:sp>
        <p:nvSpPr>
          <p:cNvPr id="29699" name="Rectangle 2"/>
          <p:cNvSpPr>
            <a:spLocks noGrp="1" noChangeArrowheads="1"/>
          </p:cNvSpPr>
          <p:nvPr>
            <p:ph type="title"/>
          </p:nvPr>
        </p:nvSpPr>
        <p:spPr/>
        <p:txBody>
          <a:bodyPr/>
          <a:lstStyle/>
          <a:p>
            <a:pPr eaLnBrk="1" hangingPunct="1"/>
            <a:endParaRPr lang="en-US" smtClean="0"/>
          </a:p>
        </p:txBody>
      </p:sp>
      <p:pic>
        <p:nvPicPr>
          <p:cNvPr id="183300" name="Picture 4" descr="Boole"/>
          <p:cNvPicPr>
            <a:picLocks noGrp="1" noChangeAspect="1" noChangeArrowheads="1"/>
          </p:cNvPicPr>
          <p:nvPr>
            <p:ph type="body" idx="1"/>
          </p:nvPr>
        </p:nvPicPr>
        <p:blipFill>
          <a:blip r:embed="rId2"/>
          <a:srcRect/>
          <a:stretch>
            <a:fillRect/>
          </a:stretch>
        </p:blipFill>
        <p:spPr>
          <a:xfrm>
            <a:off x="1670050" y="1905000"/>
            <a:ext cx="4044950" cy="4267200"/>
          </a:xfrm>
          <a:effectLst>
            <a:outerShdw dist="35921" dir="2700000" algn="ctr" rotWithShape="0">
              <a:srgbClr val="808080"/>
            </a:outerShdw>
          </a:effectLst>
        </p:spPr>
      </p:pic>
      <p:sp>
        <p:nvSpPr>
          <p:cNvPr id="183301" name="Text Box 5"/>
          <p:cNvSpPr txBox="1">
            <a:spLocks noChangeArrowheads="1"/>
          </p:cNvSpPr>
          <p:nvPr/>
        </p:nvSpPr>
        <p:spPr bwMode="auto">
          <a:xfrm>
            <a:off x="6629400" y="5029200"/>
            <a:ext cx="2286000" cy="641350"/>
          </a:xfrm>
          <a:prstGeom prst="rect">
            <a:avLst/>
          </a:prstGeom>
          <a:noFill/>
          <a:ln w="9525">
            <a:noFill/>
            <a:miter lim="800000"/>
            <a:headEnd/>
            <a:tailEnd/>
          </a:ln>
        </p:spPr>
        <p:txBody>
          <a:bodyPr>
            <a:spAutoFit/>
          </a:bodyPr>
          <a:lstStyle/>
          <a:p>
            <a:pPr>
              <a:spcBef>
                <a:spcPct val="50000"/>
              </a:spcBef>
            </a:pPr>
            <a:r>
              <a:rPr lang="en-US" altLang="ko-KR">
                <a:ea typeface="굴림" charset="-127"/>
              </a:rPr>
              <a:t>George Boole</a:t>
            </a:r>
            <a:br>
              <a:rPr lang="en-US" altLang="ko-KR">
                <a:ea typeface="굴림" charset="-127"/>
              </a:rPr>
            </a:br>
            <a:r>
              <a:rPr lang="en-US" altLang="ko-KR">
                <a:ea typeface="굴림" charset="-127"/>
              </a:rPr>
              <a:t>(1815-1864)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83300"/>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83301"/>
                                        </p:tgtEl>
                                        <p:attrNameLst>
                                          <p:attrName>style.visibility</p:attrName>
                                        </p:attrNameLst>
                                      </p:cBhvr>
                                      <p:to>
                                        <p:strVal val="visible"/>
                                      </p:to>
                                    </p:set>
                                    <p:animEffect transition="in" filter="wipe(left)">
                                      <p:cBhvr>
                                        <p:cTn id="11" dur="3000"/>
                                        <p:tgtEl>
                                          <p:spTgt spid="183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p>
            <a:pPr fontAlgn="base">
              <a:spcBef>
                <a:spcPct val="0"/>
              </a:spcBef>
              <a:spcAft>
                <a:spcPct val="0"/>
              </a:spcAft>
            </a:pPr>
            <a:fld id="{FCCAA927-B4AF-4CAB-9A24-EBF125EF6F71}" type="slidenum">
              <a:rPr lang="en-US" smtClean="0"/>
              <a:pPr fontAlgn="base">
                <a:spcBef>
                  <a:spcPct val="0"/>
                </a:spcBef>
                <a:spcAft>
                  <a:spcPct val="0"/>
                </a:spcAft>
              </a:pPr>
              <a:t>20</a:t>
            </a:fld>
            <a:endParaRPr lang="en-US" smtClean="0"/>
          </a:p>
        </p:txBody>
      </p:sp>
      <p:sp>
        <p:nvSpPr>
          <p:cNvPr id="43011" name="Rectangle 2"/>
          <p:cNvSpPr>
            <a:spLocks noGrp="1" noChangeArrowheads="1"/>
          </p:cNvSpPr>
          <p:nvPr>
            <p:ph type="title"/>
          </p:nvPr>
        </p:nvSpPr>
        <p:spPr/>
        <p:txBody>
          <a:bodyPr/>
          <a:lstStyle/>
          <a:p>
            <a:pPr eaLnBrk="1" hangingPunct="1"/>
            <a:r>
              <a:rPr lang="en-US" smtClean="0"/>
              <a:t>Công thức đa thức tối tiểu</a:t>
            </a:r>
          </a:p>
        </p:txBody>
      </p:sp>
      <p:sp>
        <p:nvSpPr>
          <p:cNvPr id="61443" name="Rectangle 3"/>
          <p:cNvSpPr>
            <a:spLocks noGrp="1" noChangeArrowheads="1"/>
          </p:cNvSpPr>
          <p:nvPr>
            <p:ph type="body" idx="1"/>
          </p:nvPr>
        </p:nvSpPr>
        <p:spPr>
          <a:xfrm>
            <a:off x="990600" y="2209800"/>
            <a:ext cx="7620000" cy="4343400"/>
          </a:xfrm>
        </p:spPr>
        <p:txBody>
          <a:bodyPr/>
          <a:lstStyle/>
          <a:p>
            <a:pPr eaLnBrk="1" hangingPunct="1"/>
            <a:r>
              <a:rPr lang="en-US" sz="2800" smtClean="0">
                <a:latin typeface="Times New Roman" pitchFamily="18" charset="0"/>
                <a:cs typeface="Times New Roman" pitchFamily="18" charset="0"/>
              </a:rPr>
              <a:t>Đơn giản như nhau</a:t>
            </a:r>
          </a:p>
          <a:p>
            <a:pPr eaLnBrk="1" hangingPunct="1">
              <a:buFont typeface="Wingdings" pitchFamily="2" charset="2"/>
              <a:buNone/>
            </a:pPr>
            <a:r>
              <a:rPr lang="en-US" sz="2800" smtClean="0">
                <a:latin typeface="Times New Roman" pitchFamily="18" charset="0"/>
                <a:cs typeface="Times New Roman" pitchFamily="18" charset="0"/>
              </a:rPr>
              <a:t>Nếu F đơn giản hơn G và G đơn giản hơn F</a:t>
            </a:r>
          </a:p>
          <a:p>
            <a:pPr eaLnBrk="1" hangingPunct="1">
              <a:buFont typeface="Wingdings" pitchFamily="2" charset="2"/>
              <a:buNone/>
            </a:pPr>
            <a:r>
              <a:rPr lang="en-US" sz="2800" smtClean="0">
                <a:latin typeface="Times New Roman" pitchFamily="18" charset="0"/>
                <a:cs typeface="Times New Roman" pitchFamily="18" charset="0"/>
              </a:rPr>
              <a:t>thì ta nói F và G </a:t>
            </a:r>
            <a:r>
              <a:rPr lang="en-US" sz="2800" i="1" smtClean="0">
                <a:latin typeface="Times New Roman" pitchFamily="18" charset="0"/>
                <a:cs typeface="Times New Roman" pitchFamily="18" charset="0"/>
              </a:rPr>
              <a:t>đơn giản như nhau</a:t>
            </a:r>
          </a:p>
          <a:p>
            <a:pPr eaLnBrk="1" hangingPunct="1">
              <a:buFont typeface="Wingdings" pitchFamily="2" charset="2"/>
              <a:buNone/>
            </a:pPr>
            <a:r>
              <a:rPr lang="en-US" sz="2800" smtClean="0">
                <a:latin typeface="Times New Roman" pitchFamily="18" charset="0"/>
                <a:cs typeface="Times New Roman" pitchFamily="18" charset="0"/>
              </a:rPr>
              <a:t>** </a:t>
            </a:r>
            <a:r>
              <a:rPr lang="en-US" sz="2800" b="1" smtClean="0">
                <a:solidFill>
                  <a:srgbClr val="C00000"/>
                </a:solidFill>
                <a:latin typeface="Times New Roman" pitchFamily="18" charset="0"/>
                <a:cs typeface="Times New Roman" pitchFamily="18" charset="0"/>
              </a:rPr>
              <a:t>Công thức đa thức tối tiểu</a:t>
            </a:r>
            <a:r>
              <a:rPr lang="en-US" sz="2800" smtClean="0">
                <a:latin typeface="Times New Roman" pitchFamily="18" charset="0"/>
                <a:cs typeface="Times New Roman" pitchFamily="18" charset="0"/>
              </a:rPr>
              <a:t>:</a:t>
            </a:r>
          </a:p>
          <a:p>
            <a:pPr eaLnBrk="1" hangingPunct="1">
              <a:buFont typeface="Wingdings" pitchFamily="2" charset="2"/>
              <a:buNone/>
            </a:pPr>
            <a:r>
              <a:rPr lang="en-US" sz="2800" smtClean="0">
                <a:latin typeface="Times New Roman" pitchFamily="18" charset="0"/>
                <a:cs typeface="Times New Roman" pitchFamily="18" charset="0"/>
              </a:rPr>
              <a:t>Công thức F của hàm Bool f được gọi là </a:t>
            </a:r>
            <a:r>
              <a:rPr lang="en-US" sz="2800" i="1" smtClean="0">
                <a:latin typeface="Times New Roman" pitchFamily="18" charset="0"/>
                <a:cs typeface="Times New Roman" pitchFamily="18" charset="0"/>
              </a:rPr>
              <a:t>tối</a:t>
            </a:r>
          </a:p>
          <a:p>
            <a:pPr eaLnBrk="1" hangingPunct="1">
              <a:buFont typeface="Wingdings" pitchFamily="2" charset="2"/>
              <a:buNone/>
            </a:pPr>
            <a:r>
              <a:rPr lang="en-US" sz="2800" i="1" smtClean="0">
                <a:latin typeface="Times New Roman" pitchFamily="18" charset="0"/>
                <a:cs typeface="Times New Roman" pitchFamily="18" charset="0"/>
              </a:rPr>
              <a:t>tiểu </a:t>
            </a:r>
            <a:r>
              <a:rPr lang="en-US" sz="2800" smtClean="0">
                <a:latin typeface="Times New Roman" pitchFamily="18" charset="0"/>
                <a:cs typeface="Times New Roman" pitchFamily="18" charset="0"/>
              </a:rPr>
              <a:t>nếu với bất kỳ công thức G của f mà đơn</a:t>
            </a:r>
          </a:p>
          <a:p>
            <a:pPr eaLnBrk="1" hangingPunct="1">
              <a:buFont typeface="Wingdings" pitchFamily="2" charset="2"/>
              <a:buNone/>
            </a:pPr>
            <a:r>
              <a:rPr lang="en-US" sz="2800" smtClean="0">
                <a:latin typeface="Times New Roman" pitchFamily="18" charset="0"/>
                <a:cs typeface="Times New Roman" pitchFamily="18" charset="0"/>
              </a:rPr>
              <a:t>giản hơn F thì F và G đơn giản như nhau</a:t>
            </a:r>
          </a:p>
          <a:p>
            <a:pPr eaLnBrk="1" hangingPunct="1">
              <a:buFont typeface="Wingdings" pitchFamily="2" charset="2"/>
              <a:buNone/>
            </a:pPr>
            <a:endParaRPr 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plus(in)">
                                      <p:cBhvr>
                                        <p:cTn id="7" dur="2000"/>
                                        <p:tgtEl>
                                          <p:spTgt spid="61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plus(in)">
                                      <p:cBhvr>
                                        <p:cTn id="12" dur="2000"/>
                                        <p:tgtEl>
                                          <p:spTgt spid="61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grpId="0" nodeType="clickEffect">
                                  <p:stCondLst>
                                    <p:cond delay="0"/>
                                  </p:stCondLst>
                                  <p:childTnLst>
                                    <p:set>
                                      <p:cBhvr>
                                        <p:cTn id="16" dur="1" fill="hold">
                                          <p:stCondLst>
                                            <p:cond delay="0"/>
                                          </p:stCondLst>
                                        </p:cTn>
                                        <p:tgtEl>
                                          <p:spTgt spid="61443">
                                            <p:txEl>
                                              <p:pRg st="2" end="2"/>
                                            </p:txEl>
                                          </p:spTgt>
                                        </p:tgtEl>
                                        <p:attrNameLst>
                                          <p:attrName>style.visibility</p:attrName>
                                        </p:attrNameLst>
                                      </p:cBhvr>
                                      <p:to>
                                        <p:strVal val="visible"/>
                                      </p:to>
                                    </p:set>
                                    <p:animEffect transition="in" filter="plus(in)">
                                      <p:cBhvr>
                                        <p:cTn id="17" dur="2000"/>
                                        <p:tgtEl>
                                          <p:spTgt spid="614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3" presetClass="entr" presetSubtype="16" fill="hold" grpId="0" nodeType="clickEffect">
                                  <p:stCondLst>
                                    <p:cond delay="0"/>
                                  </p:stCondLst>
                                  <p:childTnLst>
                                    <p:set>
                                      <p:cBhvr>
                                        <p:cTn id="21" dur="1" fill="hold">
                                          <p:stCondLst>
                                            <p:cond delay="0"/>
                                          </p:stCondLst>
                                        </p:cTn>
                                        <p:tgtEl>
                                          <p:spTgt spid="61443">
                                            <p:txEl>
                                              <p:pRg st="3" end="3"/>
                                            </p:txEl>
                                          </p:spTgt>
                                        </p:tgtEl>
                                        <p:attrNameLst>
                                          <p:attrName>style.visibility</p:attrName>
                                        </p:attrNameLst>
                                      </p:cBhvr>
                                      <p:to>
                                        <p:strVal val="visible"/>
                                      </p:to>
                                    </p:set>
                                    <p:animEffect transition="in" filter="plus(in)">
                                      <p:cBhvr>
                                        <p:cTn id="22" dur="2000"/>
                                        <p:tgtEl>
                                          <p:spTgt spid="614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3" presetClass="entr" presetSubtype="16" fill="hold" grpId="0" nodeType="clickEffect">
                                  <p:stCondLst>
                                    <p:cond delay="0"/>
                                  </p:stCondLst>
                                  <p:childTnLst>
                                    <p:set>
                                      <p:cBhvr>
                                        <p:cTn id="26" dur="1" fill="hold">
                                          <p:stCondLst>
                                            <p:cond delay="0"/>
                                          </p:stCondLst>
                                        </p:cTn>
                                        <p:tgtEl>
                                          <p:spTgt spid="61443">
                                            <p:txEl>
                                              <p:pRg st="4" end="4"/>
                                            </p:txEl>
                                          </p:spTgt>
                                        </p:tgtEl>
                                        <p:attrNameLst>
                                          <p:attrName>style.visibility</p:attrName>
                                        </p:attrNameLst>
                                      </p:cBhvr>
                                      <p:to>
                                        <p:strVal val="visible"/>
                                      </p:to>
                                    </p:set>
                                    <p:animEffect transition="in" filter="plus(in)">
                                      <p:cBhvr>
                                        <p:cTn id="27" dur="2000"/>
                                        <p:tgtEl>
                                          <p:spTgt spid="614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3" presetClass="entr" presetSubtype="16" fill="hold" grpId="0" nodeType="clickEffect">
                                  <p:stCondLst>
                                    <p:cond delay="0"/>
                                  </p:stCondLst>
                                  <p:childTnLst>
                                    <p:set>
                                      <p:cBhvr>
                                        <p:cTn id="31" dur="1" fill="hold">
                                          <p:stCondLst>
                                            <p:cond delay="0"/>
                                          </p:stCondLst>
                                        </p:cTn>
                                        <p:tgtEl>
                                          <p:spTgt spid="61443">
                                            <p:txEl>
                                              <p:pRg st="5" end="5"/>
                                            </p:txEl>
                                          </p:spTgt>
                                        </p:tgtEl>
                                        <p:attrNameLst>
                                          <p:attrName>style.visibility</p:attrName>
                                        </p:attrNameLst>
                                      </p:cBhvr>
                                      <p:to>
                                        <p:strVal val="visible"/>
                                      </p:to>
                                    </p:set>
                                    <p:animEffect transition="in" filter="plus(in)">
                                      <p:cBhvr>
                                        <p:cTn id="32" dur="2000"/>
                                        <p:tgtEl>
                                          <p:spTgt spid="614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3" presetClass="entr" presetSubtype="16" fill="hold" grpId="0" nodeType="clickEffect">
                                  <p:stCondLst>
                                    <p:cond delay="0"/>
                                  </p:stCondLst>
                                  <p:childTnLst>
                                    <p:set>
                                      <p:cBhvr>
                                        <p:cTn id="36" dur="1" fill="hold">
                                          <p:stCondLst>
                                            <p:cond delay="0"/>
                                          </p:stCondLst>
                                        </p:cTn>
                                        <p:tgtEl>
                                          <p:spTgt spid="61443">
                                            <p:txEl>
                                              <p:pRg st="6" end="6"/>
                                            </p:txEl>
                                          </p:spTgt>
                                        </p:tgtEl>
                                        <p:attrNameLst>
                                          <p:attrName>style.visibility</p:attrName>
                                        </p:attrNameLst>
                                      </p:cBhvr>
                                      <p:to>
                                        <p:strVal val="visible"/>
                                      </p:to>
                                    </p:set>
                                    <p:animEffect transition="in" filter="plus(in)">
                                      <p:cBhvr>
                                        <p:cTn id="37" dur="2000"/>
                                        <p:tgtEl>
                                          <p:spTgt spid="614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1" nodeType="clickEffect">
                                  <p:stCondLst>
                                    <p:cond delay="0"/>
                                  </p:stCondLst>
                                  <p:childTnLst>
                                    <p:set>
                                      <p:cBhvr>
                                        <p:cTn id="41" dur="1" fill="hold">
                                          <p:stCondLst>
                                            <p:cond delay="0"/>
                                          </p:stCondLst>
                                        </p:cTn>
                                        <p:tgtEl>
                                          <p:spTgt spid="61443">
                                            <p:txEl>
                                              <p:pRg st="0" end="0"/>
                                            </p:txEl>
                                          </p:spTgt>
                                        </p:tgtEl>
                                        <p:attrNameLst>
                                          <p:attrName>style.visibility</p:attrName>
                                        </p:attrNameLst>
                                      </p:cBhvr>
                                      <p:to>
                                        <p:strVal val="visible"/>
                                      </p:to>
                                    </p:set>
                                    <p:animEffect transition="in" filter="fade">
                                      <p:cBhvr>
                                        <p:cTn id="42" dur="2000"/>
                                        <p:tgtEl>
                                          <p:spTgt spid="61443">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61443">
                                            <p:txEl>
                                              <p:pRg st="1" end="1"/>
                                            </p:txEl>
                                          </p:spTgt>
                                        </p:tgtEl>
                                        <p:attrNameLst>
                                          <p:attrName>style.visibility</p:attrName>
                                        </p:attrNameLst>
                                      </p:cBhvr>
                                      <p:to>
                                        <p:strVal val="visible"/>
                                      </p:to>
                                    </p:set>
                                    <p:animEffect transition="in" filter="fade">
                                      <p:cBhvr>
                                        <p:cTn id="47" dur="2000"/>
                                        <p:tgtEl>
                                          <p:spTgt spid="61443">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1" nodeType="clickEffect">
                                  <p:stCondLst>
                                    <p:cond delay="0"/>
                                  </p:stCondLst>
                                  <p:childTnLst>
                                    <p:set>
                                      <p:cBhvr>
                                        <p:cTn id="51" dur="1" fill="hold">
                                          <p:stCondLst>
                                            <p:cond delay="0"/>
                                          </p:stCondLst>
                                        </p:cTn>
                                        <p:tgtEl>
                                          <p:spTgt spid="61443">
                                            <p:txEl>
                                              <p:pRg st="2" end="2"/>
                                            </p:txEl>
                                          </p:spTgt>
                                        </p:tgtEl>
                                        <p:attrNameLst>
                                          <p:attrName>style.visibility</p:attrName>
                                        </p:attrNameLst>
                                      </p:cBhvr>
                                      <p:to>
                                        <p:strVal val="visible"/>
                                      </p:to>
                                    </p:set>
                                    <p:animEffect transition="in" filter="fade">
                                      <p:cBhvr>
                                        <p:cTn id="52" dur="2000"/>
                                        <p:tgtEl>
                                          <p:spTgt spid="61443">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1" nodeType="clickEffect">
                                  <p:stCondLst>
                                    <p:cond delay="0"/>
                                  </p:stCondLst>
                                  <p:childTnLst>
                                    <p:set>
                                      <p:cBhvr>
                                        <p:cTn id="56" dur="1" fill="hold">
                                          <p:stCondLst>
                                            <p:cond delay="0"/>
                                          </p:stCondLst>
                                        </p:cTn>
                                        <p:tgtEl>
                                          <p:spTgt spid="61443">
                                            <p:txEl>
                                              <p:pRg st="3" end="3"/>
                                            </p:txEl>
                                          </p:spTgt>
                                        </p:tgtEl>
                                        <p:attrNameLst>
                                          <p:attrName>style.visibility</p:attrName>
                                        </p:attrNameLst>
                                      </p:cBhvr>
                                      <p:to>
                                        <p:strVal val="visible"/>
                                      </p:to>
                                    </p:set>
                                    <p:animEffect transition="in" filter="fade">
                                      <p:cBhvr>
                                        <p:cTn id="57" dur="2000"/>
                                        <p:tgtEl>
                                          <p:spTgt spid="61443">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1" nodeType="clickEffect">
                                  <p:stCondLst>
                                    <p:cond delay="0"/>
                                  </p:stCondLst>
                                  <p:childTnLst>
                                    <p:set>
                                      <p:cBhvr>
                                        <p:cTn id="61" dur="1" fill="hold">
                                          <p:stCondLst>
                                            <p:cond delay="0"/>
                                          </p:stCondLst>
                                        </p:cTn>
                                        <p:tgtEl>
                                          <p:spTgt spid="61443">
                                            <p:txEl>
                                              <p:pRg st="4" end="4"/>
                                            </p:txEl>
                                          </p:spTgt>
                                        </p:tgtEl>
                                        <p:attrNameLst>
                                          <p:attrName>style.visibility</p:attrName>
                                        </p:attrNameLst>
                                      </p:cBhvr>
                                      <p:to>
                                        <p:strVal val="visible"/>
                                      </p:to>
                                    </p:set>
                                    <p:animEffect transition="in" filter="fade">
                                      <p:cBhvr>
                                        <p:cTn id="62" dur="2000"/>
                                        <p:tgtEl>
                                          <p:spTgt spid="6144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1" nodeType="clickEffect">
                                  <p:stCondLst>
                                    <p:cond delay="0"/>
                                  </p:stCondLst>
                                  <p:childTnLst>
                                    <p:set>
                                      <p:cBhvr>
                                        <p:cTn id="66" dur="1" fill="hold">
                                          <p:stCondLst>
                                            <p:cond delay="0"/>
                                          </p:stCondLst>
                                        </p:cTn>
                                        <p:tgtEl>
                                          <p:spTgt spid="61443">
                                            <p:txEl>
                                              <p:pRg st="5" end="5"/>
                                            </p:txEl>
                                          </p:spTgt>
                                        </p:tgtEl>
                                        <p:attrNameLst>
                                          <p:attrName>style.visibility</p:attrName>
                                        </p:attrNameLst>
                                      </p:cBhvr>
                                      <p:to>
                                        <p:strVal val="visible"/>
                                      </p:to>
                                    </p:set>
                                    <p:animEffect transition="in" filter="fade">
                                      <p:cBhvr>
                                        <p:cTn id="67" dur="2000"/>
                                        <p:tgtEl>
                                          <p:spTgt spid="61443">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1" nodeType="clickEffect">
                                  <p:stCondLst>
                                    <p:cond delay="0"/>
                                  </p:stCondLst>
                                  <p:childTnLst>
                                    <p:set>
                                      <p:cBhvr>
                                        <p:cTn id="71" dur="1" fill="hold">
                                          <p:stCondLst>
                                            <p:cond delay="0"/>
                                          </p:stCondLst>
                                        </p:cTn>
                                        <p:tgtEl>
                                          <p:spTgt spid="61443">
                                            <p:txEl>
                                              <p:pRg st="6" end="6"/>
                                            </p:txEl>
                                          </p:spTgt>
                                        </p:tgtEl>
                                        <p:attrNameLst>
                                          <p:attrName>style.visibility</p:attrName>
                                        </p:attrNameLst>
                                      </p:cBhvr>
                                      <p:to>
                                        <p:strVal val="visible"/>
                                      </p:to>
                                    </p:set>
                                    <p:animEffect transition="in" filter="fade">
                                      <p:cBhvr>
                                        <p:cTn id="72" dur="2000"/>
                                        <p:tgtEl>
                                          <p:spTgt spid="614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P spid="61443" grpI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066800" y="228600"/>
            <a:ext cx="7315200" cy="579438"/>
          </a:xfrm>
          <a:prstGeom prst="rect">
            <a:avLst/>
          </a:prstGeom>
          <a:noFill/>
          <a:ln w="9525">
            <a:noFill/>
            <a:miter lim="800000"/>
            <a:headEnd/>
            <a:tailEnd/>
          </a:ln>
        </p:spPr>
        <p:txBody>
          <a:bodyPr>
            <a:spAutoFit/>
          </a:bodyPr>
          <a:lstStyle/>
          <a:p>
            <a:pPr>
              <a:spcBef>
                <a:spcPct val="50000"/>
              </a:spcBef>
            </a:pPr>
            <a:r>
              <a:rPr lang="en-US" sz="3200" b="1">
                <a:solidFill>
                  <a:srgbClr val="000000"/>
                </a:solidFill>
                <a:latin typeface="Times New Roman" pitchFamily="18" charset="0"/>
                <a:cs typeface="Times New Roman" pitchFamily="18" charset="0"/>
              </a:rPr>
              <a:t>Phương pháp biểu đồ Karnaugh</a:t>
            </a:r>
            <a:r>
              <a:rPr lang="en-US" sz="2400">
                <a:solidFill>
                  <a:srgbClr val="000000"/>
                </a:solidFill>
                <a:latin typeface="Times New Roman" pitchFamily="18" charset="0"/>
                <a:cs typeface="Times New Roman" pitchFamily="18" charset="0"/>
              </a:rPr>
              <a:t>.</a:t>
            </a:r>
            <a:r>
              <a:rPr lang="en-US">
                <a:latin typeface="Times New Roman" pitchFamily="18" charset="0"/>
                <a:cs typeface="Times New Roman" pitchFamily="18" charset="0"/>
              </a:rPr>
              <a:t> </a:t>
            </a:r>
          </a:p>
        </p:txBody>
      </p:sp>
      <p:sp>
        <p:nvSpPr>
          <p:cNvPr id="133123" name="Text Box 3"/>
          <p:cNvSpPr txBox="1">
            <a:spLocks noChangeArrowheads="1"/>
          </p:cNvSpPr>
          <p:nvPr/>
        </p:nvSpPr>
        <p:spPr bwMode="auto">
          <a:xfrm>
            <a:off x="533400" y="990600"/>
            <a:ext cx="8610600" cy="461963"/>
          </a:xfrm>
          <a:prstGeom prst="rect">
            <a:avLst/>
          </a:prstGeom>
          <a:noFill/>
          <a:ln w="9525">
            <a:noFill/>
            <a:miter lim="800000"/>
            <a:headEnd/>
            <a:tailEnd/>
          </a:ln>
        </p:spPr>
        <p:txBody>
          <a:bodyPr>
            <a:spAutoFit/>
          </a:bodyPr>
          <a:lstStyle/>
          <a:p>
            <a:pPr>
              <a:spcBef>
                <a:spcPct val="50000"/>
              </a:spcBef>
            </a:pPr>
            <a:r>
              <a:rPr lang="en-US" sz="2400">
                <a:solidFill>
                  <a:srgbClr val="000000"/>
                </a:solidFill>
                <a:latin typeface="Times New Roman" pitchFamily="18" charset="0"/>
                <a:cs typeface="Times New Roman" pitchFamily="18" charset="0"/>
              </a:rPr>
              <a:t>Xét f là hàm Bool theo n biến x</a:t>
            </a:r>
            <a:r>
              <a:rPr lang="en-US" sz="2400" baseline="-30000">
                <a:solidFill>
                  <a:srgbClr val="000000"/>
                </a:solidFill>
                <a:latin typeface="Times New Roman" pitchFamily="18" charset="0"/>
                <a:cs typeface="Times New Roman" pitchFamily="18" charset="0"/>
              </a:rPr>
              <a:t>1</a:t>
            </a:r>
            <a:r>
              <a:rPr lang="en-US" sz="2400">
                <a:solidFill>
                  <a:srgbClr val="000000"/>
                </a:solidFill>
                <a:latin typeface="Times New Roman" pitchFamily="18" charset="0"/>
                <a:cs typeface="Times New Roman" pitchFamily="18" charset="0"/>
              </a:rPr>
              <a:t>,x</a:t>
            </a:r>
            <a:r>
              <a:rPr lang="en-US" sz="2400" baseline="-30000">
                <a:solidFill>
                  <a:srgbClr val="000000"/>
                </a:solidFill>
                <a:latin typeface="Times New Roman" pitchFamily="18" charset="0"/>
                <a:cs typeface="Times New Roman" pitchFamily="18" charset="0"/>
              </a:rPr>
              <a:t>2</a:t>
            </a:r>
            <a:r>
              <a:rPr lang="en-US" sz="2400">
                <a:solidFill>
                  <a:srgbClr val="000000"/>
                </a:solidFill>
                <a:latin typeface="Times New Roman" pitchFamily="18" charset="0"/>
                <a:cs typeface="Times New Roman" pitchFamily="18" charset="0"/>
              </a:rPr>
              <a:t>,…,x</a:t>
            </a:r>
            <a:r>
              <a:rPr lang="en-US" sz="2400" baseline="-30000">
                <a:solidFill>
                  <a:srgbClr val="000000"/>
                </a:solidFill>
                <a:latin typeface="Times New Roman" pitchFamily="18" charset="0"/>
                <a:cs typeface="Times New Roman" pitchFamily="18" charset="0"/>
              </a:rPr>
              <a:t>n</a:t>
            </a:r>
            <a:r>
              <a:rPr lang="en-US" sz="2400">
                <a:solidFill>
                  <a:srgbClr val="000000"/>
                </a:solidFill>
                <a:latin typeface="Times New Roman" pitchFamily="18" charset="0"/>
                <a:cs typeface="Times New Roman" pitchFamily="18" charset="0"/>
              </a:rPr>
              <a:t> với n = 3 hoặc 4.</a:t>
            </a:r>
          </a:p>
        </p:txBody>
      </p:sp>
      <p:sp>
        <p:nvSpPr>
          <p:cNvPr id="133124" name="Text Box 4"/>
          <p:cNvSpPr txBox="1">
            <a:spLocks noChangeArrowheads="1"/>
          </p:cNvSpPr>
          <p:nvPr/>
        </p:nvSpPr>
        <p:spPr bwMode="auto">
          <a:xfrm>
            <a:off x="1143000" y="2362200"/>
            <a:ext cx="8001000" cy="1570038"/>
          </a:xfrm>
          <a:prstGeom prst="rect">
            <a:avLst/>
          </a:prstGeom>
          <a:noFill/>
          <a:ln w="9525">
            <a:noFill/>
            <a:miter lim="800000"/>
            <a:headEnd/>
            <a:tailEnd/>
          </a:ln>
        </p:spPr>
        <p:txBody>
          <a:bodyPr>
            <a:spAutoFit/>
          </a:bodyPr>
          <a:lstStyle/>
          <a:p>
            <a:pPr algn="just">
              <a:spcBef>
                <a:spcPct val="50000"/>
              </a:spcBef>
            </a:pPr>
            <a:r>
              <a:rPr lang="en-US" sz="2400">
                <a:solidFill>
                  <a:srgbClr val="000000"/>
                </a:solidFill>
                <a:latin typeface="Times New Roman" pitchFamily="18" charset="0"/>
                <a:cs typeface="Times New Roman" pitchFamily="18" charset="0"/>
              </a:rPr>
              <a:t>f là hàm Bool theo 3 biến x, y, z. Khi đó bảng chân trị của f gồm 8 hàng. Thay cho bảng chân trị của f ta vẽ một bảng chữ nhật gồm 8 ô, tương ứng với 8 hàng của bảng chân trị,  được đánh dấu như sau</a:t>
            </a:r>
            <a:r>
              <a:rPr lang="en-US" sz="2400">
                <a:solidFill>
                  <a:srgbClr val="000000"/>
                </a:solidFill>
                <a:latin typeface="VNI-Centur" pitchFamily="2" charset="0"/>
                <a:cs typeface="Times New Roman" pitchFamily="18" charset="0"/>
              </a:rPr>
              <a:t>:</a:t>
            </a:r>
          </a:p>
        </p:txBody>
      </p:sp>
      <p:sp>
        <p:nvSpPr>
          <p:cNvPr id="133125" name="Text Box 5"/>
          <p:cNvSpPr txBox="1">
            <a:spLocks noChangeArrowheads="1"/>
          </p:cNvSpPr>
          <p:nvPr/>
        </p:nvSpPr>
        <p:spPr bwMode="auto">
          <a:xfrm>
            <a:off x="533400" y="1905000"/>
            <a:ext cx="5410200" cy="457200"/>
          </a:xfrm>
          <a:prstGeom prst="rect">
            <a:avLst/>
          </a:prstGeom>
          <a:noFill/>
          <a:ln w="9525">
            <a:noFill/>
            <a:miter lim="800000"/>
            <a:headEnd/>
            <a:tailEnd/>
          </a:ln>
        </p:spPr>
        <p:txBody>
          <a:bodyPr>
            <a:spAutoFit/>
          </a:bodyPr>
          <a:lstStyle/>
          <a:p>
            <a:pPr>
              <a:spcBef>
                <a:spcPct val="50000"/>
              </a:spcBef>
            </a:pPr>
            <a:r>
              <a:rPr lang="en-US" sz="2400">
                <a:solidFill>
                  <a:srgbClr val="000000"/>
                </a:solidFill>
                <a:latin typeface="Times New Roman" pitchFamily="18" charset="0"/>
                <a:cs typeface="Times New Roman" pitchFamily="18" charset="0"/>
              </a:rPr>
              <a:t>Trường hợp n = 3:</a:t>
            </a:r>
          </a:p>
        </p:txBody>
      </p:sp>
      <p:pic>
        <p:nvPicPr>
          <p:cNvPr id="133126" name="Picture 6"/>
          <p:cNvPicPr>
            <a:picLocks noChangeAspect="1" noChangeArrowheads="1"/>
          </p:cNvPicPr>
          <p:nvPr/>
        </p:nvPicPr>
        <p:blipFill>
          <a:blip r:embed="rId2"/>
          <a:srcRect/>
          <a:stretch>
            <a:fillRect/>
          </a:stretch>
        </p:blipFill>
        <p:spPr bwMode="auto">
          <a:xfrm>
            <a:off x="1320800" y="3924300"/>
            <a:ext cx="6470650" cy="2019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133123"/>
                                        </p:tgtEl>
                                        <p:attrNameLst>
                                          <p:attrName>style.visibility</p:attrName>
                                        </p:attrNameLst>
                                      </p:cBhvr>
                                      <p:to>
                                        <p:strVal val="visible"/>
                                      </p:to>
                                    </p:set>
                                    <p:anim calcmode="lin" valueType="num">
                                      <p:cBhvr>
                                        <p:cTn id="7" dur="1000" fill="hold"/>
                                        <p:tgtEl>
                                          <p:spTgt spid="133123"/>
                                        </p:tgtEl>
                                        <p:attrNameLst>
                                          <p:attrName>ppt_w</p:attrName>
                                        </p:attrNameLst>
                                      </p:cBhvr>
                                      <p:tavLst>
                                        <p:tav tm="0">
                                          <p:val>
                                            <p:strVal val="#ppt_w+.3"/>
                                          </p:val>
                                        </p:tav>
                                        <p:tav tm="100000">
                                          <p:val>
                                            <p:strVal val="#ppt_w"/>
                                          </p:val>
                                        </p:tav>
                                      </p:tavLst>
                                    </p:anim>
                                    <p:anim calcmode="lin" valueType="num">
                                      <p:cBhvr>
                                        <p:cTn id="8" dur="1000" fill="hold"/>
                                        <p:tgtEl>
                                          <p:spTgt spid="133123"/>
                                        </p:tgtEl>
                                        <p:attrNameLst>
                                          <p:attrName>ppt_h</p:attrName>
                                        </p:attrNameLst>
                                      </p:cBhvr>
                                      <p:tavLst>
                                        <p:tav tm="0">
                                          <p:val>
                                            <p:strVal val="#ppt_h"/>
                                          </p:val>
                                        </p:tav>
                                        <p:tav tm="100000">
                                          <p:val>
                                            <p:strVal val="#ppt_h"/>
                                          </p:val>
                                        </p:tav>
                                      </p:tavLst>
                                    </p:anim>
                                    <p:animEffect transition="in" filter="fade">
                                      <p:cBhvr>
                                        <p:cTn id="9" dur="1000"/>
                                        <p:tgtEl>
                                          <p:spTgt spid="133123"/>
                                        </p:tgtEl>
                                      </p:cBhvr>
                                    </p:animEffect>
                                  </p:childTnLst>
                                </p:cTn>
                              </p:par>
                            </p:childTnLst>
                          </p:cTn>
                        </p:par>
                      </p:childTnLst>
                    </p:cTn>
                  </p:par>
                  <p:par>
                    <p:cTn id="10" fill="hold">
                      <p:stCondLst>
                        <p:cond delay="indefinite"/>
                      </p:stCondLst>
                      <p:childTnLst>
                        <p:par>
                          <p:cTn id="11" fill="hold">
                            <p:stCondLst>
                              <p:cond delay="0"/>
                            </p:stCondLst>
                            <p:childTnLst>
                              <p:par>
                                <p:cTn id="12" presetID="7" presetClass="entr" presetSubtype="4" fill="hold" grpId="0" nodeType="clickEffect">
                                  <p:stCondLst>
                                    <p:cond delay="0"/>
                                  </p:stCondLst>
                                  <p:childTnLst>
                                    <p:set>
                                      <p:cBhvr>
                                        <p:cTn id="13" dur="1" fill="hold">
                                          <p:stCondLst>
                                            <p:cond delay="0"/>
                                          </p:stCondLst>
                                        </p:cTn>
                                        <p:tgtEl>
                                          <p:spTgt spid="133125"/>
                                        </p:tgtEl>
                                        <p:attrNameLst>
                                          <p:attrName>style.visibility</p:attrName>
                                        </p:attrNameLst>
                                      </p:cBhvr>
                                      <p:to>
                                        <p:strVal val="visible"/>
                                      </p:to>
                                    </p:set>
                                    <p:anim calcmode="lin" valueType="num">
                                      <p:cBhvr additive="base">
                                        <p:cTn id="14" dur="5000" fill="hold"/>
                                        <p:tgtEl>
                                          <p:spTgt spid="133125"/>
                                        </p:tgtEl>
                                        <p:attrNameLst>
                                          <p:attrName>ppt_x</p:attrName>
                                        </p:attrNameLst>
                                      </p:cBhvr>
                                      <p:tavLst>
                                        <p:tav tm="0">
                                          <p:val>
                                            <p:strVal val="#ppt_x"/>
                                          </p:val>
                                        </p:tav>
                                        <p:tav tm="100000">
                                          <p:val>
                                            <p:strVal val="#ppt_x"/>
                                          </p:val>
                                        </p:tav>
                                      </p:tavLst>
                                    </p:anim>
                                    <p:anim calcmode="lin" valueType="num">
                                      <p:cBhvr additive="base">
                                        <p:cTn id="15" dur="5000" fill="hold"/>
                                        <p:tgtEl>
                                          <p:spTgt spid="13312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4" presetClass="entr" presetSubtype="0" accel="100000" fill="hold" grpId="0" nodeType="clickEffect">
                                  <p:stCondLst>
                                    <p:cond delay="0"/>
                                  </p:stCondLst>
                                  <p:childTnLst>
                                    <p:set>
                                      <p:cBhvr>
                                        <p:cTn id="19" dur="1" fill="hold">
                                          <p:stCondLst>
                                            <p:cond delay="0"/>
                                          </p:stCondLst>
                                        </p:cTn>
                                        <p:tgtEl>
                                          <p:spTgt spid="133124"/>
                                        </p:tgtEl>
                                        <p:attrNameLst>
                                          <p:attrName>style.visibility</p:attrName>
                                        </p:attrNameLst>
                                      </p:cBhvr>
                                      <p:to>
                                        <p:strVal val="visible"/>
                                      </p:to>
                                    </p:set>
                                    <p:anim calcmode="lin" valueType="num">
                                      <p:cBhvr>
                                        <p:cTn id="20" dur="500" fill="hold"/>
                                        <p:tgtEl>
                                          <p:spTgt spid="133124"/>
                                        </p:tgtEl>
                                        <p:attrNameLst>
                                          <p:attrName>ppt_w</p:attrName>
                                        </p:attrNameLst>
                                      </p:cBhvr>
                                      <p:tavLst>
                                        <p:tav tm="0">
                                          <p:val>
                                            <p:strVal val="#ppt_w*0.05"/>
                                          </p:val>
                                        </p:tav>
                                        <p:tav tm="100000">
                                          <p:val>
                                            <p:strVal val="#ppt_w"/>
                                          </p:val>
                                        </p:tav>
                                      </p:tavLst>
                                    </p:anim>
                                    <p:anim calcmode="lin" valueType="num">
                                      <p:cBhvr>
                                        <p:cTn id="21" dur="500" fill="hold"/>
                                        <p:tgtEl>
                                          <p:spTgt spid="133124"/>
                                        </p:tgtEl>
                                        <p:attrNameLst>
                                          <p:attrName>ppt_h</p:attrName>
                                        </p:attrNameLst>
                                      </p:cBhvr>
                                      <p:tavLst>
                                        <p:tav tm="0">
                                          <p:val>
                                            <p:strVal val="#ppt_h"/>
                                          </p:val>
                                        </p:tav>
                                        <p:tav tm="100000">
                                          <p:val>
                                            <p:strVal val="#ppt_h"/>
                                          </p:val>
                                        </p:tav>
                                      </p:tavLst>
                                    </p:anim>
                                    <p:anim calcmode="lin" valueType="num">
                                      <p:cBhvr>
                                        <p:cTn id="22" dur="500" fill="hold"/>
                                        <p:tgtEl>
                                          <p:spTgt spid="133124"/>
                                        </p:tgtEl>
                                        <p:attrNameLst>
                                          <p:attrName>ppt_x</p:attrName>
                                        </p:attrNameLst>
                                      </p:cBhvr>
                                      <p:tavLst>
                                        <p:tav tm="0">
                                          <p:val>
                                            <p:strVal val="#ppt_x-.2"/>
                                          </p:val>
                                        </p:tav>
                                        <p:tav tm="100000">
                                          <p:val>
                                            <p:strVal val="#ppt_x"/>
                                          </p:val>
                                        </p:tav>
                                      </p:tavLst>
                                    </p:anim>
                                    <p:anim calcmode="lin" valueType="num">
                                      <p:cBhvr>
                                        <p:cTn id="23" dur="500" fill="hold"/>
                                        <p:tgtEl>
                                          <p:spTgt spid="133124"/>
                                        </p:tgtEl>
                                        <p:attrNameLst>
                                          <p:attrName>ppt_y</p:attrName>
                                        </p:attrNameLst>
                                      </p:cBhvr>
                                      <p:tavLst>
                                        <p:tav tm="0">
                                          <p:val>
                                            <p:strVal val="#ppt_y"/>
                                          </p:val>
                                        </p:tav>
                                        <p:tav tm="100000">
                                          <p:val>
                                            <p:strVal val="#ppt_y"/>
                                          </p:val>
                                        </p:tav>
                                      </p:tavLst>
                                    </p:anim>
                                    <p:animEffect transition="in" filter="fade">
                                      <p:cBhvr>
                                        <p:cTn id="24" dur="500"/>
                                        <p:tgtEl>
                                          <p:spTgt spid="133124"/>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33126"/>
                                        </p:tgtEl>
                                        <p:attrNameLst>
                                          <p:attrName>style.visibility</p:attrName>
                                        </p:attrNameLst>
                                      </p:cBhvr>
                                      <p:to>
                                        <p:strVal val="visible"/>
                                      </p:to>
                                    </p:set>
                                    <p:animEffect transition="in" filter="fade">
                                      <p:cBhvr>
                                        <p:cTn id="29" dur="1000"/>
                                        <p:tgtEl>
                                          <p:spTgt spid="133126"/>
                                        </p:tgtEl>
                                      </p:cBhvr>
                                    </p:animEffect>
                                    <p:anim calcmode="lin" valueType="num">
                                      <p:cBhvr>
                                        <p:cTn id="30" dur="1000" fill="hold"/>
                                        <p:tgtEl>
                                          <p:spTgt spid="133126"/>
                                        </p:tgtEl>
                                        <p:attrNameLst>
                                          <p:attrName>ppt_x</p:attrName>
                                        </p:attrNameLst>
                                      </p:cBhvr>
                                      <p:tavLst>
                                        <p:tav tm="0">
                                          <p:val>
                                            <p:strVal val="#ppt_x"/>
                                          </p:val>
                                        </p:tav>
                                        <p:tav tm="100000">
                                          <p:val>
                                            <p:strVal val="#ppt_x"/>
                                          </p:val>
                                        </p:tav>
                                      </p:tavLst>
                                    </p:anim>
                                    <p:anim calcmode="lin" valueType="num">
                                      <p:cBhvr>
                                        <p:cTn id="31" dur="1000" fill="hold"/>
                                        <p:tgtEl>
                                          <p:spTgt spid="1331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p:bldP spid="133124" grpId="0"/>
      <p:bldP spid="1331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0" y="1752600"/>
            <a:ext cx="8991600" cy="1554163"/>
          </a:xfrm>
          <a:prstGeom prst="rect">
            <a:avLst/>
          </a:prstGeom>
          <a:noFill/>
          <a:ln w="9525">
            <a:noFill/>
            <a:miter lim="800000"/>
            <a:headEnd/>
            <a:tailEnd/>
          </a:ln>
        </p:spPr>
        <p:txBody>
          <a:bodyPr>
            <a:spAutoFit/>
          </a:bodyPr>
          <a:lstStyle/>
          <a:p>
            <a:pPr marL="342900" indent="-342900" algn="just">
              <a:spcBef>
                <a:spcPct val="50000"/>
              </a:spcBef>
              <a:buFontTx/>
              <a:buAutoNum type="arabicPeriod"/>
            </a:pPr>
            <a:r>
              <a:rPr lang="en-US" sz="3200">
                <a:solidFill>
                  <a:srgbClr val="000000"/>
                </a:solidFill>
                <a:latin typeface="VNI-Centur" pitchFamily="2" charset="0"/>
                <a:cs typeface="Times New Roman" pitchFamily="18" charset="0"/>
              </a:rPr>
              <a:t>Khi moät oâ naèm trong daõy ñöôïc ñaùnh daáu bôûi x thì taïi ñoù x =1, bôûi  thì taïi ñoù x =0, töông töï cho y, z.</a:t>
            </a:r>
          </a:p>
        </p:txBody>
      </p:sp>
      <p:sp>
        <p:nvSpPr>
          <p:cNvPr id="6148" name="Text Box 3"/>
          <p:cNvSpPr txBox="1">
            <a:spLocks noChangeArrowheads="1"/>
          </p:cNvSpPr>
          <p:nvPr/>
        </p:nvSpPr>
        <p:spPr bwMode="auto">
          <a:xfrm>
            <a:off x="457200" y="533400"/>
            <a:ext cx="7086600" cy="579438"/>
          </a:xfrm>
          <a:prstGeom prst="rect">
            <a:avLst/>
          </a:prstGeom>
          <a:noFill/>
          <a:ln w="9525">
            <a:noFill/>
            <a:miter lim="800000"/>
            <a:headEnd/>
            <a:tailEnd/>
          </a:ln>
        </p:spPr>
        <p:txBody>
          <a:bodyPr>
            <a:spAutoFit/>
          </a:bodyPr>
          <a:lstStyle/>
          <a:p>
            <a:pPr>
              <a:spcBef>
                <a:spcPct val="50000"/>
              </a:spcBef>
            </a:pPr>
            <a:r>
              <a:rPr lang="en-US" sz="3200" b="1" u="sng">
                <a:solidFill>
                  <a:srgbClr val="000000"/>
                </a:solidFill>
                <a:latin typeface="VNI-Centur" pitchFamily="2" charset="0"/>
                <a:cs typeface="Times New Roman" pitchFamily="18" charset="0"/>
              </a:rPr>
              <a:t>Vôùi qui öôùc:</a:t>
            </a:r>
          </a:p>
        </p:txBody>
      </p:sp>
      <p:sp>
        <p:nvSpPr>
          <p:cNvPr id="134148" name="Text Box 4"/>
          <p:cNvSpPr txBox="1">
            <a:spLocks noChangeArrowheads="1"/>
          </p:cNvSpPr>
          <p:nvPr/>
        </p:nvSpPr>
        <p:spPr bwMode="auto">
          <a:xfrm>
            <a:off x="104775" y="3505200"/>
            <a:ext cx="8839200" cy="2773363"/>
          </a:xfrm>
          <a:prstGeom prst="rect">
            <a:avLst/>
          </a:prstGeom>
          <a:noFill/>
          <a:ln w="9525">
            <a:noFill/>
            <a:miter lim="800000"/>
            <a:headEnd/>
            <a:tailEnd/>
          </a:ln>
        </p:spPr>
        <p:txBody>
          <a:bodyPr>
            <a:spAutoFit/>
          </a:bodyPr>
          <a:lstStyle/>
          <a:p>
            <a:pPr marL="342900" indent="-342900" algn="just">
              <a:spcBef>
                <a:spcPct val="50000"/>
              </a:spcBef>
              <a:buFontTx/>
              <a:buAutoNum type="arabicPeriod" startAt="2"/>
            </a:pPr>
            <a:r>
              <a:rPr lang="en-US" sz="3200">
                <a:solidFill>
                  <a:srgbClr val="000000"/>
                </a:solidFill>
                <a:latin typeface="VNI-Centur" pitchFamily="2" charset="0"/>
                <a:cs typeface="Times New Roman" pitchFamily="18" charset="0"/>
              </a:rPr>
              <a:t>Caùc oâ taïi ñoù f baèng 1 seõ ñöôïc ñaùnh daáu (toâ ñaäm hoaëc gaïch cheùo). Taäp caùc oâ ñöôïc ñaùnh daáu ñöôïc goïi laø bieåu ñoà Karnaugh cuûa f, kyù hieäu laø kar(f).</a:t>
            </a:r>
          </a:p>
          <a:p>
            <a:pPr marL="342900" indent="-342900">
              <a:spcBef>
                <a:spcPct val="50000"/>
              </a:spcBef>
            </a:pPr>
            <a:endParaRPr lang="en-US" sz="3200"/>
          </a:p>
        </p:txBody>
      </p:sp>
      <p:graphicFrame>
        <p:nvGraphicFramePr>
          <p:cNvPr id="134149" name="Object 2"/>
          <p:cNvGraphicFramePr>
            <a:graphicFrameLocks noChangeAspect="1"/>
          </p:cNvGraphicFramePr>
          <p:nvPr>
            <p:ph/>
          </p:nvPr>
        </p:nvGraphicFramePr>
        <p:xfrm>
          <a:off x="5387975" y="2286000"/>
          <a:ext cx="555625" cy="558800"/>
        </p:xfrm>
        <a:graphic>
          <a:graphicData uri="http://schemas.openxmlformats.org/presentationml/2006/ole">
            <p:oleObj spid="_x0000_s6146" name="Equation" r:id="rId3" imgW="139680" imgH="1648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34146"/>
                                        </p:tgtEl>
                                        <p:attrNameLst>
                                          <p:attrName>style.visibility</p:attrName>
                                        </p:attrNameLst>
                                      </p:cBhvr>
                                      <p:to>
                                        <p:strVal val="visible"/>
                                      </p:to>
                                    </p:set>
                                    <p:anim calcmode="lin" valueType="num">
                                      <p:cBhvr additive="base">
                                        <p:cTn id="7" dur="2000" fill="hold"/>
                                        <p:tgtEl>
                                          <p:spTgt spid="134146"/>
                                        </p:tgtEl>
                                        <p:attrNameLst>
                                          <p:attrName>ppt_x</p:attrName>
                                        </p:attrNameLst>
                                      </p:cBhvr>
                                      <p:tavLst>
                                        <p:tav tm="0">
                                          <p:val>
                                            <p:strVal val="1+#ppt_w/2"/>
                                          </p:val>
                                        </p:tav>
                                        <p:tav tm="100000">
                                          <p:val>
                                            <p:strVal val="#ppt_x"/>
                                          </p:val>
                                        </p:tav>
                                      </p:tavLst>
                                    </p:anim>
                                    <p:anim calcmode="lin" valueType="num">
                                      <p:cBhvr additive="base">
                                        <p:cTn id="8" dur="2000" fill="hold"/>
                                        <p:tgtEl>
                                          <p:spTgt spid="1341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4149"/>
                                        </p:tgtEl>
                                        <p:attrNameLst>
                                          <p:attrName>style.visibility</p:attrName>
                                        </p:attrNameLst>
                                      </p:cBhvr>
                                      <p:to>
                                        <p:strVal val="visible"/>
                                      </p:to>
                                    </p:set>
                                    <p:anim calcmode="lin" valueType="num">
                                      <p:cBhvr additive="base">
                                        <p:cTn id="13" dur="500" fill="hold"/>
                                        <p:tgtEl>
                                          <p:spTgt spid="134149"/>
                                        </p:tgtEl>
                                        <p:attrNameLst>
                                          <p:attrName>ppt_x</p:attrName>
                                        </p:attrNameLst>
                                      </p:cBhvr>
                                      <p:tavLst>
                                        <p:tav tm="0">
                                          <p:val>
                                            <p:strVal val="#ppt_x"/>
                                          </p:val>
                                        </p:tav>
                                        <p:tav tm="100000">
                                          <p:val>
                                            <p:strVal val="#ppt_x"/>
                                          </p:val>
                                        </p:tav>
                                      </p:tavLst>
                                    </p:anim>
                                    <p:anim calcmode="lin" valueType="num">
                                      <p:cBhvr additive="base">
                                        <p:cTn id="14" dur="500" fill="hold"/>
                                        <p:tgtEl>
                                          <p:spTgt spid="13414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4148"/>
                                        </p:tgtEl>
                                        <p:attrNameLst>
                                          <p:attrName>style.visibility</p:attrName>
                                        </p:attrNameLst>
                                      </p:cBhvr>
                                      <p:to>
                                        <p:strVal val="visible"/>
                                      </p:to>
                                    </p:set>
                                    <p:anim calcmode="lin" valueType="num">
                                      <p:cBhvr additive="base">
                                        <p:cTn id="19" dur="500" fill="hold"/>
                                        <p:tgtEl>
                                          <p:spTgt spid="134148"/>
                                        </p:tgtEl>
                                        <p:attrNameLst>
                                          <p:attrName>ppt_x</p:attrName>
                                        </p:attrNameLst>
                                      </p:cBhvr>
                                      <p:tavLst>
                                        <p:tav tm="0">
                                          <p:val>
                                            <p:strVal val="#ppt_x"/>
                                          </p:val>
                                        </p:tav>
                                        <p:tav tm="100000">
                                          <p:val>
                                            <p:strVal val="#ppt_x"/>
                                          </p:val>
                                        </p:tav>
                                      </p:tavLst>
                                    </p:anim>
                                    <p:anim calcmode="lin" valueType="num">
                                      <p:cBhvr additive="base">
                                        <p:cTn id="20" dur="500" fill="hold"/>
                                        <p:tgtEl>
                                          <p:spTgt spid="134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p:bldP spid="13414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685800" y="609600"/>
            <a:ext cx="8077200" cy="1878013"/>
          </a:xfrm>
          <a:prstGeom prst="rect">
            <a:avLst/>
          </a:prstGeom>
          <a:noFill/>
          <a:ln w="9525">
            <a:noFill/>
            <a:miter lim="800000"/>
            <a:headEnd/>
            <a:tailEnd/>
          </a:ln>
        </p:spPr>
        <p:txBody>
          <a:bodyPr>
            <a:spAutoFit/>
          </a:bodyPr>
          <a:lstStyle/>
          <a:p>
            <a:pPr algn="just">
              <a:spcBef>
                <a:spcPct val="50000"/>
              </a:spcBef>
            </a:pPr>
            <a:r>
              <a:rPr lang="en-US" sz="3200">
                <a:solidFill>
                  <a:srgbClr val="000000"/>
                </a:solidFill>
                <a:latin typeface="VNI-Centur" pitchFamily="2" charset="0"/>
                <a:cs typeface="Times New Roman" pitchFamily="18" charset="0"/>
              </a:rPr>
              <a:t>f</a:t>
            </a:r>
            <a:r>
              <a:rPr lang="en-US">
                <a:solidFill>
                  <a:srgbClr val="000000"/>
                </a:solidFill>
                <a:latin typeface="VNI-Centur" pitchFamily="2" charset="0"/>
                <a:cs typeface="Times New Roman" pitchFamily="18" charset="0"/>
              </a:rPr>
              <a:t> </a:t>
            </a:r>
            <a:r>
              <a:rPr lang="en-US" sz="2800">
                <a:solidFill>
                  <a:srgbClr val="000000"/>
                </a:solidFill>
                <a:latin typeface="VNI-Centur" pitchFamily="2" charset="0"/>
                <a:cs typeface="Times New Roman" pitchFamily="18" charset="0"/>
              </a:rPr>
              <a:t>laø haøm Bool theo 4 bieán x, y, z, t. Khi ñoù baûng chaân trò cuûa f goàm 16 haøng. Thay cho baûng chaân trò cuûa f ta veõ moät baûng chöõ nhaät goàm 16 oâ, töông öùng vôùi 16 haøng cuûa baûng chaân trò, ñöôïc ñaùnh daáu nhö  sau:</a:t>
            </a:r>
          </a:p>
        </p:txBody>
      </p:sp>
      <p:sp>
        <p:nvSpPr>
          <p:cNvPr id="135171" name="Text Box 3"/>
          <p:cNvSpPr txBox="1">
            <a:spLocks noChangeArrowheads="1"/>
          </p:cNvSpPr>
          <p:nvPr/>
        </p:nvSpPr>
        <p:spPr bwMode="auto">
          <a:xfrm>
            <a:off x="381000" y="0"/>
            <a:ext cx="5257800" cy="519113"/>
          </a:xfrm>
          <a:prstGeom prst="rect">
            <a:avLst/>
          </a:prstGeom>
          <a:noFill/>
          <a:ln w="9525">
            <a:noFill/>
            <a:miter lim="800000"/>
            <a:headEnd/>
            <a:tailEnd/>
          </a:ln>
        </p:spPr>
        <p:txBody>
          <a:bodyPr>
            <a:spAutoFit/>
          </a:bodyPr>
          <a:lstStyle/>
          <a:p>
            <a:pPr>
              <a:spcBef>
                <a:spcPct val="50000"/>
              </a:spcBef>
            </a:pPr>
            <a:r>
              <a:rPr lang="en-US" sz="2800" b="1">
                <a:solidFill>
                  <a:srgbClr val="000000"/>
                </a:solidFill>
                <a:latin typeface="VNI-Centur" pitchFamily="2" charset="0"/>
                <a:cs typeface="Times New Roman" pitchFamily="18" charset="0"/>
              </a:rPr>
              <a:t>Tröôøng hôïp n = 4:</a:t>
            </a:r>
          </a:p>
        </p:txBody>
      </p:sp>
      <p:pic>
        <p:nvPicPr>
          <p:cNvPr id="135172" name="Picture 4"/>
          <p:cNvPicPr>
            <a:picLocks noChangeAspect="1" noChangeArrowheads="1"/>
          </p:cNvPicPr>
          <p:nvPr/>
        </p:nvPicPr>
        <p:blipFill>
          <a:blip r:embed="rId2"/>
          <a:srcRect/>
          <a:stretch>
            <a:fillRect/>
          </a:stretch>
        </p:blipFill>
        <p:spPr bwMode="auto">
          <a:xfrm>
            <a:off x="1676400" y="2843213"/>
            <a:ext cx="6110288" cy="31003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5171"/>
                                        </p:tgtEl>
                                        <p:attrNameLst>
                                          <p:attrName>style.visibility</p:attrName>
                                        </p:attrNameLst>
                                      </p:cBhvr>
                                      <p:to>
                                        <p:strVal val="visible"/>
                                      </p:to>
                                    </p:set>
                                    <p:animEffect transition="in" filter="fade">
                                      <p:cBhvr>
                                        <p:cTn id="7" dur="2000"/>
                                        <p:tgtEl>
                                          <p:spTgt spid="13517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5170"/>
                                        </p:tgtEl>
                                        <p:attrNameLst>
                                          <p:attrName>style.visibility</p:attrName>
                                        </p:attrNameLst>
                                      </p:cBhvr>
                                      <p:to>
                                        <p:strVal val="visible"/>
                                      </p:to>
                                    </p:set>
                                    <p:anim calcmode="lin" valueType="num">
                                      <p:cBhvr additive="base">
                                        <p:cTn id="12" dur="2000" fill="hold"/>
                                        <p:tgtEl>
                                          <p:spTgt spid="135170"/>
                                        </p:tgtEl>
                                        <p:attrNameLst>
                                          <p:attrName>ppt_x</p:attrName>
                                        </p:attrNameLst>
                                      </p:cBhvr>
                                      <p:tavLst>
                                        <p:tav tm="0">
                                          <p:val>
                                            <p:strVal val="#ppt_x"/>
                                          </p:val>
                                        </p:tav>
                                        <p:tav tm="100000">
                                          <p:val>
                                            <p:strVal val="#ppt_x"/>
                                          </p:val>
                                        </p:tav>
                                      </p:tavLst>
                                    </p:anim>
                                    <p:anim calcmode="lin" valueType="num">
                                      <p:cBhvr additive="base">
                                        <p:cTn id="13" dur="2000" fill="hold"/>
                                        <p:tgtEl>
                                          <p:spTgt spid="13517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35172"/>
                                        </p:tgtEl>
                                        <p:attrNameLst>
                                          <p:attrName>style.visibility</p:attrName>
                                        </p:attrNameLst>
                                      </p:cBhvr>
                                      <p:to>
                                        <p:strVal val="visible"/>
                                      </p:to>
                                    </p:set>
                                    <p:anim calcmode="lin" valueType="num">
                                      <p:cBhvr additive="base">
                                        <p:cTn id="18" dur="500" fill="hold"/>
                                        <p:tgtEl>
                                          <p:spTgt spid="135172"/>
                                        </p:tgtEl>
                                        <p:attrNameLst>
                                          <p:attrName>ppt_x</p:attrName>
                                        </p:attrNameLst>
                                      </p:cBhvr>
                                      <p:tavLst>
                                        <p:tav tm="0">
                                          <p:val>
                                            <p:strVal val="#ppt_x"/>
                                          </p:val>
                                        </p:tav>
                                        <p:tav tm="100000">
                                          <p:val>
                                            <p:strVal val="#ppt_x"/>
                                          </p:val>
                                        </p:tav>
                                      </p:tavLst>
                                    </p:anim>
                                    <p:anim calcmode="lin" valueType="num">
                                      <p:cBhvr additive="base">
                                        <p:cTn id="19" dur="500" fill="hold"/>
                                        <p:tgtEl>
                                          <p:spTgt spid="135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p:bldP spid="13517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762000" y="1066800"/>
            <a:ext cx="7848600" cy="1187450"/>
          </a:xfrm>
          <a:prstGeom prst="rect">
            <a:avLst/>
          </a:prstGeom>
          <a:noFill/>
          <a:ln w="9525">
            <a:noFill/>
            <a:miter lim="800000"/>
            <a:headEnd/>
            <a:tailEnd/>
          </a:ln>
        </p:spPr>
        <p:txBody>
          <a:bodyPr>
            <a:spAutoFit/>
          </a:bodyPr>
          <a:lstStyle/>
          <a:p>
            <a:pPr marL="342900" indent="-342900" algn="just">
              <a:spcBef>
                <a:spcPct val="50000"/>
              </a:spcBef>
              <a:buFontTx/>
              <a:buAutoNum type="arabicPeriod"/>
            </a:pPr>
            <a:r>
              <a:rPr lang="en-US" sz="2400">
                <a:solidFill>
                  <a:srgbClr val="000000"/>
                </a:solidFill>
                <a:latin typeface="VNI-Centur" pitchFamily="2" charset="0"/>
                <a:cs typeface="Times New Roman" pitchFamily="18" charset="0"/>
              </a:rPr>
              <a:t>Khi moät oâ naèm trong daõy ñöôïc ñaùnh daáu bôûi x thì taïi ñoù x =1, bôûi       thì taïi ñoù x =0, töông töï cho y, z, t.</a:t>
            </a:r>
          </a:p>
        </p:txBody>
      </p:sp>
      <p:sp>
        <p:nvSpPr>
          <p:cNvPr id="7172" name="Text Box 3"/>
          <p:cNvSpPr txBox="1">
            <a:spLocks noChangeArrowheads="1"/>
          </p:cNvSpPr>
          <p:nvPr/>
        </p:nvSpPr>
        <p:spPr bwMode="auto">
          <a:xfrm>
            <a:off x="304800" y="304800"/>
            <a:ext cx="3124200" cy="457200"/>
          </a:xfrm>
          <a:prstGeom prst="rect">
            <a:avLst/>
          </a:prstGeom>
          <a:noFill/>
          <a:ln w="9525">
            <a:noFill/>
            <a:miter lim="800000"/>
            <a:headEnd/>
            <a:tailEnd/>
          </a:ln>
        </p:spPr>
        <p:txBody>
          <a:bodyPr>
            <a:spAutoFit/>
          </a:bodyPr>
          <a:lstStyle/>
          <a:p>
            <a:pPr>
              <a:spcBef>
                <a:spcPct val="50000"/>
              </a:spcBef>
            </a:pPr>
            <a:r>
              <a:rPr lang="en-US" sz="2400" b="1" u="sng">
                <a:solidFill>
                  <a:srgbClr val="000000"/>
                </a:solidFill>
                <a:latin typeface="VNI-Centur" pitchFamily="2" charset="0"/>
                <a:cs typeface="Times New Roman" pitchFamily="18" charset="0"/>
              </a:rPr>
              <a:t>     Vôùi qui öôùc:</a:t>
            </a:r>
          </a:p>
        </p:txBody>
      </p:sp>
      <p:sp>
        <p:nvSpPr>
          <p:cNvPr id="136196" name="Text Box 4"/>
          <p:cNvSpPr txBox="1">
            <a:spLocks noChangeArrowheads="1"/>
          </p:cNvSpPr>
          <p:nvPr/>
        </p:nvSpPr>
        <p:spPr bwMode="auto">
          <a:xfrm>
            <a:off x="762000" y="2514600"/>
            <a:ext cx="7848600" cy="1187450"/>
          </a:xfrm>
          <a:prstGeom prst="rect">
            <a:avLst/>
          </a:prstGeom>
          <a:noFill/>
          <a:ln w="9525">
            <a:noFill/>
            <a:miter lim="800000"/>
            <a:headEnd/>
            <a:tailEnd/>
          </a:ln>
        </p:spPr>
        <p:txBody>
          <a:bodyPr>
            <a:spAutoFit/>
          </a:bodyPr>
          <a:lstStyle/>
          <a:p>
            <a:pPr marL="342900" indent="-342900" algn="just">
              <a:spcBef>
                <a:spcPct val="50000"/>
              </a:spcBef>
              <a:buFontTx/>
              <a:buAutoNum type="arabicPeriod" startAt="2"/>
            </a:pPr>
            <a:r>
              <a:rPr lang="en-US" sz="2400">
                <a:solidFill>
                  <a:srgbClr val="000000"/>
                </a:solidFill>
                <a:latin typeface="VNI-Centur" pitchFamily="2" charset="0"/>
                <a:cs typeface="Times New Roman" pitchFamily="18" charset="0"/>
              </a:rPr>
              <a:t>Caùc oâ taïi ñoù f baèng 1 seõ ñöôïc ñaùnh daáu (toâ ñaäm hoaëc gaïch cheùo). Taäp caùc oâ ñöôïc ñaùnh daáu ñöôïc goïi laø bieåu ñoà karnaugh cuûa f, kyù hieäu laø kar(f).</a:t>
            </a:r>
          </a:p>
        </p:txBody>
      </p:sp>
      <p:graphicFrame>
        <p:nvGraphicFramePr>
          <p:cNvPr id="136198" name="Object 2"/>
          <p:cNvGraphicFramePr>
            <a:graphicFrameLocks noChangeAspect="1"/>
          </p:cNvGraphicFramePr>
          <p:nvPr>
            <p:ph/>
          </p:nvPr>
        </p:nvGraphicFramePr>
        <p:xfrm>
          <a:off x="3640138" y="1447800"/>
          <a:ext cx="474662" cy="558800"/>
        </p:xfrm>
        <a:graphic>
          <a:graphicData uri="http://schemas.openxmlformats.org/presentationml/2006/ole">
            <p:oleObj spid="_x0000_s7170" name="Equation" r:id="rId3" imgW="139680" imgH="1648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194"/>
                                        </p:tgtEl>
                                        <p:attrNameLst>
                                          <p:attrName>style.visibility</p:attrName>
                                        </p:attrNameLst>
                                      </p:cBhvr>
                                      <p:to>
                                        <p:strVal val="visible"/>
                                      </p:to>
                                    </p:set>
                                    <p:anim calcmode="lin" valueType="num">
                                      <p:cBhvr additive="base">
                                        <p:cTn id="7" dur="500" fill="hold"/>
                                        <p:tgtEl>
                                          <p:spTgt spid="136194"/>
                                        </p:tgtEl>
                                        <p:attrNameLst>
                                          <p:attrName>ppt_x</p:attrName>
                                        </p:attrNameLst>
                                      </p:cBhvr>
                                      <p:tavLst>
                                        <p:tav tm="0">
                                          <p:val>
                                            <p:strVal val="#ppt_x"/>
                                          </p:val>
                                        </p:tav>
                                        <p:tav tm="100000">
                                          <p:val>
                                            <p:strVal val="#ppt_x"/>
                                          </p:val>
                                        </p:tav>
                                      </p:tavLst>
                                    </p:anim>
                                    <p:anim calcmode="lin" valueType="num">
                                      <p:cBhvr additive="base">
                                        <p:cTn id="8" dur="500" fill="hold"/>
                                        <p:tgtEl>
                                          <p:spTgt spid="1361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6198"/>
                                        </p:tgtEl>
                                        <p:attrNameLst>
                                          <p:attrName>style.visibility</p:attrName>
                                        </p:attrNameLst>
                                      </p:cBhvr>
                                      <p:to>
                                        <p:strVal val="visible"/>
                                      </p:to>
                                    </p:set>
                                    <p:anim calcmode="lin" valueType="num">
                                      <p:cBhvr additive="base">
                                        <p:cTn id="13" dur="500" fill="hold"/>
                                        <p:tgtEl>
                                          <p:spTgt spid="136198"/>
                                        </p:tgtEl>
                                        <p:attrNameLst>
                                          <p:attrName>ppt_x</p:attrName>
                                        </p:attrNameLst>
                                      </p:cBhvr>
                                      <p:tavLst>
                                        <p:tav tm="0">
                                          <p:val>
                                            <p:strVal val="#ppt_x"/>
                                          </p:val>
                                        </p:tav>
                                        <p:tav tm="100000">
                                          <p:val>
                                            <p:strVal val="#ppt_x"/>
                                          </p:val>
                                        </p:tav>
                                      </p:tavLst>
                                    </p:anim>
                                    <p:anim calcmode="lin" valueType="num">
                                      <p:cBhvr additive="base">
                                        <p:cTn id="14" dur="500" fill="hold"/>
                                        <p:tgtEl>
                                          <p:spTgt spid="13619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6196"/>
                                        </p:tgtEl>
                                        <p:attrNameLst>
                                          <p:attrName>style.visibility</p:attrName>
                                        </p:attrNameLst>
                                      </p:cBhvr>
                                      <p:to>
                                        <p:strVal val="visible"/>
                                      </p:to>
                                    </p:set>
                                    <p:anim calcmode="lin" valueType="num">
                                      <p:cBhvr additive="base">
                                        <p:cTn id="19" dur="500" fill="hold"/>
                                        <p:tgtEl>
                                          <p:spTgt spid="136196"/>
                                        </p:tgtEl>
                                        <p:attrNameLst>
                                          <p:attrName>ppt_x</p:attrName>
                                        </p:attrNameLst>
                                      </p:cBhvr>
                                      <p:tavLst>
                                        <p:tav tm="0">
                                          <p:val>
                                            <p:strVal val="#ppt_x"/>
                                          </p:val>
                                        </p:tav>
                                        <p:tav tm="100000">
                                          <p:val>
                                            <p:strVal val="#ppt_x"/>
                                          </p:val>
                                        </p:tav>
                                      </p:tavLst>
                                    </p:anim>
                                    <p:anim calcmode="lin" valueType="num">
                                      <p:cBhvr additive="base">
                                        <p:cTn id="20" dur="500" fill="hold"/>
                                        <p:tgtEl>
                                          <p:spTgt spid="136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p:bldP spid="13619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685800" y="533400"/>
            <a:ext cx="2667000" cy="519113"/>
          </a:xfrm>
          <a:prstGeom prst="rect">
            <a:avLst/>
          </a:prstGeom>
          <a:noFill/>
          <a:ln w="9525">
            <a:noFill/>
            <a:miter lim="800000"/>
            <a:headEnd/>
            <a:tailEnd/>
          </a:ln>
        </p:spPr>
        <p:txBody>
          <a:bodyPr>
            <a:spAutoFit/>
          </a:bodyPr>
          <a:lstStyle/>
          <a:p>
            <a:pPr>
              <a:spcBef>
                <a:spcPct val="50000"/>
              </a:spcBef>
            </a:pPr>
            <a:r>
              <a:rPr lang="en-US" sz="2800" b="1">
                <a:solidFill>
                  <a:srgbClr val="000000"/>
                </a:solidFill>
                <a:latin typeface="VNI-Centur" pitchFamily="2" charset="0"/>
                <a:cs typeface="Times New Roman" pitchFamily="18" charset="0"/>
              </a:rPr>
              <a:t>Ñònh lyù</a:t>
            </a:r>
          </a:p>
        </p:txBody>
      </p:sp>
      <p:sp>
        <p:nvSpPr>
          <p:cNvPr id="137219" name="Text Box 3"/>
          <p:cNvSpPr txBox="1">
            <a:spLocks noChangeArrowheads="1"/>
          </p:cNvSpPr>
          <p:nvPr/>
        </p:nvSpPr>
        <p:spPr bwMode="auto">
          <a:xfrm>
            <a:off x="1143000" y="1447800"/>
            <a:ext cx="6705600" cy="1016000"/>
          </a:xfrm>
          <a:prstGeom prst="rect">
            <a:avLst/>
          </a:prstGeom>
          <a:noFill/>
          <a:ln w="9525">
            <a:noFill/>
            <a:miter lim="800000"/>
            <a:headEnd/>
            <a:tailEnd/>
          </a:ln>
        </p:spPr>
        <p:txBody>
          <a:bodyPr>
            <a:spAutoFit/>
          </a:bodyPr>
          <a:lstStyle/>
          <a:p>
            <a:pPr>
              <a:spcBef>
                <a:spcPct val="50000"/>
              </a:spcBef>
            </a:pPr>
            <a:r>
              <a:rPr lang="en-US" sz="2800">
                <a:solidFill>
                  <a:srgbClr val="000000"/>
                </a:solidFill>
                <a:latin typeface="Times New Roman" pitchFamily="18" charset="0"/>
                <a:cs typeface="Times New Roman" pitchFamily="18" charset="0"/>
              </a:rPr>
              <a:t>Cho f, g là các hàm Bool theo n biến x</a:t>
            </a:r>
            <a:r>
              <a:rPr lang="en-US" sz="2800" baseline="-30000">
                <a:solidFill>
                  <a:srgbClr val="000000"/>
                </a:solidFill>
                <a:latin typeface="Times New Roman" pitchFamily="18" charset="0"/>
                <a:cs typeface="Times New Roman" pitchFamily="18" charset="0"/>
              </a:rPr>
              <a:t>1</a:t>
            </a:r>
            <a:r>
              <a:rPr lang="en-US" sz="2800">
                <a:solidFill>
                  <a:srgbClr val="000000"/>
                </a:solidFill>
                <a:latin typeface="Times New Roman" pitchFamily="18" charset="0"/>
                <a:cs typeface="Times New Roman" pitchFamily="18" charset="0"/>
              </a:rPr>
              <a:t>,x</a:t>
            </a:r>
            <a:r>
              <a:rPr lang="en-US" sz="2800" baseline="-30000">
                <a:solidFill>
                  <a:srgbClr val="000000"/>
                </a:solidFill>
                <a:latin typeface="Times New Roman" pitchFamily="18" charset="0"/>
                <a:cs typeface="Times New Roman" pitchFamily="18" charset="0"/>
              </a:rPr>
              <a:t>2</a:t>
            </a:r>
            <a:r>
              <a:rPr lang="en-US" sz="2800">
                <a:solidFill>
                  <a:srgbClr val="000000"/>
                </a:solidFill>
                <a:latin typeface="Times New Roman" pitchFamily="18" charset="0"/>
                <a:cs typeface="Times New Roman" pitchFamily="18" charset="0"/>
              </a:rPr>
              <a:t>,…,x</a:t>
            </a:r>
            <a:r>
              <a:rPr lang="en-US" sz="2800" baseline="-30000">
                <a:solidFill>
                  <a:srgbClr val="000000"/>
                </a:solidFill>
                <a:latin typeface="Times New Roman" pitchFamily="18" charset="0"/>
                <a:cs typeface="Times New Roman" pitchFamily="18" charset="0"/>
              </a:rPr>
              <a:t>n</a:t>
            </a:r>
            <a:r>
              <a:rPr lang="en-US" sz="2800">
                <a:solidFill>
                  <a:srgbClr val="000000"/>
                </a:solidFill>
                <a:latin typeface="Times New Roman" pitchFamily="18" charset="0"/>
                <a:cs typeface="Times New Roman" pitchFamily="18" charset="0"/>
              </a:rPr>
              <a:t>. Khi đo</a:t>
            </a:r>
            <a:r>
              <a:rPr lang="en-US" sz="2800">
                <a:solidFill>
                  <a:srgbClr val="000000"/>
                </a:solidFill>
                <a:latin typeface="VNI-Centur" pitchFamily="2" charset="0"/>
                <a:cs typeface="Times New Roman" pitchFamily="18" charset="0"/>
              </a:rPr>
              <a:t>ù</a:t>
            </a:r>
            <a:r>
              <a:rPr lang="en-US" sz="3200">
                <a:solidFill>
                  <a:srgbClr val="000000"/>
                </a:solidFill>
                <a:latin typeface="VNI-Centur" pitchFamily="2" charset="0"/>
                <a:cs typeface="Times New Roman" pitchFamily="18" charset="0"/>
              </a:rPr>
              <a:t>:</a:t>
            </a:r>
            <a:endParaRPr lang="en-US" sz="3200"/>
          </a:p>
        </p:txBody>
      </p:sp>
      <p:sp>
        <p:nvSpPr>
          <p:cNvPr id="137220" name="Text Box 4"/>
          <p:cNvSpPr txBox="1">
            <a:spLocks noChangeArrowheads="1"/>
          </p:cNvSpPr>
          <p:nvPr/>
        </p:nvSpPr>
        <p:spPr bwMode="auto">
          <a:xfrm>
            <a:off x="1219200" y="2590800"/>
            <a:ext cx="5867400" cy="523875"/>
          </a:xfrm>
          <a:prstGeom prst="rect">
            <a:avLst/>
          </a:prstGeom>
          <a:noFill/>
          <a:ln w="9525">
            <a:noFill/>
            <a:miter lim="800000"/>
            <a:headEnd/>
            <a:tailEnd/>
          </a:ln>
        </p:spPr>
        <p:txBody>
          <a:bodyPr>
            <a:spAutoFit/>
          </a:bodyPr>
          <a:lstStyle/>
          <a:p>
            <a:pPr marL="342900" indent="-342900">
              <a:spcBef>
                <a:spcPct val="50000"/>
              </a:spcBef>
            </a:pPr>
            <a:r>
              <a:rPr lang="en-US" sz="2800">
                <a:solidFill>
                  <a:srgbClr val="000000"/>
                </a:solidFill>
                <a:latin typeface="VNI-Centur" pitchFamily="2" charset="0"/>
                <a:cs typeface="Times New Roman" pitchFamily="18" charset="0"/>
              </a:rPr>
              <a:t>a) kar(fg) = kar(f)</a:t>
            </a:r>
            <a:r>
              <a:rPr lang="en-US" sz="2800">
                <a:solidFill>
                  <a:srgbClr val="000000"/>
                </a:solidFill>
                <a:latin typeface="VNI-Centur" pitchFamily="2" charset="0"/>
                <a:cs typeface="Times New Roman" pitchFamily="18" charset="0"/>
                <a:sym typeface="Symbol" pitchFamily="18" charset="2"/>
              </a:rPr>
              <a:t></a:t>
            </a:r>
            <a:r>
              <a:rPr lang="en-US" sz="2800">
                <a:solidFill>
                  <a:srgbClr val="000000"/>
                </a:solidFill>
                <a:latin typeface="VNI-Centur" pitchFamily="2" charset="0"/>
                <a:cs typeface="Times New Roman" pitchFamily="18" charset="0"/>
              </a:rPr>
              <a:t>kar(g).</a:t>
            </a:r>
          </a:p>
        </p:txBody>
      </p:sp>
      <p:sp>
        <p:nvSpPr>
          <p:cNvPr id="137221" name="Text Box 5"/>
          <p:cNvSpPr txBox="1">
            <a:spLocks noChangeArrowheads="1"/>
          </p:cNvSpPr>
          <p:nvPr/>
        </p:nvSpPr>
        <p:spPr bwMode="auto">
          <a:xfrm>
            <a:off x="1295400" y="3276600"/>
            <a:ext cx="5867400" cy="579438"/>
          </a:xfrm>
          <a:prstGeom prst="rect">
            <a:avLst/>
          </a:prstGeom>
          <a:noFill/>
          <a:ln w="9525">
            <a:noFill/>
            <a:miter lim="800000"/>
            <a:headEnd/>
            <a:tailEnd/>
          </a:ln>
        </p:spPr>
        <p:txBody>
          <a:bodyPr>
            <a:spAutoFit/>
          </a:bodyPr>
          <a:lstStyle/>
          <a:p>
            <a:pPr marL="342900" indent="-342900">
              <a:spcBef>
                <a:spcPct val="50000"/>
              </a:spcBef>
            </a:pPr>
            <a:r>
              <a:rPr lang="en-US" sz="2800">
                <a:solidFill>
                  <a:srgbClr val="000000"/>
                </a:solidFill>
                <a:latin typeface="VNI-Centur" pitchFamily="2" charset="0"/>
                <a:cs typeface="Times New Roman" pitchFamily="18" charset="0"/>
              </a:rPr>
              <a:t>b) kar(f</a:t>
            </a:r>
            <a:r>
              <a:rPr lang="en-US" sz="2800">
                <a:solidFill>
                  <a:srgbClr val="000000"/>
                </a:solidFill>
                <a:latin typeface="VNI-Centur" pitchFamily="2" charset="0"/>
                <a:cs typeface="Times New Roman" pitchFamily="18" charset="0"/>
                <a:sym typeface="Symbol" pitchFamily="18" charset="2"/>
              </a:rPr>
              <a:t></a:t>
            </a:r>
            <a:r>
              <a:rPr lang="en-US" sz="2800">
                <a:solidFill>
                  <a:srgbClr val="000000"/>
                </a:solidFill>
                <a:latin typeface="VNI-Centur" pitchFamily="2" charset="0"/>
                <a:cs typeface="Times New Roman" pitchFamily="18" charset="0"/>
              </a:rPr>
              <a:t>g) = kar(f)</a:t>
            </a:r>
            <a:r>
              <a:rPr lang="en-US" sz="2800">
                <a:solidFill>
                  <a:srgbClr val="000000"/>
                </a:solidFill>
                <a:latin typeface="VNI-Centur" pitchFamily="2" charset="0"/>
                <a:cs typeface="Times New Roman" pitchFamily="18" charset="0"/>
                <a:sym typeface="Symbol" pitchFamily="18" charset="2"/>
              </a:rPr>
              <a:t></a:t>
            </a:r>
            <a:r>
              <a:rPr lang="en-US" sz="2800">
                <a:solidFill>
                  <a:srgbClr val="000000"/>
                </a:solidFill>
                <a:latin typeface="VNI-Centur" pitchFamily="2" charset="0"/>
                <a:cs typeface="Times New Roman" pitchFamily="18" charset="0"/>
              </a:rPr>
              <a:t>kar(g</a:t>
            </a:r>
            <a:r>
              <a:rPr lang="en-US" sz="3200">
                <a:solidFill>
                  <a:srgbClr val="000000"/>
                </a:solidFill>
                <a:latin typeface="VNI-Centur" pitchFamily="2" charset="0"/>
                <a:cs typeface="Times New Roman" pitchFamily="18" charset="0"/>
              </a:rPr>
              <a:t>).</a:t>
            </a:r>
          </a:p>
        </p:txBody>
      </p:sp>
      <p:sp>
        <p:nvSpPr>
          <p:cNvPr id="137222" name="Text Box 6"/>
          <p:cNvSpPr txBox="1">
            <a:spLocks noChangeArrowheads="1"/>
          </p:cNvSpPr>
          <p:nvPr/>
        </p:nvSpPr>
        <p:spPr bwMode="auto">
          <a:xfrm>
            <a:off x="1143000" y="3962400"/>
            <a:ext cx="6159500" cy="1016000"/>
          </a:xfrm>
          <a:prstGeom prst="rect">
            <a:avLst/>
          </a:prstGeom>
          <a:noFill/>
          <a:ln w="9525">
            <a:noFill/>
            <a:miter lim="800000"/>
            <a:headEnd/>
            <a:tailEnd/>
          </a:ln>
        </p:spPr>
        <p:txBody>
          <a:bodyPr>
            <a:spAutoFit/>
          </a:bodyPr>
          <a:lstStyle/>
          <a:p>
            <a:pPr marL="342900" indent="-342900">
              <a:spcBef>
                <a:spcPct val="50000"/>
              </a:spcBef>
            </a:pPr>
            <a:r>
              <a:rPr lang="en-US" sz="3200">
                <a:solidFill>
                  <a:srgbClr val="000000"/>
                </a:solidFill>
                <a:latin typeface="VNI-Centur" pitchFamily="2" charset="0"/>
                <a:cs typeface="Times New Roman" pitchFamily="18" charset="0"/>
              </a:rPr>
              <a:t> </a:t>
            </a:r>
            <a:r>
              <a:rPr lang="en-US" sz="2800">
                <a:solidFill>
                  <a:srgbClr val="000000"/>
                </a:solidFill>
                <a:latin typeface="VNI-Centur" pitchFamily="2" charset="0"/>
                <a:cs typeface="Times New Roman" pitchFamily="18" charset="0"/>
              </a:rPr>
              <a:t>c) kar(f) goàm ñuùng moät oâ khi vaø chæ khi f laø moät t</a:t>
            </a:r>
            <a:r>
              <a:rPr lang="en-US" sz="2800">
                <a:latin typeface="Times New Roman" pitchFamily="18" charset="0"/>
                <a:cs typeface="Times New Roman" pitchFamily="18" charset="0"/>
              </a:rPr>
              <a:t>ừ</a:t>
            </a:r>
            <a:r>
              <a:rPr lang="en-US" sz="2800">
                <a:solidFill>
                  <a:srgbClr val="000000"/>
                </a:solidFill>
                <a:latin typeface="VNI-Centur" pitchFamily="2" charset="0"/>
                <a:cs typeface="Times New Roman" pitchFamily="18" charset="0"/>
              </a:rPr>
              <a:t> toái tieåu</a:t>
            </a:r>
          </a:p>
        </p:txBody>
      </p:sp>
      <p:sp>
        <p:nvSpPr>
          <p:cNvPr id="8200" name="TextBox 6"/>
          <p:cNvSpPr txBox="1">
            <a:spLocks noChangeArrowheads="1"/>
          </p:cNvSpPr>
          <p:nvPr/>
        </p:nvSpPr>
        <p:spPr bwMode="auto">
          <a:xfrm>
            <a:off x="1219200" y="4953000"/>
            <a:ext cx="66294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d) kar(f) </a:t>
            </a:r>
            <a:r>
              <a:rPr lang="en-US" sz="2400">
                <a:latin typeface="Times New Roman" pitchFamily="18" charset="0"/>
                <a:cs typeface="Times New Roman" pitchFamily="18" charset="0"/>
                <a:sym typeface="Symbol" pitchFamily="18" charset="2"/>
              </a:rPr>
              <a:t> kar(g)  f      g</a:t>
            </a:r>
            <a:endParaRPr lang="en-US" sz="2400">
              <a:latin typeface="Times New Roman" pitchFamily="18" charset="0"/>
              <a:cs typeface="Times New Roman" pitchFamily="18" charset="0"/>
            </a:endParaRPr>
          </a:p>
        </p:txBody>
      </p:sp>
      <p:graphicFrame>
        <p:nvGraphicFramePr>
          <p:cNvPr id="8194" name="Object 8"/>
          <p:cNvGraphicFramePr>
            <a:graphicFrameLocks noChangeAspect="1"/>
          </p:cNvGraphicFramePr>
          <p:nvPr/>
        </p:nvGraphicFramePr>
        <p:xfrm>
          <a:off x="4114800" y="5029200"/>
          <a:ext cx="306388" cy="298450"/>
        </p:xfrm>
        <a:graphic>
          <a:graphicData uri="http://schemas.openxmlformats.org/presentationml/2006/ole">
            <p:oleObj spid="_x0000_s8194" name="Equation" r:id="rId3" imgW="139680" imgH="1396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137218">
                                            <p:txEl>
                                              <p:pRg st="0" end="0"/>
                                            </p:txEl>
                                          </p:spTgt>
                                        </p:tgtEl>
                                        <p:attrNameLst>
                                          <p:attrName>style.fontSize</p:attrName>
                                        </p:attrNameLst>
                                      </p:cBhvr>
                                    </p:anim>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37219"/>
                                        </p:tgtEl>
                                        <p:attrNameLst>
                                          <p:attrName>style.visibility</p:attrName>
                                        </p:attrNameLst>
                                      </p:cBhvr>
                                      <p:to>
                                        <p:strVal val="visible"/>
                                      </p:to>
                                    </p:set>
                                    <p:anim calcmode="lin" valueType="num">
                                      <p:cBhvr additive="base">
                                        <p:cTn id="11" dur="2000" fill="hold"/>
                                        <p:tgtEl>
                                          <p:spTgt spid="137219"/>
                                        </p:tgtEl>
                                        <p:attrNameLst>
                                          <p:attrName>ppt_x</p:attrName>
                                        </p:attrNameLst>
                                      </p:cBhvr>
                                      <p:tavLst>
                                        <p:tav tm="0">
                                          <p:val>
                                            <p:strVal val="#ppt_x"/>
                                          </p:val>
                                        </p:tav>
                                        <p:tav tm="100000">
                                          <p:val>
                                            <p:strVal val="#ppt_x"/>
                                          </p:val>
                                        </p:tav>
                                      </p:tavLst>
                                    </p:anim>
                                    <p:anim calcmode="lin" valueType="num">
                                      <p:cBhvr additive="base">
                                        <p:cTn id="12" dur="2000" fill="hold"/>
                                        <p:tgtEl>
                                          <p:spTgt spid="1372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2" fill="hold" grpId="0" nodeType="clickEffect">
                                  <p:stCondLst>
                                    <p:cond delay="0"/>
                                  </p:stCondLst>
                                  <p:childTnLst>
                                    <p:set>
                                      <p:cBhvr>
                                        <p:cTn id="16" dur="1" fill="hold">
                                          <p:stCondLst>
                                            <p:cond delay="0"/>
                                          </p:stCondLst>
                                        </p:cTn>
                                        <p:tgtEl>
                                          <p:spTgt spid="137220"/>
                                        </p:tgtEl>
                                        <p:attrNameLst>
                                          <p:attrName>style.visibility</p:attrName>
                                        </p:attrNameLst>
                                      </p:cBhvr>
                                      <p:to>
                                        <p:strVal val="visible"/>
                                      </p:to>
                                    </p:set>
                                    <p:anim calcmode="lin" valueType="num">
                                      <p:cBhvr additive="base">
                                        <p:cTn id="17" dur="500" fill="hold"/>
                                        <p:tgtEl>
                                          <p:spTgt spid="137220"/>
                                        </p:tgtEl>
                                        <p:attrNameLst>
                                          <p:attrName>ppt_x</p:attrName>
                                        </p:attrNameLst>
                                      </p:cBhvr>
                                      <p:tavLst>
                                        <p:tav tm="0">
                                          <p:val>
                                            <p:strVal val="0-#ppt_w/2"/>
                                          </p:val>
                                        </p:tav>
                                        <p:tav tm="100000">
                                          <p:val>
                                            <p:strVal val="#ppt_x"/>
                                          </p:val>
                                        </p:tav>
                                      </p:tavLst>
                                    </p:anim>
                                    <p:anim calcmode="lin" valueType="num">
                                      <p:cBhvr additive="base">
                                        <p:cTn id="18" dur="500" fill="hold"/>
                                        <p:tgtEl>
                                          <p:spTgt spid="13722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6" fill="hold" grpId="0" nodeType="clickEffect">
                                  <p:stCondLst>
                                    <p:cond delay="0"/>
                                  </p:stCondLst>
                                  <p:childTnLst>
                                    <p:set>
                                      <p:cBhvr>
                                        <p:cTn id="22" dur="1" fill="hold">
                                          <p:stCondLst>
                                            <p:cond delay="0"/>
                                          </p:stCondLst>
                                        </p:cTn>
                                        <p:tgtEl>
                                          <p:spTgt spid="137221"/>
                                        </p:tgtEl>
                                        <p:attrNameLst>
                                          <p:attrName>style.visibility</p:attrName>
                                        </p:attrNameLst>
                                      </p:cBhvr>
                                      <p:to>
                                        <p:strVal val="visible"/>
                                      </p:to>
                                    </p:set>
                                    <p:anim calcmode="lin" valueType="num">
                                      <p:cBhvr additive="base">
                                        <p:cTn id="23" dur="500" fill="hold"/>
                                        <p:tgtEl>
                                          <p:spTgt spid="137221"/>
                                        </p:tgtEl>
                                        <p:attrNameLst>
                                          <p:attrName>ppt_x</p:attrName>
                                        </p:attrNameLst>
                                      </p:cBhvr>
                                      <p:tavLst>
                                        <p:tav tm="0">
                                          <p:val>
                                            <p:strVal val="1+#ppt_w/2"/>
                                          </p:val>
                                        </p:tav>
                                        <p:tav tm="100000">
                                          <p:val>
                                            <p:strVal val="#ppt_x"/>
                                          </p:val>
                                        </p:tav>
                                      </p:tavLst>
                                    </p:anim>
                                    <p:anim calcmode="lin" valueType="num">
                                      <p:cBhvr additive="base">
                                        <p:cTn id="24" dur="500" fill="hold"/>
                                        <p:tgtEl>
                                          <p:spTgt spid="13722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7222"/>
                                        </p:tgtEl>
                                        <p:attrNameLst>
                                          <p:attrName>style.visibility</p:attrName>
                                        </p:attrNameLst>
                                      </p:cBhvr>
                                      <p:to>
                                        <p:strVal val="visible"/>
                                      </p:to>
                                    </p:set>
                                    <p:anim calcmode="lin" valueType="num">
                                      <p:cBhvr additive="base">
                                        <p:cTn id="29" dur="500" fill="hold"/>
                                        <p:tgtEl>
                                          <p:spTgt spid="137222"/>
                                        </p:tgtEl>
                                        <p:attrNameLst>
                                          <p:attrName>ppt_x</p:attrName>
                                        </p:attrNameLst>
                                      </p:cBhvr>
                                      <p:tavLst>
                                        <p:tav tm="0">
                                          <p:val>
                                            <p:strVal val="#ppt_x"/>
                                          </p:val>
                                        </p:tav>
                                        <p:tav tm="100000">
                                          <p:val>
                                            <p:strVal val="#ppt_x"/>
                                          </p:val>
                                        </p:tav>
                                      </p:tavLst>
                                    </p:anim>
                                    <p:anim calcmode="lin" valueType="num">
                                      <p:cBhvr additive="base">
                                        <p:cTn id="30" dur="500" fill="hold"/>
                                        <p:tgtEl>
                                          <p:spTgt spid="1372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p:bldP spid="137220" grpId="0"/>
      <p:bldP spid="137221" grpId="0"/>
      <p:bldP spid="1372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533400" y="1600200"/>
            <a:ext cx="8077200" cy="3078163"/>
          </a:xfrm>
          <a:prstGeom prst="rect">
            <a:avLst/>
          </a:prstGeom>
          <a:noFill/>
          <a:ln w="9525">
            <a:noFill/>
            <a:miter lim="800000"/>
            <a:headEnd/>
            <a:tailEnd/>
          </a:ln>
        </p:spPr>
        <p:txBody>
          <a:bodyPr>
            <a:spAutoFit/>
          </a:bodyPr>
          <a:lstStyle/>
          <a:p>
            <a:pPr marL="342900" indent="-342900" algn="just">
              <a:spcBef>
                <a:spcPct val="50000"/>
              </a:spcBef>
            </a:pPr>
            <a:r>
              <a:rPr lang="en-US" sz="2400">
                <a:solidFill>
                  <a:srgbClr val="000000"/>
                </a:solidFill>
                <a:latin typeface="VNI-Centur" pitchFamily="2" charset="0"/>
                <a:cs typeface="Times New Roman" pitchFamily="18" charset="0"/>
              </a:rPr>
              <a:t>   Hai oâ ñöôïc goïi laø </a:t>
            </a:r>
            <a:r>
              <a:rPr lang="en-US" sz="2400" i="1">
                <a:solidFill>
                  <a:srgbClr val="000000"/>
                </a:solidFill>
                <a:latin typeface="VNI-Centur" pitchFamily="2" charset="0"/>
                <a:cs typeface="Times New Roman" pitchFamily="18" charset="0"/>
              </a:rPr>
              <a:t>keà nhau </a:t>
            </a:r>
            <a:r>
              <a:rPr lang="en-US" sz="2400">
                <a:solidFill>
                  <a:srgbClr val="000000"/>
                </a:solidFill>
                <a:latin typeface="VNI-Centur" pitchFamily="2" charset="0"/>
                <a:cs typeface="Times New Roman" pitchFamily="18" charset="0"/>
              </a:rPr>
              <a:t>(theo nghóa roäng), neáu chuùng laø hai oâ lieàn nhau hoaëc chuùng laø oâ ñaàu, oâ cuoái cuûa cuøng moät haøng (coät) naøo ñoù. Nhaän xeùt raèng, do caùch ñaùnh daáu nhö treân, hai oâ keà nhau chæ leäch nhau ôû moät bieán duy nhaát.</a:t>
            </a:r>
          </a:p>
          <a:p>
            <a:pPr marL="342900" indent="-342900" algn="just">
              <a:spcBef>
                <a:spcPct val="50000"/>
              </a:spcBef>
            </a:pPr>
            <a:r>
              <a:rPr lang="en-US" sz="2400" b="1" i="1">
                <a:solidFill>
                  <a:srgbClr val="000000"/>
                </a:solidFill>
                <a:latin typeface="VNI-Centur" pitchFamily="2" charset="0"/>
                <a:cs typeface="Times New Roman" pitchFamily="18" charset="0"/>
              </a:rPr>
              <a:t>   </a:t>
            </a:r>
            <a:r>
              <a:rPr lang="en-US" sz="2800" b="1" i="1">
                <a:solidFill>
                  <a:srgbClr val="000000"/>
                </a:solidFill>
                <a:latin typeface="Times New Roman" pitchFamily="18" charset="0"/>
                <a:cs typeface="Times New Roman" pitchFamily="18" charset="0"/>
              </a:rPr>
              <a:t>T</a:t>
            </a:r>
            <a:r>
              <a:rPr lang="en-US" sz="2800" i="1"/>
              <a:t>ế bào </a:t>
            </a:r>
            <a:r>
              <a:rPr lang="en-US" sz="2800"/>
              <a:t>là hình chữ nhật  (theo nghĩa </a:t>
            </a:r>
            <a:r>
              <a:rPr lang="en-US" sz="2800">
                <a:solidFill>
                  <a:srgbClr val="000000"/>
                </a:solidFill>
                <a:latin typeface="VNI-Centur" pitchFamily="2" charset="0"/>
                <a:cs typeface="Times New Roman" pitchFamily="18" charset="0"/>
              </a:rPr>
              <a:t>r</a:t>
            </a:r>
            <a:r>
              <a:rPr lang="en-US" sz="2800"/>
              <a:t>ộng) gồm 2</a:t>
            </a:r>
            <a:r>
              <a:rPr lang="en-US" sz="2800" baseline="30000"/>
              <a:t>k</a:t>
            </a:r>
            <a:r>
              <a:rPr lang="en-US" sz="2800"/>
              <a:t> </a:t>
            </a:r>
            <a:r>
              <a:rPr lang="en-US" sz="3200"/>
              <a:t>ô (k = 0,1,…,n – 1)</a:t>
            </a:r>
          </a:p>
        </p:txBody>
      </p:sp>
      <p:sp>
        <p:nvSpPr>
          <p:cNvPr id="138243" name="Text Box 3"/>
          <p:cNvSpPr txBox="1">
            <a:spLocks noChangeArrowheads="1"/>
          </p:cNvSpPr>
          <p:nvPr/>
        </p:nvSpPr>
        <p:spPr bwMode="auto">
          <a:xfrm>
            <a:off x="2667000" y="457200"/>
            <a:ext cx="2133600" cy="579438"/>
          </a:xfrm>
          <a:prstGeom prst="rect">
            <a:avLst/>
          </a:prstGeom>
          <a:noFill/>
          <a:ln w="9525">
            <a:noFill/>
            <a:miter lim="800000"/>
            <a:headEnd/>
            <a:tailEnd/>
          </a:ln>
        </p:spPr>
        <p:txBody>
          <a:bodyPr>
            <a:spAutoFit/>
          </a:bodyPr>
          <a:lstStyle/>
          <a:p>
            <a:pPr>
              <a:spcBef>
                <a:spcPct val="50000"/>
              </a:spcBef>
            </a:pPr>
            <a:r>
              <a:rPr lang="en-US" sz="3200" b="1">
                <a:solidFill>
                  <a:srgbClr val="000000"/>
                </a:solidFill>
                <a:latin typeface="VNI-Centur" pitchFamily="2" charset="0"/>
                <a:cs typeface="Times New Roman" pitchFamily="18" charset="0"/>
              </a:rPr>
              <a:t>Teá baøo  </a:t>
            </a:r>
          </a:p>
        </p:txBody>
      </p:sp>
      <p:sp>
        <p:nvSpPr>
          <p:cNvPr id="138244" name="Text Box 4"/>
          <p:cNvSpPr txBox="1">
            <a:spLocks noChangeArrowheads="1"/>
          </p:cNvSpPr>
          <p:nvPr/>
        </p:nvSpPr>
        <p:spPr bwMode="auto">
          <a:xfrm>
            <a:off x="381000" y="4648200"/>
            <a:ext cx="8458200" cy="2492375"/>
          </a:xfrm>
          <a:prstGeom prst="rect">
            <a:avLst/>
          </a:prstGeom>
          <a:noFill/>
          <a:ln w="9525">
            <a:noFill/>
            <a:miter lim="800000"/>
            <a:headEnd/>
            <a:tailEnd/>
          </a:ln>
        </p:spPr>
        <p:txBody>
          <a:bodyPr>
            <a:spAutoFit/>
          </a:bodyPr>
          <a:lstStyle/>
          <a:p>
            <a:pPr algn="just">
              <a:spcBef>
                <a:spcPct val="50000"/>
              </a:spcBef>
            </a:pPr>
            <a:r>
              <a:rPr lang="en-US" sz="2400">
                <a:solidFill>
                  <a:srgbClr val="000000"/>
                </a:solidFill>
                <a:latin typeface="VNI-Centur" pitchFamily="2" charset="0"/>
                <a:cs typeface="Times New Roman" pitchFamily="18" charset="0"/>
              </a:rPr>
              <a:t>Neáu T laø moät teá baøo thì T laø bieåu ñoà karnaugh cuûa moät ñôn thöùc  duy nhaát m, caùch xaùc ñònh m nhö sau: laàn löôït chieáu T leân caùc caïnh, neáu toaøn boä hình chieáu naèm troïn trong moät töø ñôn naøo thì töø ñôn ñoù môùi xuaát hieän trong  m.</a:t>
            </a:r>
          </a:p>
          <a:p>
            <a:pPr>
              <a:spcBef>
                <a:spcPct val="50000"/>
              </a:spcBef>
            </a:pPr>
            <a:r>
              <a:rPr lang="en-US" sz="24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138243"/>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38242"/>
                                        </p:tgtEl>
                                        <p:attrNameLst>
                                          <p:attrName>style.visibility</p:attrName>
                                        </p:attrNameLst>
                                      </p:cBhvr>
                                      <p:to>
                                        <p:strVal val="visible"/>
                                      </p:to>
                                    </p:set>
                                    <p:anim calcmode="lin" valueType="num">
                                      <p:cBhvr additive="base">
                                        <p:cTn id="11" dur="2000" fill="hold"/>
                                        <p:tgtEl>
                                          <p:spTgt spid="138242"/>
                                        </p:tgtEl>
                                        <p:attrNameLst>
                                          <p:attrName>ppt_x</p:attrName>
                                        </p:attrNameLst>
                                      </p:cBhvr>
                                      <p:tavLst>
                                        <p:tav tm="0">
                                          <p:val>
                                            <p:strVal val="#ppt_x"/>
                                          </p:val>
                                        </p:tav>
                                        <p:tav tm="100000">
                                          <p:val>
                                            <p:strVal val="#ppt_x"/>
                                          </p:val>
                                        </p:tav>
                                      </p:tavLst>
                                    </p:anim>
                                    <p:anim calcmode="lin" valueType="num">
                                      <p:cBhvr additive="base">
                                        <p:cTn id="12" dur="2000" fill="hold"/>
                                        <p:tgtEl>
                                          <p:spTgt spid="13824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4" presetClass="entr" presetSubtype="0" accel="100000" fill="hold" grpId="0" nodeType="clickEffect">
                                  <p:stCondLst>
                                    <p:cond delay="0"/>
                                  </p:stCondLst>
                                  <p:childTnLst>
                                    <p:set>
                                      <p:cBhvr>
                                        <p:cTn id="16" dur="1" fill="hold">
                                          <p:stCondLst>
                                            <p:cond delay="0"/>
                                          </p:stCondLst>
                                        </p:cTn>
                                        <p:tgtEl>
                                          <p:spTgt spid="138244"/>
                                        </p:tgtEl>
                                        <p:attrNameLst>
                                          <p:attrName>style.visibility</p:attrName>
                                        </p:attrNameLst>
                                      </p:cBhvr>
                                      <p:to>
                                        <p:strVal val="visible"/>
                                      </p:to>
                                    </p:set>
                                    <p:anim calcmode="lin" valueType="num">
                                      <p:cBhvr>
                                        <p:cTn id="17" dur="2000" fill="hold"/>
                                        <p:tgtEl>
                                          <p:spTgt spid="138244"/>
                                        </p:tgtEl>
                                        <p:attrNameLst>
                                          <p:attrName>ppt_w</p:attrName>
                                        </p:attrNameLst>
                                      </p:cBhvr>
                                      <p:tavLst>
                                        <p:tav tm="0">
                                          <p:val>
                                            <p:strVal val="#ppt_w*0.05"/>
                                          </p:val>
                                        </p:tav>
                                        <p:tav tm="100000">
                                          <p:val>
                                            <p:strVal val="#ppt_w"/>
                                          </p:val>
                                        </p:tav>
                                      </p:tavLst>
                                    </p:anim>
                                    <p:anim calcmode="lin" valueType="num">
                                      <p:cBhvr>
                                        <p:cTn id="18" dur="2000" fill="hold"/>
                                        <p:tgtEl>
                                          <p:spTgt spid="138244"/>
                                        </p:tgtEl>
                                        <p:attrNameLst>
                                          <p:attrName>ppt_h</p:attrName>
                                        </p:attrNameLst>
                                      </p:cBhvr>
                                      <p:tavLst>
                                        <p:tav tm="0">
                                          <p:val>
                                            <p:strVal val="#ppt_h"/>
                                          </p:val>
                                        </p:tav>
                                        <p:tav tm="100000">
                                          <p:val>
                                            <p:strVal val="#ppt_h"/>
                                          </p:val>
                                        </p:tav>
                                      </p:tavLst>
                                    </p:anim>
                                    <p:anim calcmode="lin" valueType="num">
                                      <p:cBhvr>
                                        <p:cTn id="19" dur="2000" fill="hold"/>
                                        <p:tgtEl>
                                          <p:spTgt spid="138244"/>
                                        </p:tgtEl>
                                        <p:attrNameLst>
                                          <p:attrName>ppt_x</p:attrName>
                                        </p:attrNameLst>
                                      </p:cBhvr>
                                      <p:tavLst>
                                        <p:tav tm="0">
                                          <p:val>
                                            <p:strVal val="#ppt_x-.2"/>
                                          </p:val>
                                        </p:tav>
                                        <p:tav tm="100000">
                                          <p:val>
                                            <p:strVal val="#ppt_x"/>
                                          </p:val>
                                        </p:tav>
                                      </p:tavLst>
                                    </p:anim>
                                    <p:anim calcmode="lin" valueType="num">
                                      <p:cBhvr>
                                        <p:cTn id="20" dur="2000" fill="hold"/>
                                        <p:tgtEl>
                                          <p:spTgt spid="138244"/>
                                        </p:tgtEl>
                                        <p:attrNameLst>
                                          <p:attrName>ppt_y</p:attrName>
                                        </p:attrNameLst>
                                      </p:cBhvr>
                                      <p:tavLst>
                                        <p:tav tm="0">
                                          <p:val>
                                            <p:strVal val="#ppt_y"/>
                                          </p:val>
                                        </p:tav>
                                        <p:tav tm="100000">
                                          <p:val>
                                            <p:strVal val="#ppt_y"/>
                                          </p:val>
                                        </p:tav>
                                      </p:tavLst>
                                    </p:anim>
                                    <p:animEffect transition="in" filter="fade">
                                      <p:cBhvr>
                                        <p:cTn id="21" dur="2000"/>
                                        <p:tgtEl>
                                          <p:spTgt spid="138244"/>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path" presetSubtype="0" accel="50000" decel="50000" fill="hold" grpId="1" nodeType="clickEffect">
                                  <p:stCondLst>
                                    <p:cond delay="0"/>
                                  </p:stCondLst>
                                  <p:childTnLst>
                                    <p:animMotion origin="layout" path="M 0.15833 3.7037E-6 C 0.18837 -0.0507 0.23333 -0.08264 0.28333 -0.08264 C 0.33333 -0.08264 0.3783 -0.0507 0.40833 3.7037E-6 C 0.3783 0.05069 0.33333 0.08264 0.28333 0.08264 C 0.23333 0.08264 0.18837 0.05069 0.15833 3.7037E-6 Z " pathEditMode="relative" rAng="0" ptsTypes="fffff">
                                      <p:cBhvr>
                                        <p:cTn id="25" dur="2000" fill="hold"/>
                                        <p:tgtEl>
                                          <p:spTgt spid="138243"/>
                                        </p:tgtEl>
                                        <p:attrNameLst>
                                          <p:attrName>ppt_x</p:attrName>
                                          <p:attrName>ppt_y</p:attrName>
                                        </p:attrNameLst>
                                      </p:cBhvr>
                                      <p:rCtr x="1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p:bldP spid="138243" grpId="0"/>
      <p:bldP spid="138243" grpId="1"/>
      <p:bldP spid="13824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609600" y="381000"/>
            <a:ext cx="1524000" cy="457200"/>
          </a:xfrm>
          <a:prstGeom prst="rect">
            <a:avLst/>
          </a:prstGeom>
          <a:noFill/>
          <a:ln w="9525">
            <a:noFill/>
            <a:miter lim="800000"/>
            <a:headEnd/>
            <a:tailEnd/>
          </a:ln>
        </p:spPr>
        <p:txBody>
          <a:bodyPr>
            <a:spAutoFit/>
          </a:bodyPr>
          <a:lstStyle/>
          <a:p>
            <a:pPr>
              <a:spcBef>
                <a:spcPct val="50000"/>
              </a:spcBef>
            </a:pPr>
            <a:r>
              <a:rPr lang="en-US" sz="2400" b="1" u="sng">
                <a:solidFill>
                  <a:srgbClr val="000000"/>
                </a:solidFill>
                <a:latin typeface="VNI-Centur" pitchFamily="2" charset="0"/>
                <a:cs typeface="Times New Roman" pitchFamily="18" charset="0"/>
              </a:rPr>
              <a:t>Ví du 1ï:</a:t>
            </a:r>
          </a:p>
        </p:txBody>
      </p:sp>
      <p:sp>
        <p:nvSpPr>
          <p:cNvPr id="139267" name="Text Box 3"/>
          <p:cNvSpPr txBox="1">
            <a:spLocks noChangeArrowheads="1"/>
          </p:cNvSpPr>
          <p:nvPr/>
        </p:nvSpPr>
        <p:spPr bwMode="auto">
          <a:xfrm>
            <a:off x="1447800" y="838200"/>
            <a:ext cx="6629400" cy="457200"/>
          </a:xfrm>
          <a:prstGeom prst="rect">
            <a:avLst/>
          </a:prstGeom>
          <a:noFill/>
          <a:ln w="9525">
            <a:noFill/>
            <a:miter lim="800000"/>
            <a:headEnd/>
            <a:tailEnd/>
          </a:ln>
        </p:spPr>
        <p:txBody>
          <a:bodyPr>
            <a:spAutoFit/>
          </a:bodyPr>
          <a:lstStyle/>
          <a:p>
            <a:pPr>
              <a:spcBef>
                <a:spcPct val="50000"/>
              </a:spcBef>
            </a:pPr>
            <a:r>
              <a:rPr lang="en-US" sz="2400">
                <a:solidFill>
                  <a:srgbClr val="000000"/>
                </a:solidFill>
                <a:latin typeface="VNI-Centur" pitchFamily="2" charset="0"/>
                <a:cs typeface="Times New Roman" pitchFamily="18" charset="0"/>
              </a:rPr>
              <a:t>Xeùt caùc haøm Bool theo 4 bieán x, y, z, t.</a:t>
            </a:r>
          </a:p>
        </p:txBody>
      </p:sp>
      <p:pic>
        <p:nvPicPr>
          <p:cNvPr id="139268" name="Picture 4"/>
          <p:cNvPicPr>
            <a:picLocks noChangeAspect="1" noChangeArrowheads="1"/>
          </p:cNvPicPr>
          <p:nvPr/>
        </p:nvPicPr>
        <p:blipFill>
          <a:blip r:embed="rId2"/>
          <a:srcRect/>
          <a:stretch>
            <a:fillRect/>
          </a:stretch>
        </p:blipFill>
        <p:spPr bwMode="auto">
          <a:xfrm>
            <a:off x="1752600" y="1600200"/>
            <a:ext cx="4635500" cy="561975"/>
          </a:xfrm>
          <a:prstGeom prst="rect">
            <a:avLst/>
          </a:prstGeom>
          <a:noFill/>
          <a:ln w="9525">
            <a:noFill/>
            <a:miter lim="800000"/>
            <a:headEnd/>
            <a:tailEnd/>
          </a:ln>
        </p:spPr>
      </p:pic>
      <p:pic>
        <p:nvPicPr>
          <p:cNvPr id="139269" name="Picture 5"/>
          <p:cNvPicPr>
            <a:picLocks noChangeAspect="1" noChangeArrowheads="1"/>
          </p:cNvPicPr>
          <p:nvPr/>
        </p:nvPicPr>
        <p:blipFill>
          <a:blip r:embed="rId3"/>
          <a:srcRect/>
          <a:stretch>
            <a:fillRect/>
          </a:stretch>
        </p:blipFill>
        <p:spPr bwMode="auto">
          <a:xfrm>
            <a:off x="2438400" y="2590800"/>
            <a:ext cx="3662363" cy="3413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139266"/>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8" presetClass="entr" presetSubtype="16" fill="hold" grpId="0" nodeType="clickEffect">
                                  <p:stCondLst>
                                    <p:cond delay="0"/>
                                  </p:stCondLst>
                                  <p:childTnLst>
                                    <p:set>
                                      <p:cBhvr>
                                        <p:cTn id="10" dur="1" fill="hold">
                                          <p:stCondLst>
                                            <p:cond delay="0"/>
                                          </p:stCondLst>
                                        </p:cTn>
                                        <p:tgtEl>
                                          <p:spTgt spid="139267"/>
                                        </p:tgtEl>
                                        <p:attrNameLst>
                                          <p:attrName>style.visibility</p:attrName>
                                        </p:attrNameLst>
                                      </p:cBhvr>
                                      <p:to>
                                        <p:strVal val="visible"/>
                                      </p:to>
                                    </p:set>
                                    <p:animEffect transition="in" filter="diamond(in)">
                                      <p:cBhvr>
                                        <p:cTn id="11" dur="2000"/>
                                        <p:tgtEl>
                                          <p:spTgt spid="13926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39268"/>
                                        </p:tgtEl>
                                        <p:attrNameLst>
                                          <p:attrName>style.visibility</p:attrName>
                                        </p:attrNameLst>
                                      </p:cBhvr>
                                      <p:to>
                                        <p:strVal val="visible"/>
                                      </p:to>
                                    </p:set>
                                    <p:anim calcmode="lin" valueType="num">
                                      <p:cBhvr additive="base">
                                        <p:cTn id="16" dur="2000" fill="hold"/>
                                        <p:tgtEl>
                                          <p:spTgt spid="139268"/>
                                        </p:tgtEl>
                                        <p:attrNameLst>
                                          <p:attrName>ppt_x</p:attrName>
                                        </p:attrNameLst>
                                      </p:cBhvr>
                                      <p:tavLst>
                                        <p:tav tm="0">
                                          <p:val>
                                            <p:strVal val="#ppt_x"/>
                                          </p:val>
                                        </p:tav>
                                        <p:tav tm="100000">
                                          <p:val>
                                            <p:strVal val="#ppt_x"/>
                                          </p:val>
                                        </p:tav>
                                      </p:tavLst>
                                    </p:anim>
                                    <p:anim calcmode="lin" valueType="num">
                                      <p:cBhvr additive="base">
                                        <p:cTn id="17" dur="2000" fill="hold"/>
                                        <p:tgtEl>
                                          <p:spTgt spid="13926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39269"/>
                                        </p:tgtEl>
                                        <p:attrNameLst>
                                          <p:attrName>style.visibility</p:attrName>
                                        </p:attrNameLst>
                                      </p:cBhvr>
                                      <p:to>
                                        <p:strVal val="visible"/>
                                      </p:to>
                                    </p:set>
                                    <p:anim calcmode="lin" valueType="num">
                                      <p:cBhvr additive="base">
                                        <p:cTn id="22" dur="2000" fill="hold"/>
                                        <p:tgtEl>
                                          <p:spTgt spid="139269"/>
                                        </p:tgtEl>
                                        <p:attrNameLst>
                                          <p:attrName>ppt_x</p:attrName>
                                        </p:attrNameLst>
                                      </p:cBhvr>
                                      <p:tavLst>
                                        <p:tav tm="0">
                                          <p:val>
                                            <p:strVal val="#ppt_x"/>
                                          </p:val>
                                        </p:tav>
                                        <p:tav tm="100000">
                                          <p:val>
                                            <p:strVal val="#ppt_x"/>
                                          </p:val>
                                        </p:tav>
                                      </p:tavLst>
                                    </p:anim>
                                    <p:anim calcmode="lin" valueType="num">
                                      <p:cBhvr additive="base">
                                        <p:cTn id="23" dur="2000" fill="hold"/>
                                        <p:tgtEl>
                                          <p:spTgt spid="1392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p:bldP spid="13926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609600" y="381000"/>
            <a:ext cx="1524000" cy="457200"/>
          </a:xfrm>
          <a:prstGeom prst="rect">
            <a:avLst/>
          </a:prstGeom>
          <a:noFill/>
          <a:ln w="9525">
            <a:noFill/>
            <a:miter lim="800000"/>
            <a:headEnd/>
            <a:tailEnd/>
          </a:ln>
        </p:spPr>
        <p:txBody>
          <a:bodyPr>
            <a:spAutoFit/>
          </a:bodyPr>
          <a:lstStyle/>
          <a:p>
            <a:pPr>
              <a:spcBef>
                <a:spcPct val="50000"/>
              </a:spcBef>
            </a:pPr>
            <a:r>
              <a:rPr lang="en-US" sz="2400" b="1" u="sng">
                <a:solidFill>
                  <a:srgbClr val="000000"/>
                </a:solidFill>
                <a:latin typeface="VNI-Centur" pitchFamily="2" charset="0"/>
                <a:cs typeface="Times New Roman" pitchFamily="18" charset="0"/>
              </a:rPr>
              <a:t>Ví duï 2:</a:t>
            </a:r>
          </a:p>
        </p:txBody>
      </p:sp>
      <p:sp>
        <p:nvSpPr>
          <p:cNvPr id="140291" name="Text Box 3"/>
          <p:cNvSpPr txBox="1">
            <a:spLocks noChangeArrowheads="1"/>
          </p:cNvSpPr>
          <p:nvPr/>
        </p:nvSpPr>
        <p:spPr bwMode="auto">
          <a:xfrm>
            <a:off x="1447800" y="914400"/>
            <a:ext cx="7010400" cy="457200"/>
          </a:xfrm>
          <a:prstGeom prst="rect">
            <a:avLst/>
          </a:prstGeom>
          <a:noFill/>
          <a:ln w="9525">
            <a:noFill/>
            <a:miter lim="800000"/>
            <a:headEnd/>
            <a:tailEnd/>
          </a:ln>
        </p:spPr>
        <p:txBody>
          <a:bodyPr>
            <a:spAutoFit/>
          </a:bodyPr>
          <a:lstStyle/>
          <a:p>
            <a:pPr>
              <a:spcBef>
                <a:spcPct val="50000"/>
              </a:spcBef>
            </a:pPr>
            <a:r>
              <a:rPr lang="en-US" sz="2400">
                <a:solidFill>
                  <a:srgbClr val="000000"/>
                </a:solidFill>
                <a:latin typeface="VNI-Centur" pitchFamily="2" charset="0"/>
                <a:cs typeface="Times New Roman" pitchFamily="18" charset="0"/>
              </a:rPr>
              <a:t>Xeùt caùc haøm Bool theo 4 bieán x, y, z, t.</a:t>
            </a:r>
          </a:p>
        </p:txBody>
      </p:sp>
      <p:pic>
        <p:nvPicPr>
          <p:cNvPr id="140292" name="Picture 4"/>
          <p:cNvPicPr>
            <a:picLocks noChangeAspect="1" noChangeArrowheads="1"/>
          </p:cNvPicPr>
          <p:nvPr/>
        </p:nvPicPr>
        <p:blipFill>
          <a:blip r:embed="rId2"/>
          <a:srcRect/>
          <a:stretch>
            <a:fillRect/>
          </a:stretch>
        </p:blipFill>
        <p:spPr bwMode="auto">
          <a:xfrm>
            <a:off x="2057400" y="1752600"/>
            <a:ext cx="4311650" cy="582613"/>
          </a:xfrm>
          <a:prstGeom prst="rect">
            <a:avLst/>
          </a:prstGeom>
          <a:noFill/>
          <a:ln w="9525">
            <a:noFill/>
            <a:miter lim="800000"/>
            <a:headEnd/>
            <a:tailEnd/>
          </a:ln>
        </p:spPr>
      </p:pic>
      <p:pic>
        <p:nvPicPr>
          <p:cNvPr id="140293" name="Picture 5"/>
          <p:cNvPicPr>
            <a:picLocks noChangeAspect="1" noChangeArrowheads="1"/>
          </p:cNvPicPr>
          <p:nvPr/>
        </p:nvPicPr>
        <p:blipFill>
          <a:blip r:embed="rId3"/>
          <a:srcRect/>
          <a:stretch>
            <a:fillRect/>
          </a:stretch>
        </p:blipFill>
        <p:spPr bwMode="auto">
          <a:xfrm>
            <a:off x="3048000" y="3048000"/>
            <a:ext cx="3303588" cy="29479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40290"/>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40291">
                                            <p:txEl>
                                              <p:pRg st="0" end="0"/>
                                            </p:txEl>
                                          </p:spTgt>
                                        </p:tgtEl>
                                        <p:attrNameLst>
                                          <p:attrName>style.visibility</p:attrName>
                                        </p:attrNameLst>
                                      </p:cBhvr>
                                      <p:to>
                                        <p:strVal val="visible"/>
                                      </p:to>
                                    </p:set>
                                    <p:anim calcmode="lin" valueType="num">
                                      <p:cBhvr additive="base">
                                        <p:cTn id="11" dur="2000" fill="hold"/>
                                        <p:tgtEl>
                                          <p:spTgt spid="140291">
                                            <p:txEl>
                                              <p:pRg st="0" end="0"/>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140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0292"/>
                                        </p:tgtEl>
                                        <p:attrNameLst>
                                          <p:attrName>style.visibility</p:attrName>
                                        </p:attrNameLst>
                                      </p:cBhvr>
                                      <p:to>
                                        <p:strVal val="visible"/>
                                      </p:to>
                                    </p:set>
                                    <p:anim calcmode="lin" valueType="num">
                                      <p:cBhvr additive="base">
                                        <p:cTn id="17" dur="2000" fill="hold"/>
                                        <p:tgtEl>
                                          <p:spTgt spid="140292"/>
                                        </p:tgtEl>
                                        <p:attrNameLst>
                                          <p:attrName>ppt_x</p:attrName>
                                        </p:attrNameLst>
                                      </p:cBhvr>
                                      <p:tavLst>
                                        <p:tav tm="0">
                                          <p:val>
                                            <p:strVal val="#ppt_x"/>
                                          </p:val>
                                        </p:tav>
                                        <p:tav tm="100000">
                                          <p:val>
                                            <p:strVal val="#ppt_x"/>
                                          </p:val>
                                        </p:tav>
                                      </p:tavLst>
                                    </p:anim>
                                    <p:anim calcmode="lin" valueType="num">
                                      <p:cBhvr additive="base">
                                        <p:cTn id="18" dur="2000" fill="hold"/>
                                        <p:tgtEl>
                                          <p:spTgt spid="14029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40293"/>
                                        </p:tgtEl>
                                        <p:attrNameLst>
                                          <p:attrName>style.visibility</p:attrName>
                                        </p:attrNameLst>
                                      </p:cBhvr>
                                      <p:to>
                                        <p:strVal val="visible"/>
                                      </p:to>
                                    </p:set>
                                    <p:anim calcmode="lin" valueType="num">
                                      <p:cBhvr additive="base">
                                        <p:cTn id="23" dur="2000" fill="hold"/>
                                        <p:tgtEl>
                                          <p:spTgt spid="140293"/>
                                        </p:tgtEl>
                                        <p:attrNameLst>
                                          <p:attrName>ppt_x</p:attrName>
                                        </p:attrNameLst>
                                      </p:cBhvr>
                                      <p:tavLst>
                                        <p:tav tm="0">
                                          <p:val>
                                            <p:strVal val="#ppt_x"/>
                                          </p:val>
                                        </p:tav>
                                        <p:tav tm="100000">
                                          <p:val>
                                            <p:strVal val="#ppt_x"/>
                                          </p:val>
                                        </p:tav>
                                      </p:tavLst>
                                    </p:anim>
                                    <p:anim calcmode="lin" valueType="num">
                                      <p:cBhvr additive="base">
                                        <p:cTn id="24" dur="2000" fill="hold"/>
                                        <p:tgtEl>
                                          <p:spTgt spid="1402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609600" y="381000"/>
            <a:ext cx="1524000" cy="457200"/>
          </a:xfrm>
          <a:prstGeom prst="rect">
            <a:avLst/>
          </a:prstGeom>
          <a:noFill/>
          <a:ln w="9525">
            <a:noFill/>
            <a:miter lim="800000"/>
            <a:headEnd/>
            <a:tailEnd/>
          </a:ln>
        </p:spPr>
        <p:txBody>
          <a:bodyPr>
            <a:spAutoFit/>
          </a:bodyPr>
          <a:lstStyle/>
          <a:p>
            <a:pPr>
              <a:spcBef>
                <a:spcPct val="50000"/>
              </a:spcBef>
            </a:pPr>
            <a:r>
              <a:rPr lang="en-US" sz="2400" b="1" u="sng">
                <a:solidFill>
                  <a:srgbClr val="000000"/>
                </a:solidFill>
                <a:latin typeface="VNI-Centur" pitchFamily="2" charset="0"/>
                <a:cs typeface="Times New Roman" pitchFamily="18" charset="0"/>
              </a:rPr>
              <a:t>Ví duï 3:</a:t>
            </a:r>
          </a:p>
        </p:txBody>
      </p:sp>
      <p:sp>
        <p:nvSpPr>
          <p:cNvPr id="141315" name="Text Box 3"/>
          <p:cNvSpPr txBox="1">
            <a:spLocks noChangeArrowheads="1"/>
          </p:cNvSpPr>
          <p:nvPr/>
        </p:nvSpPr>
        <p:spPr bwMode="auto">
          <a:xfrm>
            <a:off x="1447800" y="762000"/>
            <a:ext cx="6934200" cy="457200"/>
          </a:xfrm>
          <a:prstGeom prst="rect">
            <a:avLst/>
          </a:prstGeom>
          <a:noFill/>
          <a:ln w="9525">
            <a:noFill/>
            <a:miter lim="800000"/>
            <a:headEnd/>
            <a:tailEnd/>
          </a:ln>
        </p:spPr>
        <p:txBody>
          <a:bodyPr>
            <a:spAutoFit/>
          </a:bodyPr>
          <a:lstStyle/>
          <a:p>
            <a:pPr>
              <a:spcBef>
                <a:spcPct val="50000"/>
              </a:spcBef>
            </a:pPr>
            <a:r>
              <a:rPr lang="en-US" sz="2400">
                <a:solidFill>
                  <a:srgbClr val="000000"/>
                </a:solidFill>
                <a:latin typeface="VNI-Centur" pitchFamily="2" charset="0"/>
                <a:cs typeface="Times New Roman" pitchFamily="18" charset="0"/>
              </a:rPr>
              <a:t>Xeùt caùc haøm Bool theo 4 bieán x, y, z, t.</a:t>
            </a:r>
          </a:p>
        </p:txBody>
      </p:sp>
      <p:pic>
        <p:nvPicPr>
          <p:cNvPr id="141316" name="Picture 4"/>
          <p:cNvPicPr>
            <a:picLocks noChangeAspect="1" noChangeArrowheads="1"/>
          </p:cNvPicPr>
          <p:nvPr/>
        </p:nvPicPr>
        <p:blipFill>
          <a:blip r:embed="rId2"/>
          <a:srcRect/>
          <a:stretch>
            <a:fillRect/>
          </a:stretch>
        </p:blipFill>
        <p:spPr bwMode="auto">
          <a:xfrm>
            <a:off x="2362200" y="1676400"/>
            <a:ext cx="4275138" cy="508000"/>
          </a:xfrm>
          <a:prstGeom prst="rect">
            <a:avLst/>
          </a:prstGeom>
          <a:noFill/>
          <a:ln w="9525">
            <a:noFill/>
            <a:miter lim="800000"/>
            <a:headEnd/>
            <a:tailEnd/>
          </a:ln>
        </p:spPr>
      </p:pic>
      <p:pic>
        <p:nvPicPr>
          <p:cNvPr id="141317" name="Picture 5"/>
          <p:cNvPicPr>
            <a:picLocks noChangeAspect="1" noChangeArrowheads="1"/>
          </p:cNvPicPr>
          <p:nvPr/>
        </p:nvPicPr>
        <p:blipFill>
          <a:blip r:embed="rId3"/>
          <a:srcRect/>
          <a:stretch>
            <a:fillRect/>
          </a:stretch>
        </p:blipFill>
        <p:spPr bwMode="auto">
          <a:xfrm>
            <a:off x="2895600" y="2667000"/>
            <a:ext cx="2906713" cy="298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41314"/>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41315"/>
                                        </p:tgtEl>
                                        <p:attrNameLst>
                                          <p:attrName>style.visibility</p:attrName>
                                        </p:attrNameLst>
                                      </p:cBhvr>
                                      <p:to>
                                        <p:strVal val="visible"/>
                                      </p:to>
                                    </p:set>
                                    <p:anim calcmode="lin" valueType="num">
                                      <p:cBhvr additive="base">
                                        <p:cTn id="11" dur="2000" fill="hold"/>
                                        <p:tgtEl>
                                          <p:spTgt spid="141315"/>
                                        </p:tgtEl>
                                        <p:attrNameLst>
                                          <p:attrName>ppt_x</p:attrName>
                                        </p:attrNameLst>
                                      </p:cBhvr>
                                      <p:tavLst>
                                        <p:tav tm="0">
                                          <p:val>
                                            <p:strVal val="#ppt_x"/>
                                          </p:val>
                                        </p:tav>
                                        <p:tav tm="100000">
                                          <p:val>
                                            <p:strVal val="#ppt_x"/>
                                          </p:val>
                                        </p:tav>
                                      </p:tavLst>
                                    </p:anim>
                                    <p:anim calcmode="lin" valueType="num">
                                      <p:cBhvr additive="base">
                                        <p:cTn id="12" dur="2000" fill="hold"/>
                                        <p:tgtEl>
                                          <p:spTgt spid="1413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1316"/>
                                        </p:tgtEl>
                                        <p:attrNameLst>
                                          <p:attrName>style.visibility</p:attrName>
                                        </p:attrNameLst>
                                      </p:cBhvr>
                                      <p:to>
                                        <p:strVal val="visible"/>
                                      </p:to>
                                    </p:set>
                                    <p:anim calcmode="lin" valueType="num">
                                      <p:cBhvr additive="base">
                                        <p:cTn id="17" dur="2000" fill="hold"/>
                                        <p:tgtEl>
                                          <p:spTgt spid="141316"/>
                                        </p:tgtEl>
                                        <p:attrNameLst>
                                          <p:attrName>ppt_x</p:attrName>
                                        </p:attrNameLst>
                                      </p:cBhvr>
                                      <p:tavLst>
                                        <p:tav tm="0">
                                          <p:val>
                                            <p:strVal val="#ppt_x"/>
                                          </p:val>
                                        </p:tav>
                                        <p:tav tm="100000">
                                          <p:val>
                                            <p:strVal val="#ppt_x"/>
                                          </p:val>
                                        </p:tav>
                                      </p:tavLst>
                                    </p:anim>
                                    <p:anim calcmode="lin" valueType="num">
                                      <p:cBhvr additive="base">
                                        <p:cTn id="18" dur="2000" fill="hold"/>
                                        <p:tgtEl>
                                          <p:spTgt spid="1413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41317"/>
                                        </p:tgtEl>
                                        <p:attrNameLst>
                                          <p:attrName>style.visibility</p:attrName>
                                        </p:attrNameLst>
                                      </p:cBhvr>
                                      <p:to>
                                        <p:strVal val="visible"/>
                                      </p:to>
                                    </p:set>
                                    <p:anim calcmode="lin" valueType="num">
                                      <p:cBhvr additive="base">
                                        <p:cTn id="23" dur="2000" fill="hold"/>
                                        <p:tgtEl>
                                          <p:spTgt spid="141317"/>
                                        </p:tgtEl>
                                        <p:attrNameLst>
                                          <p:attrName>ppt_x</p:attrName>
                                        </p:attrNameLst>
                                      </p:cBhvr>
                                      <p:tavLst>
                                        <p:tav tm="0">
                                          <p:val>
                                            <p:strVal val="#ppt_x"/>
                                          </p:val>
                                        </p:tav>
                                        <p:tav tm="100000">
                                          <p:val>
                                            <p:strVal val="#ppt_x"/>
                                          </p:val>
                                        </p:tav>
                                      </p:tavLst>
                                    </p:anim>
                                    <p:anim calcmode="lin" valueType="num">
                                      <p:cBhvr additive="base">
                                        <p:cTn id="24" dur="2000" fill="hold"/>
                                        <p:tgtEl>
                                          <p:spTgt spid="1413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p:bldP spid="1413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p>
            <a:pPr fontAlgn="base">
              <a:spcBef>
                <a:spcPct val="0"/>
              </a:spcBef>
              <a:spcAft>
                <a:spcPct val="0"/>
              </a:spcAft>
            </a:pPr>
            <a:fld id="{50B8D2D1-6FE0-4FEC-938C-E974E4B4D43C}" type="slidenum">
              <a:rPr lang="en-US" smtClean="0"/>
              <a:pPr fontAlgn="base">
                <a:spcBef>
                  <a:spcPct val="0"/>
                </a:spcBef>
                <a:spcAft>
                  <a:spcPct val="0"/>
                </a:spcAft>
              </a:pPr>
              <a:t>3</a:t>
            </a:fld>
            <a:endParaRPr lang="en-US" smtClean="0"/>
          </a:p>
        </p:txBody>
      </p:sp>
      <p:sp>
        <p:nvSpPr>
          <p:cNvPr id="30723" name="Rectangle 2"/>
          <p:cNvSpPr>
            <a:spLocks noGrp="1" noChangeArrowheads="1"/>
          </p:cNvSpPr>
          <p:nvPr>
            <p:ph type="title"/>
          </p:nvPr>
        </p:nvSpPr>
        <p:spPr/>
        <p:txBody>
          <a:bodyPr/>
          <a:lstStyle/>
          <a:p>
            <a:pPr eaLnBrk="1" hangingPunct="1"/>
            <a:r>
              <a:rPr lang="en-US" smtClean="0"/>
              <a:t>Tài liệu tham khảo</a:t>
            </a:r>
          </a:p>
        </p:txBody>
      </p:sp>
      <p:sp>
        <p:nvSpPr>
          <p:cNvPr id="30724" name="Rectangle 3"/>
          <p:cNvSpPr>
            <a:spLocks noGrp="1" noChangeArrowheads="1"/>
          </p:cNvSpPr>
          <p:nvPr>
            <p:ph type="body" idx="1"/>
          </p:nvPr>
        </p:nvSpPr>
        <p:spPr/>
        <p:txBody>
          <a:bodyPr/>
          <a:lstStyle/>
          <a:p>
            <a:pPr eaLnBrk="1" hangingPunct="1">
              <a:buFont typeface="Wingdings" pitchFamily="2" charset="2"/>
              <a:buNone/>
            </a:pPr>
            <a:endParaRPr lang="en-US" smtClean="0"/>
          </a:p>
          <a:p>
            <a:pPr eaLnBrk="1" hangingPunct="1"/>
            <a:r>
              <a:rPr lang="en-US" smtClean="0"/>
              <a:t>[1] GS.TS. Nguyễn Hữu Anh, Toán rời rạc, Nhà xuất bản giáo dục.</a:t>
            </a:r>
          </a:p>
          <a:p>
            <a:pPr eaLnBrk="1" hangingPunct="1"/>
            <a:r>
              <a:rPr lang="en-US" smtClean="0"/>
              <a:t>[2] TS.Trần Ngọc Hội, Toán rời rạc</a:t>
            </a:r>
          </a:p>
        </p:txBody>
      </p:sp>
    </p:spTree>
  </p:cSld>
  <p:clrMapOvr>
    <a:masterClrMapping/>
  </p:clrMapOvr>
  <p:transition spd="med">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609600" y="381000"/>
            <a:ext cx="1524000" cy="457200"/>
          </a:xfrm>
          <a:prstGeom prst="rect">
            <a:avLst/>
          </a:prstGeom>
          <a:noFill/>
          <a:ln w="9525">
            <a:noFill/>
            <a:miter lim="800000"/>
            <a:headEnd/>
            <a:tailEnd/>
          </a:ln>
        </p:spPr>
        <p:txBody>
          <a:bodyPr>
            <a:spAutoFit/>
          </a:bodyPr>
          <a:lstStyle/>
          <a:p>
            <a:pPr>
              <a:spcBef>
                <a:spcPct val="50000"/>
              </a:spcBef>
            </a:pPr>
            <a:r>
              <a:rPr lang="en-US" sz="2400" b="1" u="sng">
                <a:solidFill>
                  <a:srgbClr val="000000"/>
                </a:solidFill>
                <a:latin typeface="VNI-Centur" pitchFamily="2" charset="0"/>
                <a:cs typeface="Times New Roman" pitchFamily="18" charset="0"/>
              </a:rPr>
              <a:t>Ví duï 4:</a:t>
            </a:r>
          </a:p>
        </p:txBody>
      </p:sp>
      <p:sp>
        <p:nvSpPr>
          <p:cNvPr id="142339" name="Text Box 3"/>
          <p:cNvSpPr txBox="1">
            <a:spLocks noChangeArrowheads="1"/>
          </p:cNvSpPr>
          <p:nvPr/>
        </p:nvSpPr>
        <p:spPr bwMode="auto">
          <a:xfrm>
            <a:off x="1447800" y="838200"/>
            <a:ext cx="6629400" cy="457200"/>
          </a:xfrm>
          <a:prstGeom prst="rect">
            <a:avLst/>
          </a:prstGeom>
          <a:noFill/>
          <a:ln w="9525">
            <a:noFill/>
            <a:miter lim="800000"/>
            <a:headEnd/>
            <a:tailEnd/>
          </a:ln>
        </p:spPr>
        <p:txBody>
          <a:bodyPr>
            <a:spAutoFit/>
          </a:bodyPr>
          <a:lstStyle/>
          <a:p>
            <a:pPr>
              <a:spcBef>
                <a:spcPct val="50000"/>
              </a:spcBef>
            </a:pPr>
            <a:r>
              <a:rPr lang="en-US" sz="2400">
                <a:solidFill>
                  <a:srgbClr val="000000"/>
                </a:solidFill>
                <a:latin typeface="VNI-Centur" pitchFamily="2" charset="0"/>
                <a:cs typeface="Times New Roman" pitchFamily="18" charset="0"/>
              </a:rPr>
              <a:t>Xeùt caùc haøm Bool theo 4 bieán x, y, z, t.</a:t>
            </a:r>
          </a:p>
        </p:txBody>
      </p:sp>
      <p:pic>
        <p:nvPicPr>
          <p:cNvPr id="142340" name="Picture 4"/>
          <p:cNvPicPr>
            <a:picLocks noChangeAspect="1" noChangeArrowheads="1"/>
          </p:cNvPicPr>
          <p:nvPr/>
        </p:nvPicPr>
        <p:blipFill>
          <a:blip r:embed="rId2"/>
          <a:srcRect/>
          <a:stretch>
            <a:fillRect/>
          </a:stretch>
        </p:blipFill>
        <p:spPr bwMode="auto">
          <a:xfrm>
            <a:off x="2133600" y="1752600"/>
            <a:ext cx="3986213" cy="582613"/>
          </a:xfrm>
          <a:prstGeom prst="rect">
            <a:avLst/>
          </a:prstGeom>
          <a:noFill/>
          <a:ln w="9525">
            <a:noFill/>
            <a:miter lim="800000"/>
            <a:headEnd/>
            <a:tailEnd/>
          </a:ln>
        </p:spPr>
      </p:pic>
      <p:pic>
        <p:nvPicPr>
          <p:cNvPr id="142341" name="Picture 5"/>
          <p:cNvPicPr>
            <a:picLocks noChangeAspect="1" noChangeArrowheads="1"/>
          </p:cNvPicPr>
          <p:nvPr/>
        </p:nvPicPr>
        <p:blipFill>
          <a:blip r:embed="rId3"/>
          <a:srcRect/>
          <a:stretch>
            <a:fillRect/>
          </a:stretch>
        </p:blipFill>
        <p:spPr bwMode="auto">
          <a:xfrm>
            <a:off x="2895600" y="2819400"/>
            <a:ext cx="2871788" cy="2927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42338"/>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42339"/>
                                        </p:tgtEl>
                                        <p:attrNameLst>
                                          <p:attrName>style.visibility</p:attrName>
                                        </p:attrNameLst>
                                      </p:cBhvr>
                                      <p:to>
                                        <p:strVal val="visible"/>
                                      </p:to>
                                    </p:set>
                                    <p:anim calcmode="lin" valueType="num">
                                      <p:cBhvr additive="base">
                                        <p:cTn id="11" dur="2000" fill="hold"/>
                                        <p:tgtEl>
                                          <p:spTgt spid="142339"/>
                                        </p:tgtEl>
                                        <p:attrNameLst>
                                          <p:attrName>ppt_x</p:attrName>
                                        </p:attrNameLst>
                                      </p:cBhvr>
                                      <p:tavLst>
                                        <p:tav tm="0">
                                          <p:val>
                                            <p:strVal val="#ppt_x"/>
                                          </p:val>
                                        </p:tav>
                                        <p:tav tm="100000">
                                          <p:val>
                                            <p:strVal val="#ppt_x"/>
                                          </p:val>
                                        </p:tav>
                                      </p:tavLst>
                                    </p:anim>
                                    <p:anim calcmode="lin" valueType="num">
                                      <p:cBhvr additive="base">
                                        <p:cTn id="12" dur="2000" fill="hold"/>
                                        <p:tgtEl>
                                          <p:spTgt spid="14233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2340"/>
                                        </p:tgtEl>
                                        <p:attrNameLst>
                                          <p:attrName>style.visibility</p:attrName>
                                        </p:attrNameLst>
                                      </p:cBhvr>
                                      <p:to>
                                        <p:strVal val="visible"/>
                                      </p:to>
                                    </p:set>
                                    <p:anim calcmode="lin" valueType="num">
                                      <p:cBhvr additive="base">
                                        <p:cTn id="17" dur="2000" fill="hold"/>
                                        <p:tgtEl>
                                          <p:spTgt spid="142340"/>
                                        </p:tgtEl>
                                        <p:attrNameLst>
                                          <p:attrName>ppt_x</p:attrName>
                                        </p:attrNameLst>
                                      </p:cBhvr>
                                      <p:tavLst>
                                        <p:tav tm="0">
                                          <p:val>
                                            <p:strVal val="#ppt_x"/>
                                          </p:val>
                                        </p:tav>
                                        <p:tav tm="100000">
                                          <p:val>
                                            <p:strVal val="#ppt_x"/>
                                          </p:val>
                                        </p:tav>
                                      </p:tavLst>
                                    </p:anim>
                                    <p:anim calcmode="lin" valueType="num">
                                      <p:cBhvr additive="base">
                                        <p:cTn id="18" dur="2000" fill="hold"/>
                                        <p:tgtEl>
                                          <p:spTgt spid="14234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42341"/>
                                        </p:tgtEl>
                                        <p:attrNameLst>
                                          <p:attrName>style.visibility</p:attrName>
                                        </p:attrNameLst>
                                      </p:cBhvr>
                                      <p:to>
                                        <p:strVal val="visible"/>
                                      </p:to>
                                    </p:set>
                                    <p:anim calcmode="lin" valueType="num">
                                      <p:cBhvr additive="base">
                                        <p:cTn id="23" dur="2000" fill="hold"/>
                                        <p:tgtEl>
                                          <p:spTgt spid="142341"/>
                                        </p:tgtEl>
                                        <p:attrNameLst>
                                          <p:attrName>ppt_x</p:attrName>
                                        </p:attrNameLst>
                                      </p:cBhvr>
                                      <p:tavLst>
                                        <p:tav tm="0">
                                          <p:val>
                                            <p:strVal val="#ppt_x"/>
                                          </p:val>
                                        </p:tav>
                                        <p:tav tm="100000">
                                          <p:val>
                                            <p:strVal val="#ppt_x"/>
                                          </p:val>
                                        </p:tav>
                                      </p:tavLst>
                                    </p:anim>
                                    <p:anim calcmode="lin" valueType="num">
                                      <p:cBhvr additive="base">
                                        <p:cTn id="24" dur="2000" fill="hold"/>
                                        <p:tgtEl>
                                          <p:spTgt spid="1423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p:bldP spid="14233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609600" y="381000"/>
            <a:ext cx="1524000" cy="457200"/>
          </a:xfrm>
          <a:prstGeom prst="rect">
            <a:avLst/>
          </a:prstGeom>
          <a:noFill/>
          <a:ln w="9525">
            <a:noFill/>
            <a:miter lim="800000"/>
            <a:headEnd/>
            <a:tailEnd/>
          </a:ln>
        </p:spPr>
        <p:txBody>
          <a:bodyPr>
            <a:spAutoFit/>
          </a:bodyPr>
          <a:lstStyle/>
          <a:p>
            <a:pPr>
              <a:spcBef>
                <a:spcPct val="50000"/>
              </a:spcBef>
            </a:pPr>
            <a:r>
              <a:rPr lang="en-US" sz="2400" b="1" u="sng">
                <a:solidFill>
                  <a:srgbClr val="000000"/>
                </a:solidFill>
                <a:latin typeface="VNI-Centur" pitchFamily="2" charset="0"/>
                <a:cs typeface="Times New Roman" pitchFamily="18" charset="0"/>
              </a:rPr>
              <a:t>Ví duï 5:</a:t>
            </a:r>
          </a:p>
        </p:txBody>
      </p:sp>
      <p:sp>
        <p:nvSpPr>
          <p:cNvPr id="143363" name="Text Box 3"/>
          <p:cNvSpPr txBox="1">
            <a:spLocks noChangeArrowheads="1"/>
          </p:cNvSpPr>
          <p:nvPr/>
        </p:nvSpPr>
        <p:spPr bwMode="auto">
          <a:xfrm>
            <a:off x="1447800" y="1066800"/>
            <a:ext cx="7162800" cy="457200"/>
          </a:xfrm>
          <a:prstGeom prst="rect">
            <a:avLst/>
          </a:prstGeom>
          <a:noFill/>
          <a:ln w="9525">
            <a:noFill/>
            <a:miter lim="800000"/>
            <a:headEnd/>
            <a:tailEnd/>
          </a:ln>
        </p:spPr>
        <p:txBody>
          <a:bodyPr>
            <a:spAutoFit/>
          </a:bodyPr>
          <a:lstStyle/>
          <a:p>
            <a:pPr>
              <a:spcBef>
                <a:spcPct val="50000"/>
              </a:spcBef>
            </a:pPr>
            <a:r>
              <a:rPr lang="en-US" sz="2400">
                <a:solidFill>
                  <a:srgbClr val="000000"/>
                </a:solidFill>
                <a:latin typeface="VNI-Centur" pitchFamily="2" charset="0"/>
                <a:cs typeface="Times New Roman" pitchFamily="18" charset="0"/>
              </a:rPr>
              <a:t>Xeùt caùc haøm Bool theo 4 bieán x, y, z, t.</a:t>
            </a:r>
          </a:p>
        </p:txBody>
      </p:sp>
      <p:pic>
        <p:nvPicPr>
          <p:cNvPr id="143364" name="Picture 4"/>
          <p:cNvPicPr>
            <a:picLocks noChangeAspect="1" noChangeArrowheads="1"/>
          </p:cNvPicPr>
          <p:nvPr/>
        </p:nvPicPr>
        <p:blipFill>
          <a:blip r:embed="rId2"/>
          <a:srcRect/>
          <a:stretch>
            <a:fillRect/>
          </a:stretch>
        </p:blipFill>
        <p:spPr bwMode="auto">
          <a:xfrm>
            <a:off x="3886200" y="1905000"/>
            <a:ext cx="2762250" cy="2828925"/>
          </a:xfrm>
          <a:prstGeom prst="rect">
            <a:avLst/>
          </a:prstGeom>
          <a:noFill/>
          <a:ln w="9525">
            <a:noFill/>
            <a:miter lim="800000"/>
            <a:headEnd/>
            <a:tailEnd/>
          </a:ln>
        </p:spPr>
      </p:pic>
      <p:sp>
        <p:nvSpPr>
          <p:cNvPr id="143365" name="Text Box 5"/>
          <p:cNvSpPr txBox="1">
            <a:spLocks noChangeArrowheads="1"/>
          </p:cNvSpPr>
          <p:nvPr/>
        </p:nvSpPr>
        <p:spPr bwMode="auto">
          <a:xfrm>
            <a:off x="1981200" y="1676400"/>
            <a:ext cx="2590800" cy="457200"/>
          </a:xfrm>
          <a:prstGeom prst="rect">
            <a:avLst/>
          </a:prstGeom>
          <a:noFill/>
          <a:ln w="9525">
            <a:noFill/>
            <a:miter lim="800000"/>
            <a:headEnd/>
            <a:tailEnd/>
          </a:ln>
        </p:spPr>
        <p:txBody>
          <a:bodyPr>
            <a:spAutoFit/>
          </a:bodyPr>
          <a:lstStyle/>
          <a:p>
            <a:pPr>
              <a:spcBef>
                <a:spcPct val="50000"/>
              </a:spcBef>
            </a:pPr>
            <a:r>
              <a:rPr lang="en-US" sz="2400"/>
              <a:t>Tế bào sau: </a:t>
            </a:r>
          </a:p>
        </p:txBody>
      </p:sp>
      <p:sp>
        <p:nvSpPr>
          <p:cNvPr id="143366" name="Text Box 6"/>
          <p:cNvSpPr txBox="1">
            <a:spLocks noChangeArrowheads="1"/>
          </p:cNvSpPr>
          <p:nvPr/>
        </p:nvSpPr>
        <p:spPr bwMode="auto">
          <a:xfrm>
            <a:off x="1676400" y="4876800"/>
            <a:ext cx="6934200" cy="457200"/>
          </a:xfrm>
          <a:prstGeom prst="rect">
            <a:avLst/>
          </a:prstGeom>
          <a:noFill/>
          <a:ln w="9525">
            <a:noFill/>
            <a:miter lim="800000"/>
            <a:headEnd/>
            <a:tailEnd/>
          </a:ln>
        </p:spPr>
        <p:txBody>
          <a:bodyPr>
            <a:spAutoFit/>
          </a:bodyPr>
          <a:lstStyle/>
          <a:p>
            <a:pPr>
              <a:spcBef>
                <a:spcPct val="50000"/>
              </a:spcBef>
            </a:pPr>
            <a:r>
              <a:rPr lang="en-US" sz="2400"/>
              <a:t>Là biểu đồ Karnaugh của đơn thức nào?</a:t>
            </a:r>
          </a:p>
        </p:txBody>
      </p:sp>
      <p:pic>
        <p:nvPicPr>
          <p:cNvPr id="143367" name="Picture 7"/>
          <p:cNvPicPr>
            <a:picLocks noChangeAspect="1" noChangeArrowheads="1"/>
          </p:cNvPicPr>
          <p:nvPr/>
        </p:nvPicPr>
        <p:blipFill>
          <a:blip r:embed="rId3"/>
          <a:srcRect/>
          <a:stretch>
            <a:fillRect/>
          </a:stretch>
        </p:blipFill>
        <p:spPr bwMode="auto">
          <a:xfrm>
            <a:off x="1828800" y="5562600"/>
            <a:ext cx="4203700" cy="615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143363"/>
                                        </p:tgtEl>
                                        <p:attrNameLst>
                                          <p:attrName>style.visibility</p:attrName>
                                        </p:attrNameLst>
                                      </p:cBhvr>
                                      <p:to>
                                        <p:strVal val="visible"/>
                                      </p:to>
                                    </p:set>
                                    <p:animEffect transition="in" filter="checkerboard(across)">
                                      <p:cBhvr>
                                        <p:cTn id="11" dur="500"/>
                                        <p:tgtEl>
                                          <p:spTgt spid="143363"/>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143365"/>
                                        </p:tgtEl>
                                        <p:attrNameLst>
                                          <p:attrName>style.visibility</p:attrName>
                                        </p:attrNameLst>
                                      </p:cBhvr>
                                      <p:to>
                                        <p:strVal val="visible"/>
                                      </p:to>
                                    </p:set>
                                    <p:animEffect transition="in" filter="checkerboard(across)">
                                      <p:cBhvr>
                                        <p:cTn id="16" dur="500"/>
                                        <p:tgtEl>
                                          <p:spTgt spid="143365"/>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nodeType="clickEffect">
                                  <p:stCondLst>
                                    <p:cond delay="0"/>
                                  </p:stCondLst>
                                  <p:childTnLst>
                                    <p:set>
                                      <p:cBhvr>
                                        <p:cTn id="20" dur="1" fill="hold">
                                          <p:stCondLst>
                                            <p:cond delay="0"/>
                                          </p:stCondLst>
                                        </p:cTn>
                                        <p:tgtEl>
                                          <p:spTgt spid="143364"/>
                                        </p:tgtEl>
                                        <p:attrNameLst>
                                          <p:attrName>style.visibility</p:attrName>
                                        </p:attrNameLst>
                                      </p:cBhvr>
                                      <p:to>
                                        <p:strVal val="visible"/>
                                      </p:to>
                                    </p:set>
                                    <p:animEffect transition="in" filter="strips(downLeft)">
                                      <p:cBhvr>
                                        <p:cTn id="21" dur="500"/>
                                        <p:tgtEl>
                                          <p:spTgt spid="143364"/>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43366"/>
                                        </p:tgtEl>
                                        <p:attrNameLst>
                                          <p:attrName>style.visibility</p:attrName>
                                        </p:attrNameLst>
                                      </p:cBhvr>
                                      <p:to>
                                        <p:strVal val="visible"/>
                                      </p:to>
                                    </p:set>
                                    <p:animEffect transition="in" filter="box(in)">
                                      <p:cBhvr>
                                        <p:cTn id="26" dur="500"/>
                                        <p:tgtEl>
                                          <p:spTgt spid="14336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143366"/>
                                        </p:tgtEl>
                                      </p:cBhvr>
                                    </p:animEffect>
                                    <p:set>
                                      <p:cBhvr>
                                        <p:cTn id="31" dur="1" fill="hold">
                                          <p:stCondLst>
                                            <p:cond delay="499"/>
                                          </p:stCondLst>
                                        </p:cTn>
                                        <p:tgtEl>
                                          <p:spTgt spid="14336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43367"/>
                                        </p:tgtEl>
                                        <p:attrNameLst>
                                          <p:attrName>style.visibility</p:attrName>
                                        </p:attrNameLst>
                                      </p:cBhvr>
                                      <p:to>
                                        <p:strVal val="visible"/>
                                      </p:to>
                                    </p:set>
                                    <p:animEffect transition="in" filter="dissolve">
                                      <p:cBhvr>
                                        <p:cTn id="36" dur="500"/>
                                        <p:tgtEl>
                                          <p:spTgt spid="143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p:bldP spid="143363" grpId="0"/>
      <p:bldP spid="143365" grpId="0"/>
      <p:bldP spid="143366" grpId="0"/>
      <p:bldP spid="143366"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1066800" y="1828800"/>
            <a:ext cx="7467600" cy="1373188"/>
          </a:xfrm>
          <a:prstGeom prst="rect">
            <a:avLst/>
          </a:prstGeom>
          <a:noFill/>
          <a:ln w="9525">
            <a:noFill/>
            <a:miter lim="800000"/>
            <a:headEnd/>
            <a:tailEnd/>
          </a:ln>
        </p:spPr>
        <p:txBody>
          <a:bodyPr>
            <a:spAutoFit/>
          </a:bodyPr>
          <a:lstStyle/>
          <a:p>
            <a:pPr marL="342900" indent="-342900" algn="just">
              <a:spcBef>
                <a:spcPct val="50000"/>
              </a:spcBef>
            </a:pPr>
            <a:r>
              <a:rPr lang="en-US" sz="2800">
                <a:solidFill>
                  <a:srgbClr val="000000"/>
                </a:solidFill>
                <a:latin typeface="VNI-Centur" pitchFamily="2" charset="0"/>
                <a:cs typeface="Times New Roman" pitchFamily="18" charset="0"/>
              </a:rPr>
              <a:t>Cho haøm Bool f. Ta noùi T laø moät teá baøo lôùn cuûa kar(f) neáu T thoaû hai tính chaát sau:</a:t>
            </a:r>
          </a:p>
        </p:txBody>
      </p:sp>
      <p:sp>
        <p:nvSpPr>
          <p:cNvPr id="144387" name="Text Box 3"/>
          <p:cNvSpPr txBox="1">
            <a:spLocks noChangeArrowheads="1"/>
          </p:cNvSpPr>
          <p:nvPr/>
        </p:nvSpPr>
        <p:spPr bwMode="auto">
          <a:xfrm>
            <a:off x="2667000" y="533400"/>
            <a:ext cx="2667000" cy="519113"/>
          </a:xfrm>
          <a:prstGeom prst="rect">
            <a:avLst/>
          </a:prstGeom>
          <a:noFill/>
          <a:ln w="9525">
            <a:noFill/>
            <a:miter lim="800000"/>
            <a:headEnd/>
            <a:tailEnd/>
          </a:ln>
        </p:spPr>
        <p:txBody>
          <a:bodyPr>
            <a:spAutoFit/>
          </a:bodyPr>
          <a:lstStyle/>
          <a:p>
            <a:pPr marL="342900" indent="-342900">
              <a:spcBef>
                <a:spcPct val="50000"/>
              </a:spcBef>
            </a:pPr>
            <a:r>
              <a:rPr lang="en-US" sz="2800" b="1">
                <a:solidFill>
                  <a:srgbClr val="000000"/>
                </a:solidFill>
                <a:latin typeface="VNI-Centur" pitchFamily="2" charset="0"/>
                <a:cs typeface="Times New Roman" pitchFamily="18" charset="0"/>
              </a:rPr>
              <a:t>Teá baøo lôùn.</a:t>
            </a:r>
            <a:endParaRPr lang="en-US" sz="2800" b="1"/>
          </a:p>
        </p:txBody>
      </p:sp>
      <p:sp>
        <p:nvSpPr>
          <p:cNvPr id="144388" name="Text Box 4"/>
          <p:cNvSpPr txBox="1">
            <a:spLocks noChangeArrowheads="1"/>
          </p:cNvSpPr>
          <p:nvPr/>
        </p:nvSpPr>
        <p:spPr bwMode="auto">
          <a:xfrm>
            <a:off x="1981200" y="3505200"/>
            <a:ext cx="6172200" cy="519113"/>
          </a:xfrm>
          <a:prstGeom prst="rect">
            <a:avLst/>
          </a:prstGeom>
          <a:noFill/>
          <a:ln w="9525">
            <a:noFill/>
            <a:miter lim="800000"/>
            <a:headEnd/>
            <a:tailEnd/>
          </a:ln>
        </p:spPr>
        <p:txBody>
          <a:bodyPr>
            <a:spAutoFit/>
          </a:bodyPr>
          <a:lstStyle/>
          <a:p>
            <a:pPr marL="342900" indent="-342900">
              <a:spcBef>
                <a:spcPct val="50000"/>
              </a:spcBef>
            </a:pPr>
            <a:r>
              <a:rPr lang="en-US" sz="2800">
                <a:solidFill>
                  <a:srgbClr val="000000"/>
                </a:solidFill>
                <a:latin typeface="VNI-Centur" pitchFamily="2" charset="0"/>
                <a:cs typeface="Times New Roman" pitchFamily="18" charset="0"/>
              </a:rPr>
              <a:t> a) T laø moät teá baøo vaø T </a:t>
            </a:r>
            <a:r>
              <a:rPr lang="en-US" sz="2800">
                <a:solidFill>
                  <a:srgbClr val="000000"/>
                </a:solidFill>
                <a:latin typeface="VNI-Centur" pitchFamily="2" charset="0"/>
                <a:cs typeface="Times New Roman" pitchFamily="18" charset="0"/>
                <a:sym typeface="Symbol" pitchFamily="18" charset="2"/>
              </a:rPr>
              <a:t></a:t>
            </a:r>
            <a:r>
              <a:rPr lang="en-US" sz="2800">
                <a:solidFill>
                  <a:srgbClr val="000000"/>
                </a:solidFill>
                <a:latin typeface="VNI-Centur" pitchFamily="2" charset="0"/>
                <a:cs typeface="Times New Roman" pitchFamily="18" charset="0"/>
              </a:rPr>
              <a:t> kar(f).</a:t>
            </a:r>
          </a:p>
        </p:txBody>
      </p:sp>
      <p:sp>
        <p:nvSpPr>
          <p:cNvPr id="144389" name="Text Box 5"/>
          <p:cNvSpPr txBox="1">
            <a:spLocks noChangeArrowheads="1"/>
          </p:cNvSpPr>
          <p:nvPr/>
        </p:nvSpPr>
        <p:spPr bwMode="auto">
          <a:xfrm>
            <a:off x="1066800" y="4343400"/>
            <a:ext cx="6477000" cy="1587500"/>
          </a:xfrm>
          <a:prstGeom prst="rect">
            <a:avLst/>
          </a:prstGeom>
          <a:noFill/>
          <a:ln w="9525">
            <a:noFill/>
            <a:miter lim="800000"/>
            <a:headEnd/>
            <a:tailEnd/>
          </a:ln>
        </p:spPr>
        <p:txBody>
          <a:bodyPr>
            <a:spAutoFit/>
          </a:bodyPr>
          <a:lstStyle/>
          <a:p>
            <a:pPr marL="1257300" lvl="2" indent="-342900">
              <a:spcBef>
                <a:spcPct val="50000"/>
              </a:spcBef>
            </a:pPr>
            <a:r>
              <a:rPr lang="en-US" sz="2800">
                <a:solidFill>
                  <a:srgbClr val="000000"/>
                </a:solidFill>
                <a:latin typeface="VNI-Centur" pitchFamily="2" charset="0"/>
                <a:cs typeface="Times New Roman" pitchFamily="18" charset="0"/>
              </a:rPr>
              <a:t>b) Khoâng toàn taïi teá baøo T’ naøo thoûa T’ </a:t>
            </a:r>
            <a:r>
              <a:rPr lang="en-US" sz="2800">
                <a:solidFill>
                  <a:srgbClr val="000000"/>
                </a:solidFill>
                <a:latin typeface="VNI-Centur" pitchFamily="2" charset="0"/>
                <a:cs typeface="Times New Roman" pitchFamily="18" charset="0"/>
                <a:sym typeface="Symbol" pitchFamily="18" charset="2"/>
              </a:rPr>
              <a:t></a:t>
            </a:r>
            <a:r>
              <a:rPr lang="en-US" sz="2800">
                <a:solidFill>
                  <a:srgbClr val="000000"/>
                </a:solidFill>
                <a:latin typeface="VNI-Centur" pitchFamily="2" charset="0"/>
                <a:cs typeface="Times New Roman" pitchFamily="18" charset="0"/>
              </a:rPr>
              <a:t> T vaø     </a:t>
            </a:r>
          </a:p>
          <a:p>
            <a:pPr marL="342900" indent="-342900">
              <a:spcBef>
                <a:spcPct val="50000"/>
              </a:spcBef>
            </a:pPr>
            <a:r>
              <a:rPr lang="en-US" sz="2800">
                <a:solidFill>
                  <a:srgbClr val="000000"/>
                </a:solidFill>
                <a:latin typeface="VNI-Centur" pitchFamily="2" charset="0"/>
                <a:cs typeface="Times New Roman" pitchFamily="18" charset="0"/>
              </a:rPr>
              <a:t>	          T </a:t>
            </a:r>
            <a:r>
              <a:rPr lang="en-US" sz="2800">
                <a:solidFill>
                  <a:srgbClr val="000000"/>
                </a:solidFill>
                <a:latin typeface="VNI-Centur" pitchFamily="2" charset="0"/>
                <a:cs typeface="Times New Roman" pitchFamily="18" charset="0"/>
                <a:sym typeface="Symbol" pitchFamily="18" charset="2"/>
              </a:rPr>
              <a:t></a:t>
            </a:r>
            <a:r>
              <a:rPr lang="en-US" sz="2800">
                <a:solidFill>
                  <a:srgbClr val="000000"/>
                </a:solidFill>
                <a:latin typeface="VNI-Centur" pitchFamily="2" charset="0"/>
                <a:cs typeface="Times New Roman" pitchFamily="18" charset="0"/>
              </a:rPr>
              <a:t> T’ </a:t>
            </a:r>
            <a:r>
              <a:rPr lang="en-US" sz="2800">
                <a:solidFill>
                  <a:srgbClr val="000000"/>
                </a:solidFill>
                <a:latin typeface="VNI-Centur" pitchFamily="2" charset="0"/>
                <a:cs typeface="Times New Roman" pitchFamily="18" charset="0"/>
                <a:sym typeface="Symbol" pitchFamily="18" charset="2"/>
              </a:rPr>
              <a:t></a:t>
            </a:r>
            <a:r>
              <a:rPr lang="en-US" sz="2800">
                <a:solidFill>
                  <a:srgbClr val="000000"/>
                </a:solidFill>
                <a:latin typeface="VNI-Centur" pitchFamily="2" charset="0"/>
                <a:cs typeface="Times New Roman" pitchFamily="18" charset="0"/>
              </a:rPr>
              <a:t> kar(f</a:t>
            </a:r>
            <a:r>
              <a:rPr lang="en-US" sz="2400">
                <a:solidFill>
                  <a:srgbClr val="000000"/>
                </a:solidFill>
                <a:latin typeface="VNI-Centur" pitchFamily="2" charset="0"/>
                <a:cs typeface="Times New Roman" pitchFamily="18" charset="0"/>
              </a:rPr>
              <a:t>).</a:t>
            </a:r>
          </a:p>
        </p:txBody>
      </p:sp>
      <p:sp>
        <p:nvSpPr>
          <p:cNvPr id="52230" name="AutoShape 6">
            <a:hlinkClick r:id="rId2" action="ppaction://hlinksldjump"/>
          </p:cNvPr>
          <p:cNvSpPr>
            <a:spLocks noChangeArrowheads="1"/>
          </p:cNvSpPr>
          <p:nvPr/>
        </p:nvSpPr>
        <p:spPr bwMode="auto">
          <a:xfrm>
            <a:off x="7924800" y="6477000"/>
            <a:ext cx="976313" cy="485775"/>
          </a:xfrm>
          <a:prstGeom prst="rightArrow">
            <a:avLst>
              <a:gd name="adj1" fmla="val 50000"/>
              <a:gd name="adj2" fmla="val 50245"/>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blinds(horizontal)">
                                      <p:cBhvr>
                                        <p:cTn id="7" dur="3000"/>
                                        <p:tgtEl>
                                          <p:spTgt spid="14438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1" nodeType="clickEffect">
                                  <p:stCondLst>
                                    <p:cond delay="0"/>
                                  </p:stCondLst>
                                  <p:childTnLst>
                                    <p:set>
                                      <p:cBhvr>
                                        <p:cTn id="11" dur="1" fill="hold">
                                          <p:stCondLst>
                                            <p:cond delay="0"/>
                                          </p:stCondLst>
                                        </p:cTn>
                                        <p:tgtEl>
                                          <p:spTgt spid="144387"/>
                                        </p:tgtEl>
                                        <p:attrNameLst>
                                          <p:attrName>style.visibility</p:attrName>
                                        </p:attrNameLst>
                                      </p:cBhvr>
                                      <p:to>
                                        <p:strVal val="visible"/>
                                      </p:to>
                                    </p:set>
                                    <p:animEffect transition="in" filter="box(in)">
                                      <p:cBhvr>
                                        <p:cTn id="12" dur="2000"/>
                                        <p:tgtEl>
                                          <p:spTgt spid="14438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4386"/>
                                        </p:tgtEl>
                                        <p:attrNameLst>
                                          <p:attrName>style.visibility</p:attrName>
                                        </p:attrNameLst>
                                      </p:cBhvr>
                                      <p:to>
                                        <p:strVal val="visible"/>
                                      </p:to>
                                    </p:set>
                                    <p:anim calcmode="lin" valueType="num">
                                      <p:cBhvr additive="base">
                                        <p:cTn id="17" dur="500" fill="hold"/>
                                        <p:tgtEl>
                                          <p:spTgt spid="144386"/>
                                        </p:tgtEl>
                                        <p:attrNameLst>
                                          <p:attrName>ppt_x</p:attrName>
                                        </p:attrNameLst>
                                      </p:cBhvr>
                                      <p:tavLst>
                                        <p:tav tm="0">
                                          <p:val>
                                            <p:strVal val="#ppt_x"/>
                                          </p:val>
                                        </p:tav>
                                        <p:tav tm="100000">
                                          <p:val>
                                            <p:strVal val="#ppt_x"/>
                                          </p:val>
                                        </p:tav>
                                      </p:tavLst>
                                    </p:anim>
                                    <p:anim calcmode="lin" valueType="num">
                                      <p:cBhvr additive="base">
                                        <p:cTn id="18" dur="500" fill="hold"/>
                                        <p:tgtEl>
                                          <p:spTgt spid="14438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4388"/>
                                        </p:tgtEl>
                                        <p:attrNameLst>
                                          <p:attrName>style.visibility</p:attrName>
                                        </p:attrNameLst>
                                      </p:cBhvr>
                                      <p:to>
                                        <p:strVal val="visible"/>
                                      </p:to>
                                    </p:set>
                                    <p:anim calcmode="lin" valueType="num">
                                      <p:cBhvr additive="base">
                                        <p:cTn id="23" dur="2000" fill="hold"/>
                                        <p:tgtEl>
                                          <p:spTgt spid="144388"/>
                                        </p:tgtEl>
                                        <p:attrNameLst>
                                          <p:attrName>ppt_x</p:attrName>
                                        </p:attrNameLst>
                                      </p:cBhvr>
                                      <p:tavLst>
                                        <p:tav tm="0">
                                          <p:val>
                                            <p:strVal val="#ppt_x"/>
                                          </p:val>
                                        </p:tav>
                                        <p:tav tm="100000">
                                          <p:val>
                                            <p:strVal val="#ppt_x"/>
                                          </p:val>
                                        </p:tav>
                                      </p:tavLst>
                                    </p:anim>
                                    <p:anim calcmode="lin" valueType="num">
                                      <p:cBhvr additive="base">
                                        <p:cTn id="24" dur="2000" fill="hold"/>
                                        <p:tgtEl>
                                          <p:spTgt spid="14438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4389"/>
                                        </p:tgtEl>
                                        <p:attrNameLst>
                                          <p:attrName>style.visibility</p:attrName>
                                        </p:attrNameLst>
                                      </p:cBhvr>
                                      <p:to>
                                        <p:strVal val="visible"/>
                                      </p:to>
                                    </p:set>
                                    <p:anim calcmode="lin" valueType="num">
                                      <p:cBhvr additive="base">
                                        <p:cTn id="29" dur="500" fill="hold"/>
                                        <p:tgtEl>
                                          <p:spTgt spid="144389"/>
                                        </p:tgtEl>
                                        <p:attrNameLst>
                                          <p:attrName>ppt_x</p:attrName>
                                        </p:attrNameLst>
                                      </p:cBhvr>
                                      <p:tavLst>
                                        <p:tav tm="0">
                                          <p:val>
                                            <p:strVal val="#ppt_x"/>
                                          </p:val>
                                        </p:tav>
                                        <p:tav tm="100000">
                                          <p:val>
                                            <p:strVal val="#ppt_x"/>
                                          </p:val>
                                        </p:tav>
                                      </p:tavLst>
                                    </p:anim>
                                    <p:anim calcmode="lin" valueType="num">
                                      <p:cBhvr additive="base">
                                        <p:cTn id="30" dur="500" fill="hold"/>
                                        <p:tgtEl>
                                          <p:spTgt spid="1443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p:bldP spid="144387" grpId="0"/>
      <p:bldP spid="144387" grpId="1"/>
      <p:bldP spid="144388" grpId="0"/>
      <p:bldP spid="14438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609600" y="457200"/>
            <a:ext cx="7391400" cy="944563"/>
          </a:xfrm>
          <a:prstGeom prst="rect">
            <a:avLst/>
          </a:prstGeom>
          <a:noFill/>
          <a:ln w="9525">
            <a:noFill/>
            <a:miter lim="800000"/>
            <a:headEnd/>
            <a:tailEnd/>
          </a:ln>
        </p:spPr>
        <p:txBody>
          <a:bodyPr>
            <a:spAutoFit/>
          </a:bodyPr>
          <a:lstStyle/>
          <a:p>
            <a:pPr>
              <a:spcBef>
                <a:spcPct val="50000"/>
              </a:spcBef>
            </a:pPr>
            <a:r>
              <a:rPr lang="en-US" sz="3200" b="1">
                <a:solidFill>
                  <a:srgbClr val="000000"/>
                </a:solidFill>
                <a:latin typeface="VNI-Centur" pitchFamily="2" charset="0"/>
                <a:cs typeface="Times New Roman" pitchFamily="18" charset="0"/>
              </a:rPr>
              <a:t>Ví duï:</a:t>
            </a:r>
            <a:r>
              <a:rPr lang="en-US">
                <a:solidFill>
                  <a:srgbClr val="000000"/>
                </a:solidFill>
                <a:latin typeface="VNI-Centur" pitchFamily="2" charset="0"/>
                <a:cs typeface="Times New Roman" pitchFamily="18" charset="0"/>
              </a:rPr>
              <a:t> 	</a:t>
            </a:r>
            <a:r>
              <a:rPr lang="en-US" sz="2400">
                <a:solidFill>
                  <a:srgbClr val="000000"/>
                </a:solidFill>
                <a:latin typeface="VNI-Centur" pitchFamily="2" charset="0"/>
                <a:cs typeface="Times New Roman" pitchFamily="18" charset="0"/>
              </a:rPr>
              <a:t>Xeùt haøm Bool f theo 4 bieán x, y, z, t coù bieåu ñoà karnaugh  nhö sau:</a:t>
            </a:r>
          </a:p>
        </p:txBody>
      </p:sp>
      <p:pic>
        <p:nvPicPr>
          <p:cNvPr id="145411" name="Picture 3"/>
          <p:cNvPicPr>
            <a:picLocks noChangeAspect="1" noChangeArrowheads="1"/>
          </p:cNvPicPr>
          <p:nvPr/>
        </p:nvPicPr>
        <p:blipFill>
          <a:blip r:embed="rId2"/>
          <a:srcRect/>
          <a:stretch>
            <a:fillRect/>
          </a:stretch>
        </p:blipFill>
        <p:spPr bwMode="auto">
          <a:xfrm>
            <a:off x="2667000" y="1905000"/>
            <a:ext cx="3422650" cy="3657600"/>
          </a:xfrm>
          <a:prstGeom prst="rect">
            <a:avLst/>
          </a:prstGeom>
          <a:noFill/>
          <a:ln w="9525">
            <a:noFill/>
            <a:miter lim="800000"/>
            <a:headEnd/>
            <a:tailEnd/>
          </a:ln>
        </p:spPr>
      </p:pic>
      <p:sp>
        <p:nvSpPr>
          <p:cNvPr id="53252" name="AutoShape 4">
            <a:hlinkClick r:id="rId3" action="ppaction://hlinksldjump"/>
          </p:cNvPr>
          <p:cNvSpPr>
            <a:spLocks noChangeArrowheads="1"/>
          </p:cNvSpPr>
          <p:nvPr/>
        </p:nvSpPr>
        <p:spPr bwMode="auto">
          <a:xfrm>
            <a:off x="8610600" y="6477000"/>
            <a:ext cx="976313" cy="485775"/>
          </a:xfrm>
          <a:prstGeom prst="leftArrow">
            <a:avLst>
              <a:gd name="adj1" fmla="val 50000"/>
              <a:gd name="adj2" fmla="val 50245"/>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45410"/>
                                        </p:tgtEl>
                                        <p:attrNameLst>
                                          <p:attrName>style.visibility</p:attrName>
                                        </p:attrNameLst>
                                      </p:cBhvr>
                                      <p:to>
                                        <p:strVal val="visible"/>
                                      </p:to>
                                    </p:set>
                                    <p:anim calcmode="lin" valueType="num">
                                      <p:cBhvr>
                                        <p:cTn id="7" dur="2000" fill="hold"/>
                                        <p:tgtEl>
                                          <p:spTgt spid="145410"/>
                                        </p:tgtEl>
                                        <p:attrNameLst>
                                          <p:attrName>ppt_w</p:attrName>
                                        </p:attrNameLst>
                                      </p:cBhvr>
                                      <p:tavLst>
                                        <p:tav tm="0">
                                          <p:val>
                                            <p:strVal val="#ppt_w*0.05"/>
                                          </p:val>
                                        </p:tav>
                                        <p:tav tm="100000">
                                          <p:val>
                                            <p:strVal val="#ppt_w"/>
                                          </p:val>
                                        </p:tav>
                                      </p:tavLst>
                                    </p:anim>
                                    <p:anim calcmode="lin" valueType="num">
                                      <p:cBhvr>
                                        <p:cTn id="8" dur="2000" fill="hold"/>
                                        <p:tgtEl>
                                          <p:spTgt spid="145410"/>
                                        </p:tgtEl>
                                        <p:attrNameLst>
                                          <p:attrName>ppt_h</p:attrName>
                                        </p:attrNameLst>
                                      </p:cBhvr>
                                      <p:tavLst>
                                        <p:tav tm="0">
                                          <p:val>
                                            <p:strVal val="#ppt_h"/>
                                          </p:val>
                                        </p:tav>
                                        <p:tav tm="100000">
                                          <p:val>
                                            <p:strVal val="#ppt_h"/>
                                          </p:val>
                                        </p:tav>
                                      </p:tavLst>
                                    </p:anim>
                                    <p:anim calcmode="lin" valueType="num">
                                      <p:cBhvr>
                                        <p:cTn id="9" dur="2000" fill="hold"/>
                                        <p:tgtEl>
                                          <p:spTgt spid="145410"/>
                                        </p:tgtEl>
                                        <p:attrNameLst>
                                          <p:attrName>ppt_x</p:attrName>
                                        </p:attrNameLst>
                                      </p:cBhvr>
                                      <p:tavLst>
                                        <p:tav tm="0">
                                          <p:val>
                                            <p:strVal val="#ppt_x-.2"/>
                                          </p:val>
                                        </p:tav>
                                        <p:tav tm="100000">
                                          <p:val>
                                            <p:strVal val="#ppt_x"/>
                                          </p:val>
                                        </p:tav>
                                      </p:tavLst>
                                    </p:anim>
                                    <p:anim calcmode="lin" valueType="num">
                                      <p:cBhvr>
                                        <p:cTn id="10" dur="2000" fill="hold"/>
                                        <p:tgtEl>
                                          <p:spTgt spid="145410"/>
                                        </p:tgtEl>
                                        <p:attrNameLst>
                                          <p:attrName>ppt_y</p:attrName>
                                        </p:attrNameLst>
                                      </p:cBhvr>
                                      <p:tavLst>
                                        <p:tav tm="0">
                                          <p:val>
                                            <p:strVal val="#ppt_y"/>
                                          </p:val>
                                        </p:tav>
                                        <p:tav tm="100000">
                                          <p:val>
                                            <p:strVal val="#ppt_y"/>
                                          </p:val>
                                        </p:tav>
                                      </p:tavLst>
                                    </p:anim>
                                    <p:animEffect transition="in" filter="fade">
                                      <p:cBhvr>
                                        <p:cTn id="11" dur="2000"/>
                                        <p:tgtEl>
                                          <p:spTgt spid="145410"/>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45411"/>
                                        </p:tgtEl>
                                        <p:attrNameLst>
                                          <p:attrName>style.visibility</p:attrName>
                                        </p:attrNameLst>
                                      </p:cBhvr>
                                      <p:to>
                                        <p:strVal val="visible"/>
                                      </p:to>
                                    </p:set>
                                    <p:anim calcmode="lin" valueType="num">
                                      <p:cBhvr additive="base">
                                        <p:cTn id="16" dur="2000" fill="hold"/>
                                        <p:tgtEl>
                                          <p:spTgt spid="145411"/>
                                        </p:tgtEl>
                                        <p:attrNameLst>
                                          <p:attrName>ppt_x</p:attrName>
                                        </p:attrNameLst>
                                      </p:cBhvr>
                                      <p:tavLst>
                                        <p:tav tm="0">
                                          <p:val>
                                            <p:strVal val="#ppt_x"/>
                                          </p:val>
                                        </p:tav>
                                        <p:tav tm="100000">
                                          <p:val>
                                            <p:strVal val="#ppt_x"/>
                                          </p:val>
                                        </p:tav>
                                      </p:tavLst>
                                    </p:anim>
                                    <p:anim calcmode="lin" valueType="num">
                                      <p:cBhvr additive="base">
                                        <p:cTn id="17" dur="2000" fill="hold"/>
                                        <p:tgtEl>
                                          <p:spTgt spid="1454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838200" y="381000"/>
            <a:ext cx="5029200" cy="1066800"/>
          </a:xfrm>
          <a:prstGeom prst="rect">
            <a:avLst/>
          </a:prstGeom>
          <a:noFill/>
          <a:ln w="9525">
            <a:noFill/>
            <a:miter lim="800000"/>
            <a:headEnd/>
            <a:tailEnd/>
          </a:ln>
        </p:spPr>
        <p:txBody>
          <a:bodyPr>
            <a:spAutoFit/>
          </a:bodyPr>
          <a:lstStyle/>
          <a:p>
            <a:pPr>
              <a:spcBef>
                <a:spcPct val="50000"/>
              </a:spcBef>
            </a:pPr>
            <a:r>
              <a:rPr lang="en-US" sz="3200">
                <a:solidFill>
                  <a:srgbClr val="000000"/>
                </a:solidFill>
                <a:latin typeface="VNI-Centur" pitchFamily="2" charset="0"/>
                <a:cs typeface="Times New Roman" pitchFamily="18" charset="0"/>
              </a:rPr>
              <a:t>Kar(f) coù 6  teá baøo lôùn nhö sau:</a:t>
            </a:r>
          </a:p>
        </p:txBody>
      </p:sp>
      <p:pic>
        <p:nvPicPr>
          <p:cNvPr id="146435" name="Picture 3"/>
          <p:cNvPicPr>
            <a:picLocks noChangeAspect="1" noChangeArrowheads="1"/>
          </p:cNvPicPr>
          <p:nvPr/>
        </p:nvPicPr>
        <p:blipFill>
          <a:blip r:embed="rId2"/>
          <a:srcRect/>
          <a:stretch>
            <a:fillRect/>
          </a:stretch>
        </p:blipFill>
        <p:spPr bwMode="auto">
          <a:xfrm>
            <a:off x="914400" y="1600200"/>
            <a:ext cx="2690813" cy="3379788"/>
          </a:xfrm>
          <a:prstGeom prst="rect">
            <a:avLst/>
          </a:prstGeom>
          <a:noFill/>
          <a:ln w="9525">
            <a:noFill/>
            <a:miter lim="800000"/>
            <a:headEnd/>
            <a:tailEnd/>
          </a:ln>
        </p:spPr>
      </p:pic>
      <p:pic>
        <p:nvPicPr>
          <p:cNvPr id="146436" name="Picture 4"/>
          <p:cNvPicPr>
            <a:picLocks noChangeAspect="1" noChangeArrowheads="1"/>
          </p:cNvPicPr>
          <p:nvPr/>
        </p:nvPicPr>
        <p:blipFill>
          <a:blip r:embed="rId3"/>
          <a:srcRect/>
          <a:stretch>
            <a:fillRect/>
          </a:stretch>
        </p:blipFill>
        <p:spPr bwMode="auto">
          <a:xfrm>
            <a:off x="5410200" y="1600200"/>
            <a:ext cx="2979738" cy="3413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146434"/>
                                        </p:tgtEl>
                                        <p:attrNameLst>
                                          <p:attrName>style.visibility</p:attrName>
                                        </p:attrNameLst>
                                      </p:cBhvr>
                                      <p:to>
                                        <p:strVal val="visible"/>
                                      </p:to>
                                    </p:set>
                                    <p:animEffect transition="in" filter="fade">
                                      <p:cBhvr>
                                        <p:cTn id="7" dur="1000"/>
                                        <p:tgtEl>
                                          <p:spTgt spid="146434"/>
                                        </p:tgtEl>
                                      </p:cBhvr>
                                    </p:animEffect>
                                    <p:anim calcmode="lin" valueType="num">
                                      <p:cBhvr>
                                        <p:cTn id="8" dur="1000" fill="hold"/>
                                        <p:tgtEl>
                                          <p:spTgt spid="146434"/>
                                        </p:tgtEl>
                                        <p:attrNameLst>
                                          <p:attrName>ppt_x</p:attrName>
                                        </p:attrNameLst>
                                      </p:cBhvr>
                                      <p:tavLst>
                                        <p:tav tm="0">
                                          <p:val>
                                            <p:strVal val="#ppt_x-.1"/>
                                          </p:val>
                                        </p:tav>
                                        <p:tav tm="100000">
                                          <p:val>
                                            <p:strVal val="#ppt_x"/>
                                          </p:val>
                                        </p:tav>
                                      </p:tavLst>
                                    </p:anim>
                                    <p:anim calcmode="lin" valueType="num">
                                      <p:cBhvr>
                                        <p:cTn id="9" dur="1000" fill="hold"/>
                                        <p:tgtEl>
                                          <p:spTgt spid="146434"/>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46435"/>
                                        </p:tgtEl>
                                        <p:attrNameLst>
                                          <p:attrName>style.visibility</p:attrName>
                                        </p:attrNameLst>
                                      </p:cBhvr>
                                      <p:to>
                                        <p:strVal val="visible"/>
                                      </p:to>
                                    </p:set>
                                    <p:anim calcmode="lin" valueType="num">
                                      <p:cBhvr additive="base">
                                        <p:cTn id="14" dur="2000" fill="hold"/>
                                        <p:tgtEl>
                                          <p:spTgt spid="146435"/>
                                        </p:tgtEl>
                                        <p:attrNameLst>
                                          <p:attrName>ppt_x</p:attrName>
                                        </p:attrNameLst>
                                      </p:cBhvr>
                                      <p:tavLst>
                                        <p:tav tm="0">
                                          <p:val>
                                            <p:strVal val="#ppt_x"/>
                                          </p:val>
                                        </p:tav>
                                        <p:tav tm="100000">
                                          <p:val>
                                            <p:strVal val="#ppt_x"/>
                                          </p:val>
                                        </p:tav>
                                      </p:tavLst>
                                    </p:anim>
                                    <p:anim calcmode="lin" valueType="num">
                                      <p:cBhvr additive="base">
                                        <p:cTn id="15" dur="2000" fill="hold"/>
                                        <p:tgtEl>
                                          <p:spTgt spid="14643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46436"/>
                                        </p:tgtEl>
                                        <p:attrNameLst>
                                          <p:attrName>style.visibility</p:attrName>
                                        </p:attrNameLst>
                                      </p:cBhvr>
                                      <p:to>
                                        <p:strVal val="visible"/>
                                      </p:to>
                                    </p:set>
                                    <p:anim calcmode="lin" valueType="num">
                                      <p:cBhvr additive="base">
                                        <p:cTn id="20" dur="500" fill="hold"/>
                                        <p:tgtEl>
                                          <p:spTgt spid="146436"/>
                                        </p:tgtEl>
                                        <p:attrNameLst>
                                          <p:attrName>ppt_x</p:attrName>
                                        </p:attrNameLst>
                                      </p:cBhvr>
                                      <p:tavLst>
                                        <p:tav tm="0">
                                          <p:val>
                                            <p:strVal val="#ppt_x"/>
                                          </p:val>
                                        </p:tav>
                                        <p:tav tm="100000">
                                          <p:val>
                                            <p:strVal val="#ppt_x"/>
                                          </p:val>
                                        </p:tav>
                                      </p:tavLst>
                                    </p:anim>
                                    <p:anim calcmode="lin" valueType="num">
                                      <p:cBhvr additive="base">
                                        <p:cTn id="21" dur="500" fill="hold"/>
                                        <p:tgtEl>
                                          <p:spTgt spid="146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58" name="Picture 2"/>
          <p:cNvPicPr>
            <a:picLocks noChangeAspect="1" noChangeArrowheads="1"/>
          </p:cNvPicPr>
          <p:nvPr/>
        </p:nvPicPr>
        <p:blipFill>
          <a:blip r:embed="rId2"/>
          <a:srcRect/>
          <a:stretch>
            <a:fillRect/>
          </a:stretch>
        </p:blipFill>
        <p:spPr bwMode="auto">
          <a:xfrm>
            <a:off x="990600" y="1371600"/>
            <a:ext cx="2870200" cy="3402013"/>
          </a:xfrm>
          <a:prstGeom prst="rect">
            <a:avLst/>
          </a:prstGeom>
          <a:noFill/>
          <a:ln w="9525">
            <a:noFill/>
            <a:miter lim="800000"/>
            <a:headEnd/>
            <a:tailEnd/>
          </a:ln>
        </p:spPr>
      </p:pic>
      <p:pic>
        <p:nvPicPr>
          <p:cNvPr id="147459" name="Picture 3"/>
          <p:cNvPicPr>
            <a:picLocks noChangeAspect="1" noChangeArrowheads="1"/>
          </p:cNvPicPr>
          <p:nvPr/>
        </p:nvPicPr>
        <p:blipFill>
          <a:blip r:embed="rId3"/>
          <a:srcRect/>
          <a:stretch>
            <a:fillRect/>
          </a:stretch>
        </p:blipFill>
        <p:spPr bwMode="auto">
          <a:xfrm>
            <a:off x="5257800" y="1219200"/>
            <a:ext cx="2654300" cy="3629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7458"/>
                                        </p:tgtEl>
                                        <p:attrNameLst>
                                          <p:attrName>style.visibility</p:attrName>
                                        </p:attrNameLst>
                                      </p:cBhvr>
                                      <p:to>
                                        <p:strVal val="visible"/>
                                      </p:to>
                                    </p:set>
                                    <p:anim calcmode="lin" valueType="num">
                                      <p:cBhvr additive="base">
                                        <p:cTn id="7" dur="2000" fill="hold"/>
                                        <p:tgtEl>
                                          <p:spTgt spid="147458"/>
                                        </p:tgtEl>
                                        <p:attrNameLst>
                                          <p:attrName>ppt_x</p:attrName>
                                        </p:attrNameLst>
                                      </p:cBhvr>
                                      <p:tavLst>
                                        <p:tav tm="0">
                                          <p:val>
                                            <p:strVal val="#ppt_x"/>
                                          </p:val>
                                        </p:tav>
                                        <p:tav tm="100000">
                                          <p:val>
                                            <p:strVal val="#ppt_x"/>
                                          </p:val>
                                        </p:tav>
                                      </p:tavLst>
                                    </p:anim>
                                    <p:anim calcmode="lin" valueType="num">
                                      <p:cBhvr additive="base">
                                        <p:cTn id="8" dur="2000" fill="hold"/>
                                        <p:tgtEl>
                                          <p:spTgt spid="1474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47459"/>
                                        </p:tgtEl>
                                        <p:attrNameLst>
                                          <p:attrName>style.visibility</p:attrName>
                                        </p:attrNameLst>
                                      </p:cBhvr>
                                      <p:to>
                                        <p:strVal val="visible"/>
                                      </p:to>
                                    </p:set>
                                    <p:anim calcmode="lin" valueType="num">
                                      <p:cBhvr additive="base">
                                        <p:cTn id="13" dur="2000" fill="hold"/>
                                        <p:tgtEl>
                                          <p:spTgt spid="147459"/>
                                        </p:tgtEl>
                                        <p:attrNameLst>
                                          <p:attrName>ppt_x</p:attrName>
                                        </p:attrNameLst>
                                      </p:cBhvr>
                                      <p:tavLst>
                                        <p:tav tm="0">
                                          <p:val>
                                            <p:strVal val="1+#ppt_w/2"/>
                                          </p:val>
                                        </p:tav>
                                        <p:tav tm="100000">
                                          <p:val>
                                            <p:strVal val="#ppt_x"/>
                                          </p:val>
                                        </p:tav>
                                      </p:tavLst>
                                    </p:anim>
                                    <p:anim calcmode="lin" valueType="num">
                                      <p:cBhvr additive="base">
                                        <p:cTn id="14" dur="2000" fill="hold"/>
                                        <p:tgtEl>
                                          <p:spTgt spid="1474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2" name="Picture 2"/>
          <p:cNvPicPr>
            <a:picLocks noChangeAspect="1" noChangeArrowheads="1"/>
          </p:cNvPicPr>
          <p:nvPr/>
        </p:nvPicPr>
        <p:blipFill>
          <a:blip r:embed="rId2"/>
          <a:srcRect/>
          <a:stretch>
            <a:fillRect/>
          </a:stretch>
        </p:blipFill>
        <p:spPr bwMode="auto">
          <a:xfrm>
            <a:off x="990600" y="762000"/>
            <a:ext cx="2762250" cy="3575050"/>
          </a:xfrm>
          <a:prstGeom prst="rect">
            <a:avLst/>
          </a:prstGeom>
          <a:noFill/>
          <a:ln w="9525">
            <a:noFill/>
            <a:miter lim="800000"/>
            <a:headEnd/>
            <a:tailEnd/>
          </a:ln>
        </p:spPr>
      </p:pic>
      <p:pic>
        <p:nvPicPr>
          <p:cNvPr id="148483" name="Picture 3"/>
          <p:cNvPicPr>
            <a:picLocks noChangeAspect="1" noChangeArrowheads="1"/>
          </p:cNvPicPr>
          <p:nvPr/>
        </p:nvPicPr>
        <p:blipFill>
          <a:blip r:embed="rId3"/>
          <a:srcRect/>
          <a:stretch>
            <a:fillRect/>
          </a:stretch>
        </p:blipFill>
        <p:spPr bwMode="auto">
          <a:xfrm>
            <a:off x="4953000" y="762000"/>
            <a:ext cx="3051175" cy="3552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8482"/>
                                        </p:tgtEl>
                                        <p:attrNameLst>
                                          <p:attrName>style.visibility</p:attrName>
                                        </p:attrNameLst>
                                      </p:cBhvr>
                                      <p:to>
                                        <p:strVal val="visible"/>
                                      </p:to>
                                    </p:set>
                                    <p:anim calcmode="lin" valueType="num">
                                      <p:cBhvr additive="base">
                                        <p:cTn id="7" dur="2000" fill="hold"/>
                                        <p:tgtEl>
                                          <p:spTgt spid="148482"/>
                                        </p:tgtEl>
                                        <p:attrNameLst>
                                          <p:attrName>ppt_x</p:attrName>
                                        </p:attrNameLst>
                                      </p:cBhvr>
                                      <p:tavLst>
                                        <p:tav tm="0">
                                          <p:val>
                                            <p:strVal val="0-#ppt_w/2"/>
                                          </p:val>
                                        </p:tav>
                                        <p:tav tm="100000">
                                          <p:val>
                                            <p:strVal val="#ppt_x"/>
                                          </p:val>
                                        </p:tav>
                                      </p:tavLst>
                                    </p:anim>
                                    <p:anim calcmode="lin" valueType="num">
                                      <p:cBhvr additive="base">
                                        <p:cTn id="8" dur="2000" fill="hold"/>
                                        <p:tgtEl>
                                          <p:spTgt spid="1484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48483"/>
                                        </p:tgtEl>
                                        <p:attrNameLst>
                                          <p:attrName>style.visibility</p:attrName>
                                        </p:attrNameLst>
                                      </p:cBhvr>
                                      <p:to>
                                        <p:strVal val="visible"/>
                                      </p:to>
                                    </p:set>
                                    <p:anim calcmode="lin" valueType="num">
                                      <p:cBhvr additive="base">
                                        <p:cTn id="13" dur="2000" fill="hold"/>
                                        <p:tgtEl>
                                          <p:spTgt spid="148483"/>
                                        </p:tgtEl>
                                        <p:attrNameLst>
                                          <p:attrName>ppt_x</p:attrName>
                                        </p:attrNameLst>
                                      </p:cBhvr>
                                      <p:tavLst>
                                        <p:tav tm="0">
                                          <p:val>
                                            <p:strVal val="#ppt_x"/>
                                          </p:val>
                                        </p:tav>
                                        <p:tav tm="100000">
                                          <p:val>
                                            <p:strVal val="#ppt_x"/>
                                          </p:val>
                                        </p:tav>
                                      </p:tavLst>
                                    </p:anim>
                                    <p:anim calcmode="lin" valueType="num">
                                      <p:cBhvr additive="base">
                                        <p:cTn id="14" dur="2000" fill="hold"/>
                                        <p:tgtEl>
                                          <p:spTgt spid="14848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2286000" y="0"/>
            <a:ext cx="6096000" cy="762000"/>
          </a:xfrm>
          <a:prstGeom prst="rect">
            <a:avLst/>
          </a:prstGeom>
          <a:noFill/>
          <a:ln w="9525">
            <a:noFill/>
            <a:miter lim="800000"/>
            <a:headEnd/>
            <a:tailEnd/>
          </a:ln>
        </p:spPr>
        <p:txBody>
          <a:bodyPr>
            <a:spAutoFit/>
          </a:bodyPr>
          <a:lstStyle/>
          <a:p>
            <a:pPr>
              <a:spcBef>
                <a:spcPct val="50000"/>
              </a:spcBef>
            </a:pPr>
            <a:r>
              <a:rPr lang="en-US" sz="4400" b="1">
                <a:solidFill>
                  <a:srgbClr val="000000"/>
                </a:solidFill>
                <a:latin typeface="VNI-Centur" pitchFamily="2" charset="0"/>
                <a:cs typeface="Times New Roman" pitchFamily="18" charset="0"/>
              </a:rPr>
              <a:t>Thuaät toaùn.</a:t>
            </a:r>
          </a:p>
        </p:txBody>
      </p:sp>
      <p:sp>
        <p:nvSpPr>
          <p:cNvPr id="149507" name="Text Box 3"/>
          <p:cNvSpPr txBox="1">
            <a:spLocks noChangeArrowheads="1"/>
          </p:cNvSpPr>
          <p:nvPr/>
        </p:nvSpPr>
        <p:spPr bwMode="auto">
          <a:xfrm>
            <a:off x="0" y="914400"/>
            <a:ext cx="6934200" cy="533400"/>
          </a:xfrm>
          <a:prstGeom prst="rect">
            <a:avLst/>
          </a:prstGeom>
          <a:noFill/>
          <a:ln w="9525">
            <a:noFill/>
            <a:miter lim="800000"/>
            <a:headEnd/>
            <a:tailEnd/>
          </a:ln>
        </p:spPr>
        <p:txBody>
          <a:bodyPr>
            <a:spAutoFit/>
          </a:bodyPr>
          <a:lstStyle/>
          <a:p>
            <a:pPr>
              <a:spcBef>
                <a:spcPct val="50000"/>
              </a:spcBef>
            </a:pPr>
            <a:r>
              <a:rPr lang="en-US" sz="2900">
                <a:solidFill>
                  <a:srgbClr val="000000"/>
                </a:solidFill>
                <a:latin typeface="VNI-Centur" pitchFamily="2" charset="0"/>
                <a:cs typeface="Times New Roman" pitchFamily="18" charset="0"/>
              </a:rPr>
              <a:t>Böôùc 1: Veõ bieåu ñoà karnaugh cuûa f.</a:t>
            </a:r>
          </a:p>
        </p:txBody>
      </p:sp>
      <p:sp>
        <p:nvSpPr>
          <p:cNvPr id="149508" name="Text Box 4"/>
          <p:cNvSpPr txBox="1">
            <a:spLocks noChangeArrowheads="1"/>
          </p:cNvSpPr>
          <p:nvPr/>
        </p:nvSpPr>
        <p:spPr bwMode="auto">
          <a:xfrm>
            <a:off x="0" y="1584325"/>
            <a:ext cx="9144000" cy="533400"/>
          </a:xfrm>
          <a:prstGeom prst="rect">
            <a:avLst/>
          </a:prstGeom>
          <a:noFill/>
          <a:ln w="9525">
            <a:noFill/>
            <a:miter lim="800000"/>
            <a:headEnd/>
            <a:tailEnd/>
          </a:ln>
        </p:spPr>
        <p:txBody>
          <a:bodyPr>
            <a:spAutoFit/>
          </a:bodyPr>
          <a:lstStyle/>
          <a:p>
            <a:pPr>
              <a:spcBef>
                <a:spcPct val="50000"/>
              </a:spcBef>
            </a:pPr>
            <a:r>
              <a:rPr lang="en-US" sz="2900">
                <a:solidFill>
                  <a:srgbClr val="000000"/>
                </a:solidFill>
                <a:latin typeface="VNI-Centur" pitchFamily="2" charset="0"/>
                <a:cs typeface="Times New Roman" pitchFamily="18" charset="0"/>
              </a:rPr>
              <a:t>Böôùc 2: Xaùc ñònh taát caû caùc teá baøo lôùn cuûa kar(f).</a:t>
            </a:r>
          </a:p>
        </p:txBody>
      </p:sp>
      <p:sp>
        <p:nvSpPr>
          <p:cNvPr id="149509" name="Text Box 5"/>
          <p:cNvSpPr txBox="1">
            <a:spLocks noChangeArrowheads="1"/>
          </p:cNvSpPr>
          <p:nvPr/>
        </p:nvSpPr>
        <p:spPr bwMode="auto">
          <a:xfrm>
            <a:off x="0" y="2381250"/>
            <a:ext cx="9144000" cy="1030288"/>
          </a:xfrm>
          <a:prstGeom prst="rect">
            <a:avLst/>
          </a:prstGeom>
          <a:noFill/>
          <a:ln w="9525">
            <a:noFill/>
            <a:miter lim="800000"/>
            <a:headEnd/>
            <a:tailEnd/>
          </a:ln>
        </p:spPr>
        <p:txBody>
          <a:bodyPr>
            <a:spAutoFit/>
          </a:bodyPr>
          <a:lstStyle/>
          <a:p>
            <a:pPr>
              <a:spcBef>
                <a:spcPct val="50000"/>
              </a:spcBef>
            </a:pPr>
            <a:r>
              <a:rPr lang="en-US" sz="2900">
                <a:solidFill>
                  <a:srgbClr val="000000"/>
                </a:solidFill>
                <a:latin typeface="VNI-Centur" pitchFamily="2" charset="0"/>
                <a:cs typeface="Times New Roman" pitchFamily="18" charset="0"/>
              </a:rPr>
              <a:t>Böôùc 3: Xaùc ñònh caùc teá baøo lôùn m</a:t>
            </a:r>
            <a:r>
              <a:rPr lang="en-US" sz="3200">
                <a:latin typeface="Times New Roman" pitchFamily="18" charset="0"/>
                <a:cs typeface="Times New Roman" pitchFamily="18" charset="0"/>
              </a:rPr>
              <a:t>à</a:t>
            </a:r>
            <a:r>
              <a:rPr lang="en-US" sz="2900"/>
              <a:t> </a:t>
            </a:r>
            <a:r>
              <a:rPr lang="en-US" sz="2900">
                <a:solidFill>
                  <a:srgbClr val="000000"/>
                </a:solidFill>
                <a:latin typeface="VNI-Centur" pitchFamily="2" charset="0"/>
                <a:cs typeface="Times New Roman" pitchFamily="18" charset="0"/>
              </a:rPr>
              <a:t>nhaát thieát phaûi choïn.</a:t>
            </a:r>
          </a:p>
        </p:txBody>
      </p:sp>
      <p:sp>
        <p:nvSpPr>
          <p:cNvPr id="149510" name="Text Box 6"/>
          <p:cNvSpPr txBox="1">
            <a:spLocks noChangeArrowheads="1"/>
          </p:cNvSpPr>
          <p:nvPr/>
        </p:nvSpPr>
        <p:spPr bwMode="auto">
          <a:xfrm>
            <a:off x="685800" y="3581400"/>
            <a:ext cx="8153400" cy="1857375"/>
          </a:xfrm>
          <a:prstGeom prst="rect">
            <a:avLst/>
          </a:prstGeom>
          <a:noFill/>
          <a:ln w="9525">
            <a:noFill/>
            <a:miter lim="800000"/>
            <a:headEnd/>
            <a:tailEnd/>
          </a:ln>
        </p:spPr>
        <p:txBody>
          <a:bodyPr>
            <a:spAutoFit/>
          </a:bodyPr>
          <a:lstStyle/>
          <a:p>
            <a:pPr algn="just">
              <a:spcBef>
                <a:spcPct val="50000"/>
              </a:spcBef>
            </a:pPr>
            <a:r>
              <a:rPr lang="en-US" sz="2900">
                <a:solidFill>
                  <a:srgbClr val="000000"/>
                </a:solidFill>
                <a:latin typeface="VNI-Centur" pitchFamily="2" charset="0"/>
                <a:cs typeface="Times New Roman" pitchFamily="18" charset="0"/>
              </a:rPr>
              <a:t>Ta nhaát thieát phaûi choïn teá baøo lôùn T khi toàn taïi moät oâ cuûa kar(f) maø oâ naøy chæ naèm trong teá baøo lôùn T vaø khoâng naèm trong baát kyø teá baøo lôùn naøo khaùc.</a:t>
            </a:r>
          </a:p>
        </p:txBody>
      </p:sp>
      <p:sp>
        <p:nvSpPr>
          <p:cNvPr id="57351" name="AutoShape 7">
            <a:hlinkClick r:id="rId2" action="ppaction://hlinksldjump"/>
          </p:cNvPr>
          <p:cNvSpPr>
            <a:spLocks noChangeArrowheads="1"/>
          </p:cNvSpPr>
          <p:nvPr/>
        </p:nvSpPr>
        <p:spPr bwMode="auto">
          <a:xfrm>
            <a:off x="8001000" y="6248400"/>
            <a:ext cx="838200" cy="609600"/>
          </a:xfrm>
          <a:prstGeom prst="rightArrow">
            <a:avLst>
              <a:gd name="adj1" fmla="val 50000"/>
              <a:gd name="adj2" fmla="val 34375"/>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149506"/>
                                        </p:tgtEl>
                                        <p:attrNameLst>
                                          <p:attrName>style.visibility</p:attrName>
                                        </p:attrNameLst>
                                      </p:cBhvr>
                                      <p:to>
                                        <p:strVal val="visible"/>
                                      </p:to>
                                    </p:set>
                                    <p:animEffect transition="in" filter="fade">
                                      <p:cBhvr>
                                        <p:cTn id="7" dur="3000"/>
                                        <p:tgtEl>
                                          <p:spTgt spid="149506"/>
                                        </p:tgtEl>
                                      </p:cBhvr>
                                    </p:animEffect>
                                    <p:anim calcmode="lin" valueType="num">
                                      <p:cBhvr>
                                        <p:cTn id="8" dur="3000" fill="hold"/>
                                        <p:tgtEl>
                                          <p:spTgt spid="149506"/>
                                        </p:tgtEl>
                                        <p:attrNameLst>
                                          <p:attrName>ppt_x</p:attrName>
                                        </p:attrNameLst>
                                      </p:cBhvr>
                                      <p:tavLst>
                                        <p:tav tm="0">
                                          <p:val>
                                            <p:strVal val="#ppt_x-.1"/>
                                          </p:val>
                                        </p:tav>
                                        <p:tav tm="100000">
                                          <p:val>
                                            <p:strVal val="#ppt_x"/>
                                          </p:val>
                                        </p:tav>
                                      </p:tavLst>
                                    </p:anim>
                                    <p:anim calcmode="lin" valueType="num">
                                      <p:cBhvr>
                                        <p:cTn id="9" dur="3000" fill="hold"/>
                                        <p:tgtEl>
                                          <p:spTgt spid="149506"/>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0" presetClass="entr" presetSubtype="0" fill="hold" grpId="0" nodeType="clickEffect">
                                  <p:stCondLst>
                                    <p:cond delay="0"/>
                                  </p:stCondLst>
                                  <p:iterate type="lt">
                                    <p:tmPct val="10000"/>
                                  </p:iterate>
                                  <p:childTnLst>
                                    <p:set>
                                      <p:cBhvr>
                                        <p:cTn id="13" dur="1" fill="hold">
                                          <p:stCondLst>
                                            <p:cond delay="0"/>
                                          </p:stCondLst>
                                        </p:cTn>
                                        <p:tgtEl>
                                          <p:spTgt spid="149507"/>
                                        </p:tgtEl>
                                        <p:attrNameLst>
                                          <p:attrName>style.visibility</p:attrName>
                                        </p:attrNameLst>
                                      </p:cBhvr>
                                      <p:to>
                                        <p:strVal val="visible"/>
                                      </p:to>
                                    </p:set>
                                    <p:animEffect transition="in" filter="fade">
                                      <p:cBhvr>
                                        <p:cTn id="14" dur="1000"/>
                                        <p:tgtEl>
                                          <p:spTgt spid="149507"/>
                                        </p:tgtEl>
                                      </p:cBhvr>
                                    </p:animEffect>
                                    <p:anim calcmode="lin" valueType="num">
                                      <p:cBhvr>
                                        <p:cTn id="15" dur="1000" fill="hold"/>
                                        <p:tgtEl>
                                          <p:spTgt spid="149507"/>
                                        </p:tgtEl>
                                        <p:attrNameLst>
                                          <p:attrName>ppt_x</p:attrName>
                                        </p:attrNameLst>
                                      </p:cBhvr>
                                      <p:tavLst>
                                        <p:tav tm="0">
                                          <p:val>
                                            <p:strVal val="#ppt_x-.1"/>
                                          </p:val>
                                        </p:tav>
                                        <p:tav tm="100000">
                                          <p:val>
                                            <p:strVal val="#ppt_x"/>
                                          </p:val>
                                        </p:tav>
                                      </p:tavLst>
                                    </p:anim>
                                    <p:anim calcmode="lin" valueType="num">
                                      <p:cBhvr>
                                        <p:cTn id="16" dur="1000" fill="hold"/>
                                        <p:tgtEl>
                                          <p:spTgt spid="14950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0" presetClass="entr" presetSubtype="0" fill="hold" grpId="0" nodeType="clickEffect">
                                  <p:stCondLst>
                                    <p:cond delay="0"/>
                                  </p:stCondLst>
                                  <p:iterate type="lt">
                                    <p:tmPct val="10000"/>
                                  </p:iterate>
                                  <p:childTnLst>
                                    <p:set>
                                      <p:cBhvr>
                                        <p:cTn id="20" dur="1" fill="hold">
                                          <p:stCondLst>
                                            <p:cond delay="0"/>
                                          </p:stCondLst>
                                        </p:cTn>
                                        <p:tgtEl>
                                          <p:spTgt spid="149508"/>
                                        </p:tgtEl>
                                        <p:attrNameLst>
                                          <p:attrName>style.visibility</p:attrName>
                                        </p:attrNameLst>
                                      </p:cBhvr>
                                      <p:to>
                                        <p:strVal val="visible"/>
                                      </p:to>
                                    </p:set>
                                    <p:animEffect transition="in" filter="fade">
                                      <p:cBhvr>
                                        <p:cTn id="21" dur="1000"/>
                                        <p:tgtEl>
                                          <p:spTgt spid="149508"/>
                                        </p:tgtEl>
                                      </p:cBhvr>
                                    </p:animEffect>
                                    <p:anim calcmode="lin" valueType="num">
                                      <p:cBhvr>
                                        <p:cTn id="22" dur="1000" fill="hold"/>
                                        <p:tgtEl>
                                          <p:spTgt spid="149508"/>
                                        </p:tgtEl>
                                        <p:attrNameLst>
                                          <p:attrName>ppt_x</p:attrName>
                                        </p:attrNameLst>
                                      </p:cBhvr>
                                      <p:tavLst>
                                        <p:tav tm="0">
                                          <p:val>
                                            <p:strVal val="#ppt_x-.1"/>
                                          </p:val>
                                        </p:tav>
                                        <p:tav tm="100000">
                                          <p:val>
                                            <p:strVal val="#ppt_x"/>
                                          </p:val>
                                        </p:tav>
                                      </p:tavLst>
                                    </p:anim>
                                    <p:anim calcmode="lin" valueType="num">
                                      <p:cBhvr>
                                        <p:cTn id="23" dur="1000" fill="hold"/>
                                        <p:tgtEl>
                                          <p:spTgt spid="149508"/>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0" presetClass="entr" presetSubtype="0" fill="hold" grpId="0" nodeType="clickEffect">
                                  <p:stCondLst>
                                    <p:cond delay="0"/>
                                  </p:stCondLst>
                                  <p:iterate type="lt">
                                    <p:tmPct val="10000"/>
                                  </p:iterate>
                                  <p:childTnLst>
                                    <p:set>
                                      <p:cBhvr>
                                        <p:cTn id="27" dur="1" fill="hold">
                                          <p:stCondLst>
                                            <p:cond delay="0"/>
                                          </p:stCondLst>
                                        </p:cTn>
                                        <p:tgtEl>
                                          <p:spTgt spid="149509"/>
                                        </p:tgtEl>
                                        <p:attrNameLst>
                                          <p:attrName>style.visibility</p:attrName>
                                        </p:attrNameLst>
                                      </p:cBhvr>
                                      <p:to>
                                        <p:strVal val="visible"/>
                                      </p:to>
                                    </p:set>
                                    <p:animEffect transition="in" filter="fade">
                                      <p:cBhvr>
                                        <p:cTn id="28" dur="1000"/>
                                        <p:tgtEl>
                                          <p:spTgt spid="149509"/>
                                        </p:tgtEl>
                                      </p:cBhvr>
                                    </p:animEffect>
                                    <p:anim calcmode="lin" valueType="num">
                                      <p:cBhvr>
                                        <p:cTn id="29" dur="1000" fill="hold"/>
                                        <p:tgtEl>
                                          <p:spTgt spid="149509"/>
                                        </p:tgtEl>
                                        <p:attrNameLst>
                                          <p:attrName>ppt_x</p:attrName>
                                        </p:attrNameLst>
                                      </p:cBhvr>
                                      <p:tavLst>
                                        <p:tav tm="0">
                                          <p:val>
                                            <p:strVal val="#ppt_x-.1"/>
                                          </p:val>
                                        </p:tav>
                                        <p:tav tm="100000">
                                          <p:val>
                                            <p:strVal val="#ppt_x"/>
                                          </p:val>
                                        </p:tav>
                                      </p:tavLst>
                                    </p:anim>
                                    <p:anim calcmode="lin" valueType="num">
                                      <p:cBhvr>
                                        <p:cTn id="30" dur="1000" fill="hold"/>
                                        <p:tgtEl>
                                          <p:spTgt spid="14950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0" presetClass="entr" presetSubtype="0" fill="hold" grpId="0" nodeType="clickEffect">
                                  <p:stCondLst>
                                    <p:cond delay="0"/>
                                  </p:stCondLst>
                                  <p:iterate type="lt">
                                    <p:tmPct val="10000"/>
                                  </p:iterate>
                                  <p:childTnLst>
                                    <p:set>
                                      <p:cBhvr>
                                        <p:cTn id="34" dur="1" fill="hold">
                                          <p:stCondLst>
                                            <p:cond delay="0"/>
                                          </p:stCondLst>
                                        </p:cTn>
                                        <p:tgtEl>
                                          <p:spTgt spid="149510"/>
                                        </p:tgtEl>
                                        <p:attrNameLst>
                                          <p:attrName>style.visibility</p:attrName>
                                        </p:attrNameLst>
                                      </p:cBhvr>
                                      <p:to>
                                        <p:strVal val="visible"/>
                                      </p:to>
                                    </p:set>
                                    <p:animEffect transition="in" filter="fade">
                                      <p:cBhvr>
                                        <p:cTn id="35" dur="500"/>
                                        <p:tgtEl>
                                          <p:spTgt spid="149510"/>
                                        </p:tgtEl>
                                      </p:cBhvr>
                                    </p:animEffect>
                                    <p:anim calcmode="lin" valueType="num">
                                      <p:cBhvr>
                                        <p:cTn id="36" dur="500" fill="hold"/>
                                        <p:tgtEl>
                                          <p:spTgt spid="149510"/>
                                        </p:tgtEl>
                                        <p:attrNameLst>
                                          <p:attrName>ppt_x</p:attrName>
                                        </p:attrNameLst>
                                      </p:cBhvr>
                                      <p:tavLst>
                                        <p:tav tm="0">
                                          <p:val>
                                            <p:strVal val="#ppt_x-.1"/>
                                          </p:val>
                                        </p:tav>
                                        <p:tav tm="100000">
                                          <p:val>
                                            <p:strVal val="#ppt_x"/>
                                          </p:val>
                                        </p:tav>
                                      </p:tavLst>
                                    </p:anim>
                                    <p:anim calcmode="lin" valueType="num">
                                      <p:cBhvr>
                                        <p:cTn id="37" dur="500" fill="hold"/>
                                        <p:tgtEl>
                                          <p:spTgt spid="1495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p:bldP spid="149507" grpId="0"/>
      <p:bldP spid="149508" grpId="0"/>
      <p:bldP spid="149509" grpId="0"/>
      <p:bldP spid="1495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228600" y="822325"/>
            <a:ext cx="8229600" cy="974725"/>
          </a:xfrm>
          <a:prstGeom prst="rect">
            <a:avLst/>
          </a:prstGeom>
          <a:noFill/>
          <a:ln w="9525">
            <a:noFill/>
            <a:miter lim="800000"/>
            <a:headEnd/>
            <a:tailEnd/>
          </a:ln>
        </p:spPr>
        <p:txBody>
          <a:bodyPr>
            <a:spAutoFit/>
          </a:bodyPr>
          <a:lstStyle/>
          <a:p>
            <a:pPr algn="just">
              <a:spcBef>
                <a:spcPct val="50000"/>
              </a:spcBef>
            </a:pPr>
            <a:r>
              <a:rPr lang="en-US" sz="2900">
                <a:solidFill>
                  <a:srgbClr val="000000"/>
                </a:solidFill>
                <a:latin typeface="VNI-Centur" pitchFamily="2" charset="0"/>
                <a:cs typeface="Times New Roman" pitchFamily="18" charset="0"/>
              </a:rPr>
              <a:t>Böôùc 4: Xaùc ñònh caùc phuû toái tieåu goàm caùc teá baøo lôùn. </a:t>
            </a:r>
          </a:p>
        </p:txBody>
      </p:sp>
      <p:sp>
        <p:nvSpPr>
          <p:cNvPr id="58371" name="Text Box 3"/>
          <p:cNvSpPr txBox="1">
            <a:spLocks noChangeArrowheads="1"/>
          </p:cNvSpPr>
          <p:nvPr/>
        </p:nvSpPr>
        <p:spPr bwMode="auto">
          <a:xfrm>
            <a:off x="549275" y="1733550"/>
            <a:ext cx="8461375" cy="1373188"/>
          </a:xfrm>
          <a:prstGeom prst="rect">
            <a:avLst/>
          </a:prstGeom>
          <a:noFill/>
          <a:ln w="9525">
            <a:noFill/>
            <a:miter lim="800000"/>
            <a:headEnd/>
            <a:tailEnd/>
          </a:ln>
        </p:spPr>
        <p:txBody>
          <a:bodyPr>
            <a:spAutoFit/>
          </a:bodyPr>
          <a:lstStyle/>
          <a:p>
            <a:pPr algn="just">
              <a:spcBef>
                <a:spcPct val="50000"/>
              </a:spcBef>
            </a:pPr>
            <a:r>
              <a:rPr lang="en-US" sz="2800">
                <a:solidFill>
                  <a:srgbClr val="000000"/>
                </a:solidFill>
                <a:latin typeface="VNI-Centur" pitchFamily="2" charset="0"/>
                <a:cs typeface="Times New Roman" pitchFamily="18" charset="0"/>
              </a:rPr>
              <a:t>   Neáu caùc teá baøo lôùn choïn ñöôïc ôû böôùc 3 ñaõ phuû ñöôïc kar(f) thì ta coù duy nhaát moät phuû toái tieåu goàm caùc teá baøo lôùn cuûa kar(f).</a:t>
            </a:r>
            <a:endParaRPr lang="en-US" sz="2800"/>
          </a:p>
        </p:txBody>
      </p:sp>
      <p:sp>
        <p:nvSpPr>
          <p:cNvPr id="58372" name="Text Box 4"/>
          <p:cNvSpPr txBox="1">
            <a:spLocks noChangeArrowheads="1"/>
          </p:cNvSpPr>
          <p:nvPr/>
        </p:nvSpPr>
        <p:spPr bwMode="auto">
          <a:xfrm>
            <a:off x="527050" y="3124200"/>
            <a:ext cx="8639175" cy="3508375"/>
          </a:xfrm>
          <a:prstGeom prst="rect">
            <a:avLst/>
          </a:prstGeom>
          <a:noFill/>
          <a:ln w="9525">
            <a:noFill/>
            <a:miter lim="800000"/>
            <a:headEnd/>
            <a:tailEnd/>
          </a:ln>
        </p:spPr>
        <p:txBody>
          <a:bodyPr>
            <a:spAutoFit/>
          </a:bodyPr>
          <a:lstStyle/>
          <a:p>
            <a:pPr algn="just">
              <a:spcBef>
                <a:spcPct val="50000"/>
              </a:spcBef>
            </a:pPr>
            <a:r>
              <a:rPr lang="en-US" sz="2800">
                <a:solidFill>
                  <a:srgbClr val="000000"/>
                </a:solidFill>
                <a:latin typeface="VNI-Centur" pitchFamily="2" charset="0"/>
                <a:cs typeface="Times New Roman" pitchFamily="18" charset="0"/>
              </a:rPr>
              <a:t>   Neáu caùc teá baøo lôùn choïn ñöôïc ôû böôùc 3 chöa  phuû ñöôïc kar(f) thì xeùt moät oâ chöa bò phuû, seõ coù ít nhaát hai teá baøo lôùn chöùa oâ naøy, ta choïn moät trong caùc teá baøo lôùn naøy. Cöù tieáp tuïc nhö theá ta seõ tìm ñöôïc taát caû caùc phuû goàm caùc teá baøo lôùn cuûa kar(f). Loaïi boû caùc phuû khoâng toái tieåu, ta tìm ñöôïc taát caû caùc phuû toái tieåu goàm caùc teá baøo lôùn cuûa kar(f).</a:t>
            </a:r>
            <a:endParaRPr lang="en-US" sz="2800"/>
          </a:p>
        </p:txBody>
      </p:sp>
      <p:sp>
        <p:nvSpPr>
          <p:cNvPr id="58373" name="Text Box 5"/>
          <p:cNvSpPr txBox="1">
            <a:spLocks noChangeArrowheads="1"/>
          </p:cNvSpPr>
          <p:nvPr/>
        </p:nvSpPr>
        <p:spPr bwMode="auto">
          <a:xfrm>
            <a:off x="2286000" y="0"/>
            <a:ext cx="6096000" cy="762000"/>
          </a:xfrm>
          <a:prstGeom prst="rect">
            <a:avLst/>
          </a:prstGeom>
          <a:noFill/>
          <a:ln w="9525">
            <a:noFill/>
            <a:miter lim="800000"/>
            <a:headEnd/>
            <a:tailEnd/>
          </a:ln>
        </p:spPr>
        <p:txBody>
          <a:bodyPr>
            <a:spAutoFit/>
          </a:bodyPr>
          <a:lstStyle/>
          <a:p>
            <a:pPr>
              <a:spcBef>
                <a:spcPct val="50000"/>
              </a:spcBef>
            </a:pPr>
            <a:r>
              <a:rPr lang="en-US" sz="4400" b="1">
                <a:solidFill>
                  <a:srgbClr val="000000"/>
                </a:solidFill>
                <a:latin typeface="VNI-Centur" pitchFamily="2" charset="0"/>
                <a:cs typeface="Times New Roman" pitchFamily="18" charset="0"/>
              </a:rPr>
              <a:t>Thuaät toaùn.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762000" y="762000"/>
            <a:ext cx="7772400" cy="6110288"/>
          </a:xfrm>
          <a:prstGeom prst="rect">
            <a:avLst/>
          </a:prstGeom>
          <a:noFill/>
          <a:ln w="9525">
            <a:noFill/>
            <a:miter lim="800000"/>
            <a:headEnd/>
            <a:tailEnd/>
          </a:ln>
        </p:spPr>
        <p:txBody>
          <a:bodyPr>
            <a:spAutoFit/>
          </a:bodyPr>
          <a:lstStyle/>
          <a:p>
            <a:pPr>
              <a:spcBef>
                <a:spcPct val="50000"/>
              </a:spcBef>
            </a:pPr>
            <a:r>
              <a:rPr lang="en-US" sz="3200">
                <a:solidFill>
                  <a:srgbClr val="000000"/>
                </a:solidFill>
                <a:latin typeface="VNI-Centur" pitchFamily="2" charset="0"/>
                <a:cs typeface="Times New Roman" pitchFamily="18" charset="0"/>
              </a:rPr>
              <a:t>Böôùc 5: Xaùc ñònh caùc coâng thöùc ña thöùc toái tieåu cuûa f. </a:t>
            </a:r>
          </a:p>
          <a:p>
            <a:pPr algn="just">
              <a:spcBef>
                <a:spcPct val="50000"/>
              </a:spcBef>
            </a:pPr>
            <a:r>
              <a:rPr lang="en-US" sz="3200">
                <a:solidFill>
                  <a:srgbClr val="000000"/>
                </a:solidFill>
                <a:latin typeface="VNI-Centur" pitchFamily="2" charset="0"/>
                <a:cs typeface="Times New Roman" pitchFamily="18" charset="0"/>
              </a:rPr>
              <a:t>	Töø caùc phuû toái tieåu goàm caùc teá baøo lôùn cuûa kar(f) tìm ñöôïc ôû böôùc 4 ta xaùc ñònh ñöôïc caùc coâng thöùc ña thöùc töông öùng cuûa f. So saùnh caùc coâng thöùc treân . Loaïi boû caùc coâng thöùc ña thöùc maø coù moät coâng thöùc ña thöùc naøo ñoù thöïc söï ñôn giaûn hôn chuùng. Caùc coâng thöùc ña thöùc coøn laïi chính laø caùc coâng thöùc ña thöùc toái tieåu cuûa f.</a:t>
            </a:r>
          </a:p>
          <a:p>
            <a:pPr>
              <a:spcBef>
                <a:spcPct val="50000"/>
              </a:spcBef>
            </a:pPr>
            <a:endParaRPr lang="en-US"/>
          </a:p>
        </p:txBody>
      </p:sp>
      <p:sp>
        <p:nvSpPr>
          <p:cNvPr id="59395" name="Text Box 3"/>
          <p:cNvSpPr txBox="1">
            <a:spLocks noChangeArrowheads="1"/>
          </p:cNvSpPr>
          <p:nvPr/>
        </p:nvSpPr>
        <p:spPr bwMode="auto">
          <a:xfrm>
            <a:off x="0" y="0"/>
            <a:ext cx="2590800" cy="519113"/>
          </a:xfrm>
          <a:prstGeom prst="rect">
            <a:avLst/>
          </a:prstGeom>
          <a:noFill/>
          <a:ln w="9525">
            <a:noFill/>
            <a:miter lim="800000"/>
            <a:headEnd/>
            <a:tailEnd/>
          </a:ln>
        </p:spPr>
        <p:txBody>
          <a:bodyPr>
            <a:spAutoFit/>
          </a:bodyPr>
          <a:lstStyle/>
          <a:p>
            <a:pPr>
              <a:spcBef>
                <a:spcPct val="50000"/>
              </a:spcBef>
            </a:pPr>
            <a:r>
              <a:rPr lang="en-US" sz="2800" b="1">
                <a:solidFill>
                  <a:srgbClr val="000000"/>
                </a:solidFill>
                <a:latin typeface="VNI-Centur" pitchFamily="2" charset="0"/>
                <a:cs typeface="Times New Roman" pitchFamily="18" charset="0"/>
              </a:rPr>
              <a:t>Thuaät toaùn.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p>
            <a:pPr fontAlgn="base">
              <a:spcBef>
                <a:spcPct val="0"/>
              </a:spcBef>
              <a:spcAft>
                <a:spcPct val="0"/>
              </a:spcAft>
            </a:pPr>
            <a:fld id="{6FB489E5-E4C3-4A19-94DD-C1CBF0CD3F53}" type="slidenum">
              <a:rPr lang="en-US" smtClean="0"/>
              <a:pPr fontAlgn="base">
                <a:spcBef>
                  <a:spcPct val="0"/>
                </a:spcBef>
                <a:spcAft>
                  <a:spcPct val="0"/>
                </a:spcAft>
              </a:pPr>
              <a:t>4</a:t>
            </a:fld>
            <a:endParaRPr lang="en-US" smtClean="0"/>
          </a:p>
        </p:txBody>
      </p:sp>
      <p:sp>
        <p:nvSpPr>
          <p:cNvPr id="31747" name="Rectangle 2"/>
          <p:cNvSpPr>
            <a:spLocks noGrp="1" noChangeArrowheads="1"/>
          </p:cNvSpPr>
          <p:nvPr>
            <p:ph type="title"/>
          </p:nvPr>
        </p:nvSpPr>
        <p:spPr/>
        <p:txBody>
          <a:bodyPr/>
          <a:lstStyle/>
          <a:p>
            <a:pPr eaLnBrk="1" hangingPunct="1"/>
            <a:r>
              <a:rPr lang="en-US" smtClean="0"/>
              <a:t>Đại Số Bool</a:t>
            </a:r>
          </a:p>
        </p:txBody>
      </p:sp>
      <p:sp>
        <p:nvSpPr>
          <p:cNvPr id="31748" name="Rectangle 3"/>
          <p:cNvSpPr>
            <a:spLocks noGrp="1" noChangeArrowheads="1"/>
          </p:cNvSpPr>
          <p:nvPr>
            <p:ph type="body" idx="1"/>
          </p:nvPr>
        </p:nvSpPr>
        <p:spPr>
          <a:xfrm>
            <a:off x="914400" y="1905000"/>
            <a:ext cx="8001000" cy="1143000"/>
          </a:xfrm>
        </p:spPr>
        <p:txBody>
          <a:bodyPr/>
          <a:lstStyle/>
          <a:p>
            <a:pPr eaLnBrk="1" hangingPunct="1">
              <a:buFont typeface="Wingdings" pitchFamily="2" charset="2"/>
              <a:buNone/>
            </a:pPr>
            <a:r>
              <a:rPr lang="en-US" sz="2400" smtClean="0">
                <a:latin typeface="VNI-Times" pitchFamily="2" charset="0"/>
              </a:rPr>
              <a:t>Moät ñaïi soá Bool (A,</a:t>
            </a:r>
            <a:r>
              <a:rPr lang="en-US" sz="2400" smtClean="0">
                <a:latin typeface="VNI-Times" pitchFamily="2" charset="0"/>
                <a:sym typeface="Symbol" pitchFamily="18" charset="2"/>
              </a:rPr>
              <a:t></a:t>
            </a:r>
            <a:r>
              <a:rPr lang="en-US" sz="2400" smtClean="0">
                <a:latin typeface="VNI-Times" pitchFamily="2" charset="0"/>
              </a:rPr>
              <a:t>,</a:t>
            </a:r>
            <a:r>
              <a:rPr lang="en-US" sz="2400" smtClean="0">
                <a:latin typeface="VNI-Times" pitchFamily="2" charset="0"/>
                <a:sym typeface="Symbol" pitchFamily="18" charset="2"/>
              </a:rPr>
              <a:t></a:t>
            </a:r>
            <a:r>
              <a:rPr lang="en-US" sz="2400" smtClean="0">
                <a:latin typeface="VNI-Times" pitchFamily="2" charset="0"/>
              </a:rPr>
              <a:t>) laø moät taäp hôïp A </a:t>
            </a:r>
            <a:r>
              <a:rPr lang="en-US" sz="2400" smtClean="0">
                <a:latin typeface="VNI-Times" pitchFamily="2" charset="0"/>
                <a:sym typeface="Symbol" pitchFamily="18" charset="2"/>
              </a:rPr>
              <a:t></a:t>
            </a:r>
            <a:r>
              <a:rPr lang="en-US" sz="2400" smtClean="0">
                <a:latin typeface="VNI-Times" pitchFamily="2" charset="0"/>
              </a:rPr>
              <a:t> </a:t>
            </a:r>
            <a:r>
              <a:rPr lang="en-US" sz="2400" smtClean="0">
                <a:latin typeface="VNI-Times" pitchFamily="2" charset="0"/>
                <a:sym typeface="Symbol" pitchFamily="18" charset="2"/>
              </a:rPr>
              <a:t></a:t>
            </a:r>
            <a:r>
              <a:rPr lang="en-US" sz="2400" smtClean="0">
                <a:latin typeface="VNI-Times" pitchFamily="2" charset="0"/>
              </a:rPr>
              <a:t> vôùi hai pheùp toaùn </a:t>
            </a:r>
            <a:r>
              <a:rPr lang="en-US" sz="2400" smtClean="0">
                <a:latin typeface="VNI-Times" pitchFamily="2" charset="0"/>
                <a:sym typeface="Symbol" pitchFamily="18" charset="2"/>
              </a:rPr>
              <a:t></a:t>
            </a:r>
            <a:r>
              <a:rPr lang="en-US" sz="2400" smtClean="0">
                <a:latin typeface="VNI-Times" pitchFamily="2" charset="0"/>
              </a:rPr>
              <a:t>, </a:t>
            </a:r>
            <a:r>
              <a:rPr lang="en-US" sz="2400" smtClean="0">
                <a:latin typeface="VNI-Times" pitchFamily="2" charset="0"/>
                <a:sym typeface="Symbol" pitchFamily="18" charset="2"/>
              </a:rPr>
              <a:t></a:t>
            </a:r>
            <a:r>
              <a:rPr lang="en-US" sz="2400" smtClean="0">
                <a:latin typeface="VNI-Times" pitchFamily="2" charset="0"/>
              </a:rPr>
              <a:t>, töùc laø hai aùnh xaï:</a:t>
            </a:r>
          </a:p>
        </p:txBody>
      </p:sp>
      <p:sp>
        <p:nvSpPr>
          <p:cNvPr id="31749" name="Rectangle 4"/>
          <p:cNvSpPr>
            <a:spLocks noChangeArrowheads="1"/>
          </p:cNvSpPr>
          <p:nvPr/>
        </p:nvSpPr>
        <p:spPr bwMode="auto">
          <a:xfrm>
            <a:off x="762000" y="2743200"/>
            <a:ext cx="7924800" cy="2438400"/>
          </a:xfrm>
          <a:prstGeom prst="rect">
            <a:avLst/>
          </a:prstGeom>
          <a:noFill/>
          <a:ln w="9525">
            <a:noFill/>
            <a:miter lim="800000"/>
            <a:headEnd/>
            <a:tailEnd/>
          </a:ln>
        </p:spPr>
        <p:txBody>
          <a:bodyPr/>
          <a:lstStyle/>
          <a:p>
            <a:pPr marL="342900" indent="-342900">
              <a:spcBef>
                <a:spcPct val="20000"/>
              </a:spcBef>
              <a:buClr>
                <a:schemeClr val="bg2"/>
              </a:buClr>
              <a:buSzPct val="75000"/>
              <a:buFont typeface="Wingdings" pitchFamily="2" charset="2"/>
              <a:buNone/>
            </a:pPr>
            <a:r>
              <a:rPr lang="en-US" sz="3600">
                <a:latin typeface="VNI-Times" pitchFamily="2" charset="0"/>
                <a:sym typeface="Symbol" pitchFamily="18" charset="2"/>
              </a:rPr>
              <a:t>		</a:t>
            </a:r>
            <a:r>
              <a:rPr lang="en-US" sz="2400">
                <a:latin typeface="VNI-Times" pitchFamily="2" charset="0"/>
                <a:sym typeface="Symbol" pitchFamily="18" charset="2"/>
              </a:rPr>
              <a:t></a:t>
            </a:r>
            <a:r>
              <a:rPr lang="en-US" sz="2400">
                <a:latin typeface="VNI-Times" pitchFamily="2" charset="0"/>
              </a:rPr>
              <a:t>: A</a:t>
            </a:r>
            <a:r>
              <a:rPr lang="en-US" sz="2400">
                <a:latin typeface="VNI-Times" pitchFamily="2" charset="0"/>
                <a:sym typeface="Symbol" pitchFamily="18" charset="2"/>
              </a:rPr>
              <a:t></a:t>
            </a:r>
            <a:r>
              <a:rPr lang="en-US" sz="2400">
                <a:latin typeface="VNI-Times" pitchFamily="2" charset="0"/>
              </a:rPr>
              <a:t>A </a:t>
            </a:r>
            <a:r>
              <a:rPr lang="en-US" sz="2400">
                <a:latin typeface="VNI-Times" pitchFamily="2" charset="0"/>
                <a:sym typeface="Symbol" pitchFamily="18" charset="2"/>
              </a:rPr>
              <a:t></a:t>
            </a:r>
            <a:r>
              <a:rPr lang="en-US" sz="2400">
                <a:latin typeface="VNI-Times" pitchFamily="2" charset="0"/>
              </a:rPr>
              <a:t> A </a:t>
            </a:r>
          </a:p>
          <a:p>
            <a:pPr marL="342900" indent="-342900">
              <a:spcBef>
                <a:spcPct val="20000"/>
              </a:spcBef>
              <a:buClr>
                <a:schemeClr val="bg2"/>
              </a:buClr>
              <a:buSzPct val="75000"/>
              <a:buFont typeface="Wingdings" pitchFamily="2" charset="2"/>
              <a:buNone/>
            </a:pPr>
            <a:r>
              <a:rPr lang="en-US" sz="2400">
                <a:latin typeface="VNI-Times" pitchFamily="2" charset="0"/>
              </a:rPr>
              <a:t>          (x,y) </a:t>
            </a:r>
            <a:r>
              <a:rPr lang="en-US" sz="2400">
                <a:latin typeface="VNI-Times" pitchFamily="2" charset="0"/>
                <a:sym typeface="Symbol" pitchFamily="18" charset="2"/>
              </a:rPr>
              <a:t></a:t>
            </a:r>
            <a:r>
              <a:rPr lang="en-US" sz="2400">
                <a:latin typeface="VNI-Times" pitchFamily="2" charset="0"/>
              </a:rPr>
              <a:t>x</a:t>
            </a:r>
            <a:r>
              <a:rPr lang="en-US" sz="2400">
                <a:latin typeface="VNI-Times" pitchFamily="2" charset="0"/>
                <a:sym typeface="Symbol" pitchFamily="18" charset="2"/>
              </a:rPr>
              <a:t></a:t>
            </a:r>
            <a:r>
              <a:rPr lang="en-US" sz="2400">
                <a:latin typeface="VNI-Times" pitchFamily="2" charset="0"/>
              </a:rPr>
              <a:t>y </a:t>
            </a:r>
          </a:p>
          <a:p>
            <a:pPr marL="342900" indent="-342900">
              <a:spcBef>
                <a:spcPct val="20000"/>
              </a:spcBef>
              <a:buClr>
                <a:schemeClr val="bg2"/>
              </a:buClr>
              <a:buSzPct val="75000"/>
              <a:buFont typeface="Wingdings" pitchFamily="2" charset="2"/>
              <a:buNone/>
            </a:pPr>
            <a:r>
              <a:rPr lang="en-US" sz="2400">
                <a:latin typeface="VNI-Times" pitchFamily="2" charset="0"/>
              </a:rPr>
              <a:t> vaø     </a:t>
            </a:r>
            <a:r>
              <a:rPr lang="en-US" sz="2400">
                <a:latin typeface="VNI-Times" pitchFamily="2" charset="0"/>
                <a:sym typeface="Symbol" pitchFamily="18" charset="2"/>
              </a:rPr>
              <a:t></a:t>
            </a:r>
            <a:r>
              <a:rPr lang="en-US" sz="2400">
                <a:latin typeface="VNI-Times" pitchFamily="2" charset="0"/>
              </a:rPr>
              <a:t>: A</a:t>
            </a:r>
            <a:r>
              <a:rPr lang="en-US" sz="2400">
                <a:latin typeface="VNI-Times" pitchFamily="2" charset="0"/>
                <a:sym typeface="Symbol" pitchFamily="18" charset="2"/>
              </a:rPr>
              <a:t></a:t>
            </a:r>
            <a:r>
              <a:rPr lang="en-US" sz="2400">
                <a:latin typeface="VNI-Times" pitchFamily="2" charset="0"/>
              </a:rPr>
              <a:t>A </a:t>
            </a:r>
            <a:r>
              <a:rPr lang="en-US" sz="2400">
                <a:latin typeface="VNI-Times" pitchFamily="2" charset="0"/>
                <a:sym typeface="Symbol" pitchFamily="18" charset="2"/>
              </a:rPr>
              <a:t></a:t>
            </a:r>
            <a:r>
              <a:rPr lang="en-US" sz="2400">
                <a:latin typeface="VNI-Times" pitchFamily="2" charset="0"/>
              </a:rPr>
              <a:t> A</a:t>
            </a:r>
          </a:p>
          <a:p>
            <a:pPr marL="342900" indent="-342900">
              <a:spcBef>
                <a:spcPct val="20000"/>
              </a:spcBef>
              <a:buClr>
                <a:schemeClr val="bg2"/>
              </a:buClr>
              <a:buSzPct val="75000"/>
              <a:buFont typeface="Wingdings" pitchFamily="2" charset="2"/>
              <a:buNone/>
            </a:pPr>
            <a:r>
              <a:rPr lang="en-US" sz="2400">
                <a:latin typeface="VNI-Times" pitchFamily="2" charset="0"/>
              </a:rPr>
              <a:t>   	 (x,y)</a:t>
            </a:r>
            <a:r>
              <a:rPr lang="en-US" sz="2400">
                <a:latin typeface="VNI-Times" pitchFamily="2" charset="0"/>
                <a:sym typeface="Symbol" pitchFamily="18" charset="2"/>
              </a:rPr>
              <a:t></a:t>
            </a:r>
            <a:r>
              <a:rPr lang="en-US" sz="2400">
                <a:latin typeface="VNI-Times" pitchFamily="2" charset="0"/>
              </a:rPr>
              <a:t>x</a:t>
            </a:r>
            <a:r>
              <a:rPr lang="en-US" sz="2400">
                <a:latin typeface="VNI-Times" pitchFamily="2" charset="0"/>
                <a:sym typeface="Symbol" pitchFamily="18" charset="2"/>
              </a:rPr>
              <a:t></a:t>
            </a:r>
            <a:r>
              <a:rPr lang="en-US" sz="2400">
                <a:latin typeface="VNI-Times" pitchFamily="2" charset="0"/>
              </a:rPr>
              <a:t>y</a:t>
            </a:r>
          </a:p>
          <a:p>
            <a:pPr marL="342900" indent="-342900">
              <a:spcBef>
                <a:spcPct val="20000"/>
              </a:spcBef>
              <a:buClr>
                <a:schemeClr val="bg2"/>
              </a:buClr>
              <a:buSzPct val="75000"/>
              <a:buFont typeface="Wingdings" pitchFamily="2" charset="2"/>
              <a:buNone/>
            </a:pPr>
            <a:r>
              <a:rPr lang="en-US" sz="2400">
                <a:latin typeface="VNI-Times" pitchFamily="2" charset="0"/>
              </a:rPr>
              <a:t>thoûa 5 tính chaát sau:</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2362200" y="228600"/>
            <a:ext cx="5181600" cy="701675"/>
          </a:xfrm>
          <a:prstGeom prst="rect">
            <a:avLst/>
          </a:prstGeom>
          <a:noFill/>
          <a:ln w="9525">
            <a:noFill/>
            <a:miter lim="800000"/>
            <a:headEnd/>
            <a:tailEnd/>
          </a:ln>
        </p:spPr>
        <p:txBody>
          <a:bodyPr>
            <a:spAutoFit/>
          </a:bodyPr>
          <a:lstStyle/>
          <a:p>
            <a:pPr>
              <a:spcBef>
                <a:spcPct val="50000"/>
              </a:spcBef>
            </a:pPr>
            <a:r>
              <a:rPr lang="en-US" sz="4000" b="1">
                <a:solidFill>
                  <a:srgbClr val="000000"/>
                </a:solidFill>
                <a:latin typeface="VNI-Centur" pitchFamily="2" charset="0"/>
                <a:cs typeface="Times New Roman" pitchFamily="18" charset="0"/>
              </a:rPr>
              <a:t>Moät soá ví duï</a:t>
            </a:r>
            <a:r>
              <a:rPr lang="en-US" sz="3200"/>
              <a:t> </a:t>
            </a:r>
          </a:p>
        </p:txBody>
      </p:sp>
      <p:sp>
        <p:nvSpPr>
          <p:cNvPr id="152579" name="Text Box 3"/>
          <p:cNvSpPr txBox="1">
            <a:spLocks noChangeArrowheads="1"/>
          </p:cNvSpPr>
          <p:nvPr/>
        </p:nvSpPr>
        <p:spPr bwMode="auto">
          <a:xfrm>
            <a:off x="228600" y="1295400"/>
            <a:ext cx="8077200" cy="2286000"/>
          </a:xfrm>
          <a:prstGeom prst="rect">
            <a:avLst/>
          </a:prstGeom>
          <a:noFill/>
          <a:ln w="9525">
            <a:noFill/>
            <a:miter lim="800000"/>
            <a:headEnd/>
            <a:tailEnd/>
          </a:ln>
        </p:spPr>
        <p:txBody>
          <a:bodyPr>
            <a:spAutoFit/>
          </a:bodyPr>
          <a:lstStyle/>
          <a:p>
            <a:pPr>
              <a:spcBef>
                <a:spcPct val="50000"/>
              </a:spcBef>
            </a:pPr>
            <a:r>
              <a:rPr lang="en-US" sz="2800" b="1">
                <a:solidFill>
                  <a:srgbClr val="000000"/>
                </a:solidFill>
                <a:latin typeface="VNI-Centur" pitchFamily="2" charset="0"/>
                <a:cs typeface="Times New Roman" pitchFamily="18" charset="0"/>
              </a:rPr>
              <a:t>Ví duï 1:</a:t>
            </a:r>
            <a:r>
              <a:rPr lang="en-US" sz="2800">
                <a:solidFill>
                  <a:srgbClr val="000000"/>
                </a:solidFill>
                <a:latin typeface="VNI-Centur" pitchFamily="2" charset="0"/>
                <a:cs typeface="Times New Roman" pitchFamily="18" charset="0"/>
              </a:rPr>
              <a:t> </a:t>
            </a:r>
          </a:p>
          <a:p>
            <a:pPr>
              <a:spcBef>
                <a:spcPct val="50000"/>
              </a:spcBef>
            </a:pPr>
            <a:r>
              <a:rPr lang="en-US" sz="2400">
                <a:solidFill>
                  <a:srgbClr val="000000"/>
                </a:solidFill>
                <a:latin typeface="VNI-Centur" pitchFamily="2" charset="0"/>
                <a:cs typeface="Times New Roman" pitchFamily="18" charset="0"/>
              </a:rPr>
              <a:t>	</a:t>
            </a:r>
          </a:p>
          <a:p>
            <a:pPr>
              <a:spcBef>
                <a:spcPct val="50000"/>
              </a:spcBef>
            </a:pPr>
            <a:r>
              <a:rPr lang="en-US" sz="2400">
                <a:solidFill>
                  <a:srgbClr val="000000"/>
                </a:solidFill>
                <a:latin typeface="VNI-Centur" pitchFamily="2" charset="0"/>
                <a:cs typeface="Times New Roman" pitchFamily="18" charset="0"/>
              </a:rPr>
              <a:t>	</a:t>
            </a:r>
            <a:r>
              <a:rPr lang="en-US" sz="3200">
                <a:solidFill>
                  <a:srgbClr val="000000"/>
                </a:solidFill>
                <a:latin typeface="VNI-Centur" pitchFamily="2" charset="0"/>
                <a:cs typeface="Times New Roman" pitchFamily="18" charset="0"/>
              </a:rPr>
              <a:t>Tìm taát caû caùc coâng thöùc ña thöùc toái tieåu cuûa haøm Bool:</a:t>
            </a:r>
          </a:p>
        </p:txBody>
      </p:sp>
      <p:sp>
        <p:nvSpPr>
          <p:cNvPr id="9221" name="Rectangle 4"/>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en-US"/>
          </a:p>
        </p:txBody>
      </p:sp>
      <p:graphicFrame>
        <p:nvGraphicFramePr>
          <p:cNvPr id="152581" name="Object 2"/>
          <p:cNvGraphicFramePr>
            <a:graphicFrameLocks noChangeAspect="1"/>
          </p:cNvGraphicFramePr>
          <p:nvPr/>
        </p:nvGraphicFramePr>
        <p:xfrm>
          <a:off x="0" y="4724400"/>
          <a:ext cx="8991600" cy="800100"/>
        </p:xfrm>
        <a:graphic>
          <a:graphicData uri="http://schemas.openxmlformats.org/presentationml/2006/ole">
            <p:oleObj spid="_x0000_s9218" name="Equation" r:id="rId3" imgW="3784320" imgH="266400" progId="Equation.DSMT4">
              <p:embed/>
            </p:oleObj>
          </a:graphicData>
        </a:graphic>
      </p:graphicFrame>
      <p:sp>
        <p:nvSpPr>
          <p:cNvPr id="9222" name="AutoShape 6">
            <a:hlinkClick r:id="rId4" action="ppaction://hlinksldjump"/>
          </p:cNvPr>
          <p:cNvSpPr>
            <a:spLocks noChangeArrowheads="1"/>
          </p:cNvSpPr>
          <p:nvPr/>
        </p:nvSpPr>
        <p:spPr bwMode="auto">
          <a:xfrm>
            <a:off x="7924800" y="6172200"/>
            <a:ext cx="762000" cy="685800"/>
          </a:xfrm>
          <a:prstGeom prst="leftArrow">
            <a:avLst>
              <a:gd name="adj1" fmla="val 50000"/>
              <a:gd name="adj2" fmla="val 27778"/>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16" fill="hold" grpId="0" nodeType="clickEffect">
                                  <p:stCondLst>
                                    <p:cond delay="0"/>
                                  </p:stCondLst>
                                  <p:childTnLst>
                                    <p:animEffect transition="out" filter="diamond(in)">
                                      <p:cBhvr>
                                        <p:cTn id="6" dur="2000"/>
                                        <p:tgtEl>
                                          <p:spTgt spid="152578"/>
                                        </p:tgtEl>
                                      </p:cBhvr>
                                    </p:animEffect>
                                    <p:set>
                                      <p:cBhvr>
                                        <p:cTn id="7" dur="1" fill="hold">
                                          <p:stCondLst>
                                            <p:cond delay="1999"/>
                                          </p:stCondLst>
                                        </p:cTn>
                                        <p:tgtEl>
                                          <p:spTgt spid="15257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52579"/>
                                        </p:tgtEl>
                                        <p:attrNameLst>
                                          <p:attrName>style.visibility</p:attrName>
                                        </p:attrNameLst>
                                      </p:cBhvr>
                                      <p:to>
                                        <p:strVal val="visible"/>
                                      </p:to>
                                    </p:set>
                                    <p:anim calcmode="lin" valueType="num">
                                      <p:cBhvr>
                                        <p:cTn id="12" dur="2000" fill="hold"/>
                                        <p:tgtEl>
                                          <p:spTgt spid="152579"/>
                                        </p:tgtEl>
                                        <p:attrNameLst>
                                          <p:attrName>ppt_w</p:attrName>
                                        </p:attrNameLst>
                                      </p:cBhvr>
                                      <p:tavLst>
                                        <p:tav tm="0">
                                          <p:val>
                                            <p:strVal val="#ppt_w*0.70"/>
                                          </p:val>
                                        </p:tav>
                                        <p:tav tm="100000">
                                          <p:val>
                                            <p:strVal val="#ppt_w"/>
                                          </p:val>
                                        </p:tav>
                                      </p:tavLst>
                                    </p:anim>
                                    <p:anim calcmode="lin" valueType="num">
                                      <p:cBhvr>
                                        <p:cTn id="13" dur="2000" fill="hold"/>
                                        <p:tgtEl>
                                          <p:spTgt spid="152579"/>
                                        </p:tgtEl>
                                        <p:attrNameLst>
                                          <p:attrName>ppt_h</p:attrName>
                                        </p:attrNameLst>
                                      </p:cBhvr>
                                      <p:tavLst>
                                        <p:tav tm="0">
                                          <p:val>
                                            <p:strVal val="#ppt_h"/>
                                          </p:val>
                                        </p:tav>
                                        <p:tav tm="100000">
                                          <p:val>
                                            <p:strVal val="#ppt_h"/>
                                          </p:val>
                                        </p:tav>
                                      </p:tavLst>
                                    </p:anim>
                                    <p:animEffect transition="in" filter="fade">
                                      <p:cBhvr>
                                        <p:cTn id="14" dur="2000"/>
                                        <p:tgtEl>
                                          <p:spTgt spid="152579"/>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152581"/>
                                        </p:tgtEl>
                                        <p:attrNameLst>
                                          <p:attrName>style.visibility</p:attrName>
                                        </p:attrNameLst>
                                      </p:cBhvr>
                                      <p:to>
                                        <p:strVal val="visible"/>
                                      </p:to>
                                    </p:set>
                                    <p:anim calcmode="lin" valueType="num">
                                      <p:cBhvr additive="base">
                                        <p:cTn id="19" dur="500" fill="hold"/>
                                        <p:tgtEl>
                                          <p:spTgt spid="152581"/>
                                        </p:tgtEl>
                                        <p:attrNameLst>
                                          <p:attrName>ppt_x</p:attrName>
                                        </p:attrNameLst>
                                      </p:cBhvr>
                                      <p:tavLst>
                                        <p:tav tm="0">
                                          <p:val>
                                            <p:strVal val="0-#ppt_w/2"/>
                                          </p:val>
                                        </p:tav>
                                        <p:tav tm="100000">
                                          <p:val>
                                            <p:strVal val="#ppt_x"/>
                                          </p:val>
                                        </p:tav>
                                      </p:tavLst>
                                    </p:anim>
                                    <p:anim calcmode="lin" valueType="num">
                                      <p:cBhvr additive="base">
                                        <p:cTn id="20" dur="500" fill="hold"/>
                                        <p:tgtEl>
                                          <p:spTgt spid="1525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p:bldP spid="15257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152400" y="228600"/>
            <a:ext cx="990600" cy="519113"/>
          </a:xfrm>
          <a:prstGeom prst="rect">
            <a:avLst/>
          </a:prstGeom>
          <a:noFill/>
          <a:ln w="9525">
            <a:noFill/>
            <a:miter lim="800000"/>
            <a:headEnd/>
            <a:tailEnd/>
          </a:ln>
        </p:spPr>
        <p:txBody>
          <a:bodyPr>
            <a:spAutoFit/>
          </a:bodyPr>
          <a:lstStyle/>
          <a:p>
            <a:pPr>
              <a:spcBef>
                <a:spcPct val="50000"/>
              </a:spcBef>
            </a:pPr>
            <a:r>
              <a:rPr lang="en-US" sz="2800" b="1">
                <a:solidFill>
                  <a:srgbClr val="000000"/>
                </a:solidFill>
                <a:latin typeface="VNI-Centur" pitchFamily="2" charset="0"/>
                <a:cs typeface="Times New Roman" pitchFamily="18" charset="0"/>
              </a:rPr>
              <a:t>Giaûi</a:t>
            </a:r>
            <a:r>
              <a:rPr lang="en-US" sz="2800" b="1"/>
              <a:t> </a:t>
            </a:r>
          </a:p>
        </p:txBody>
      </p:sp>
      <p:sp>
        <p:nvSpPr>
          <p:cNvPr id="153603" name="Text Box 3"/>
          <p:cNvSpPr txBox="1">
            <a:spLocks noChangeArrowheads="1"/>
          </p:cNvSpPr>
          <p:nvPr/>
        </p:nvSpPr>
        <p:spPr bwMode="auto">
          <a:xfrm>
            <a:off x="609600" y="838200"/>
            <a:ext cx="1600200" cy="457200"/>
          </a:xfrm>
          <a:prstGeom prst="rect">
            <a:avLst/>
          </a:prstGeom>
          <a:noFill/>
          <a:ln w="9525">
            <a:noFill/>
            <a:miter lim="800000"/>
            <a:headEnd/>
            <a:tailEnd/>
          </a:ln>
        </p:spPr>
        <p:txBody>
          <a:bodyPr>
            <a:spAutoFit/>
          </a:bodyPr>
          <a:lstStyle/>
          <a:p>
            <a:pPr>
              <a:spcBef>
                <a:spcPct val="50000"/>
              </a:spcBef>
            </a:pPr>
            <a:r>
              <a:rPr lang="en-US" sz="2400">
                <a:solidFill>
                  <a:srgbClr val="000000"/>
                </a:solidFill>
                <a:latin typeface="VNI-Centur" pitchFamily="2" charset="0"/>
                <a:cs typeface="Times New Roman" pitchFamily="18" charset="0"/>
              </a:rPr>
              <a:t>Ta coù</a:t>
            </a:r>
            <a:r>
              <a:rPr lang="en-US">
                <a:solidFill>
                  <a:srgbClr val="000000"/>
                </a:solidFill>
                <a:latin typeface="VNI-Centur" pitchFamily="2" charset="0"/>
                <a:cs typeface="Times New Roman" pitchFamily="18" charset="0"/>
              </a:rPr>
              <a:t> </a:t>
            </a:r>
            <a:r>
              <a:rPr lang="en-US"/>
              <a:t> </a:t>
            </a:r>
          </a:p>
        </p:txBody>
      </p:sp>
      <p:sp>
        <p:nvSpPr>
          <p:cNvPr id="10245" name="Rectangle 4"/>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en-US"/>
          </a:p>
        </p:txBody>
      </p:sp>
      <p:graphicFrame>
        <p:nvGraphicFramePr>
          <p:cNvPr id="153605" name="Object 2"/>
          <p:cNvGraphicFramePr>
            <a:graphicFrameLocks noChangeAspect="1"/>
          </p:cNvGraphicFramePr>
          <p:nvPr/>
        </p:nvGraphicFramePr>
        <p:xfrm>
          <a:off x="2895600" y="919163"/>
          <a:ext cx="5257800" cy="452437"/>
        </p:xfrm>
        <a:graphic>
          <a:graphicData uri="http://schemas.openxmlformats.org/presentationml/2006/ole">
            <p:oleObj spid="_x0000_s10242" name="Equation" r:id="rId3" imgW="3111480" imgH="266400" progId="Equation.DSMT4">
              <p:embed/>
            </p:oleObj>
          </a:graphicData>
        </a:graphic>
      </p:graphicFrame>
      <p:sp>
        <p:nvSpPr>
          <p:cNvPr id="153606" name="Text Box 6"/>
          <p:cNvSpPr txBox="1">
            <a:spLocks noChangeArrowheads="1"/>
          </p:cNvSpPr>
          <p:nvPr/>
        </p:nvSpPr>
        <p:spPr bwMode="auto">
          <a:xfrm>
            <a:off x="609600" y="1752600"/>
            <a:ext cx="4114800" cy="457200"/>
          </a:xfrm>
          <a:prstGeom prst="rect">
            <a:avLst/>
          </a:prstGeom>
          <a:noFill/>
          <a:ln w="9525">
            <a:noFill/>
            <a:miter lim="800000"/>
            <a:headEnd/>
            <a:tailEnd/>
          </a:ln>
        </p:spPr>
        <p:txBody>
          <a:bodyPr>
            <a:spAutoFit/>
          </a:bodyPr>
          <a:lstStyle/>
          <a:p>
            <a:pPr>
              <a:spcBef>
                <a:spcPct val="50000"/>
              </a:spcBef>
            </a:pPr>
            <a:r>
              <a:rPr lang="en-US" sz="2400" b="1">
                <a:solidFill>
                  <a:srgbClr val="000000"/>
                </a:solidFill>
                <a:latin typeface="VNI-Centur" pitchFamily="2" charset="0"/>
                <a:cs typeface="Times New Roman" pitchFamily="18" charset="0"/>
              </a:rPr>
              <a:t>Böôùc 1:</a:t>
            </a:r>
            <a:r>
              <a:rPr lang="en-US" sz="2400">
                <a:solidFill>
                  <a:srgbClr val="000000"/>
                </a:solidFill>
                <a:latin typeface="VNI-Centur" pitchFamily="2" charset="0"/>
                <a:cs typeface="Times New Roman" pitchFamily="18" charset="0"/>
              </a:rPr>
              <a:t> Veõ kar(f)</a:t>
            </a:r>
            <a:endParaRPr lang="en-US" sz="2400"/>
          </a:p>
        </p:txBody>
      </p:sp>
      <p:pic>
        <p:nvPicPr>
          <p:cNvPr id="153607" name="Picture 7"/>
          <p:cNvPicPr>
            <a:picLocks noChangeAspect="1" noChangeArrowheads="1"/>
          </p:cNvPicPr>
          <p:nvPr/>
        </p:nvPicPr>
        <p:blipFill>
          <a:blip r:embed="rId4"/>
          <a:srcRect/>
          <a:stretch>
            <a:fillRect/>
          </a:stretch>
        </p:blipFill>
        <p:spPr bwMode="auto">
          <a:xfrm>
            <a:off x="2971800" y="2657475"/>
            <a:ext cx="2727325" cy="2905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anim calcmode="lin" valueType="num">
                                      <p:cBhvr additive="base">
                                        <p:cTn id="7" dur="2000" fill="hold"/>
                                        <p:tgtEl>
                                          <p:spTgt spid="153602"/>
                                        </p:tgtEl>
                                        <p:attrNameLst>
                                          <p:attrName>ppt_x</p:attrName>
                                        </p:attrNameLst>
                                      </p:cBhvr>
                                      <p:tavLst>
                                        <p:tav tm="0">
                                          <p:val>
                                            <p:strVal val="1+#ppt_w/2"/>
                                          </p:val>
                                        </p:tav>
                                        <p:tav tm="100000">
                                          <p:val>
                                            <p:strVal val="#ppt_x"/>
                                          </p:val>
                                        </p:tav>
                                      </p:tavLst>
                                    </p:anim>
                                    <p:anim calcmode="lin" valueType="num">
                                      <p:cBhvr additive="base">
                                        <p:cTn id="8" dur="2000" fill="hold"/>
                                        <p:tgtEl>
                                          <p:spTgt spid="1536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0" presetClass="entr" presetSubtype="0" fill="hold" grpId="0" nodeType="clickEffect">
                                  <p:stCondLst>
                                    <p:cond delay="0"/>
                                  </p:stCondLst>
                                  <p:iterate type="lt">
                                    <p:tmPct val="10000"/>
                                  </p:iterate>
                                  <p:childTnLst>
                                    <p:set>
                                      <p:cBhvr>
                                        <p:cTn id="12" dur="1" fill="hold">
                                          <p:stCondLst>
                                            <p:cond delay="0"/>
                                          </p:stCondLst>
                                        </p:cTn>
                                        <p:tgtEl>
                                          <p:spTgt spid="153603"/>
                                        </p:tgtEl>
                                        <p:attrNameLst>
                                          <p:attrName>style.visibility</p:attrName>
                                        </p:attrNameLst>
                                      </p:cBhvr>
                                      <p:to>
                                        <p:strVal val="visible"/>
                                      </p:to>
                                    </p:set>
                                    <p:animEffect transition="in" filter="fade">
                                      <p:cBhvr>
                                        <p:cTn id="13" dur="1000"/>
                                        <p:tgtEl>
                                          <p:spTgt spid="153603"/>
                                        </p:tgtEl>
                                      </p:cBhvr>
                                    </p:animEffect>
                                    <p:anim calcmode="lin" valueType="num">
                                      <p:cBhvr>
                                        <p:cTn id="14" dur="1000" fill="hold"/>
                                        <p:tgtEl>
                                          <p:spTgt spid="153603"/>
                                        </p:tgtEl>
                                        <p:attrNameLst>
                                          <p:attrName>ppt_x</p:attrName>
                                        </p:attrNameLst>
                                      </p:cBhvr>
                                      <p:tavLst>
                                        <p:tav tm="0">
                                          <p:val>
                                            <p:strVal val="#ppt_x-.1"/>
                                          </p:val>
                                        </p:tav>
                                        <p:tav tm="100000">
                                          <p:val>
                                            <p:strVal val="#ppt_x"/>
                                          </p:val>
                                        </p:tav>
                                      </p:tavLst>
                                    </p:anim>
                                    <p:anim calcmode="lin" valueType="num">
                                      <p:cBhvr>
                                        <p:cTn id="15" dur="1000" fill="hold"/>
                                        <p:tgtEl>
                                          <p:spTgt spid="153603"/>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12" fill="hold" nodeType="clickEffect">
                                  <p:stCondLst>
                                    <p:cond delay="0"/>
                                  </p:stCondLst>
                                  <p:childTnLst>
                                    <p:set>
                                      <p:cBhvr>
                                        <p:cTn id="19" dur="1" fill="hold">
                                          <p:stCondLst>
                                            <p:cond delay="0"/>
                                          </p:stCondLst>
                                        </p:cTn>
                                        <p:tgtEl>
                                          <p:spTgt spid="153605"/>
                                        </p:tgtEl>
                                        <p:attrNameLst>
                                          <p:attrName>style.visibility</p:attrName>
                                        </p:attrNameLst>
                                      </p:cBhvr>
                                      <p:to>
                                        <p:strVal val="visible"/>
                                      </p:to>
                                    </p:set>
                                    <p:anim calcmode="lin" valueType="num">
                                      <p:cBhvr additive="base">
                                        <p:cTn id="20" dur="500" fill="hold"/>
                                        <p:tgtEl>
                                          <p:spTgt spid="153605"/>
                                        </p:tgtEl>
                                        <p:attrNameLst>
                                          <p:attrName>ppt_x</p:attrName>
                                        </p:attrNameLst>
                                      </p:cBhvr>
                                      <p:tavLst>
                                        <p:tav tm="0">
                                          <p:val>
                                            <p:strVal val="0-#ppt_w/2"/>
                                          </p:val>
                                        </p:tav>
                                        <p:tav tm="100000">
                                          <p:val>
                                            <p:strVal val="#ppt_x"/>
                                          </p:val>
                                        </p:tav>
                                      </p:tavLst>
                                    </p:anim>
                                    <p:anim calcmode="lin" valueType="num">
                                      <p:cBhvr additive="base">
                                        <p:cTn id="21" dur="500" fill="hold"/>
                                        <p:tgtEl>
                                          <p:spTgt spid="15360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53606"/>
                                        </p:tgtEl>
                                        <p:attrNameLst>
                                          <p:attrName>style.visibility</p:attrName>
                                        </p:attrNameLst>
                                      </p:cBhvr>
                                      <p:to>
                                        <p:strVal val="visible"/>
                                      </p:to>
                                    </p:set>
                                    <p:anim calcmode="lin" valueType="num">
                                      <p:cBhvr additive="base">
                                        <p:cTn id="26" dur="2000" fill="hold"/>
                                        <p:tgtEl>
                                          <p:spTgt spid="153606"/>
                                        </p:tgtEl>
                                        <p:attrNameLst>
                                          <p:attrName>ppt_x</p:attrName>
                                        </p:attrNameLst>
                                      </p:cBhvr>
                                      <p:tavLst>
                                        <p:tav tm="0">
                                          <p:val>
                                            <p:strVal val="#ppt_x"/>
                                          </p:val>
                                        </p:tav>
                                        <p:tav tm="100000">
                                          <p:val>
                                            <p:strVal val="#ppt_x"/>
                                          </p:val>
                                        </p:tav>
                                      </p:tavLst>
                                    </p:anim>
                                    <p:anim calcmode="lin" valueType="num">
                                      <p:cBhvr additive="base">
                                        <p:cTn id="27" dur="2000" fill="hold"/>
                                        <p:tgtEl>
                                          <p:spTgt spid="15360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6" fill="hold" nodeType="clickEffect">
                                  <p:stCondLst>
                                    <p:cond delay="0"/>
                                  </p:stCondLst>
                                  <p:childTnLst>
                                    <p:set>
                                      <p:cBhvr>
                                        <p:cTn id="31" dur="1" fill="hold">
                                          <p:stCondLst>
                                            <p:cond delay="0"/>
                                          </p:stCondLst>
                                        </p:cTn>
                                        <p:tgtEl>
                                          <p:spTgt spid="153607"/>
                                        </p:tgtEl>
                                        <p:attrNameLst>
                                          <p:attrName>style.visibility</p:attrName>
                                        </p:attrNameLst>
                                      </p:cBhvr>
                                      <p:to>
                                        <p:strVal val="visible"/>
                                      </p:to>
                                    </p:set>
                                    <p:anim calcmode="lin" valueType="num">
                                      <p:cBhvr additive="base">
                                        <p:cTn id="32" dur="500" fill="hold"/>
                                        <p:tgtEl>
                                          <p:spTgt spid="153607"/>
                                        </p:tgtEl>
                                        <p:attrNameLst>
                                          <p:attrName>ppt_x</p:attrName>
                                        </p:attrNameLst>
                                      </p:cBhvr>
                                      <p:tavLst>
                                        <p:tav tm="0">
                                          <p:val>
                                            <p:strVal val="1+#ppt_w/2"/>
                                          </p:val>
                                        </p:tav>
                                        <p:tav tm="100000">
                                          <p:val>
                                            <p:strVal val="#ppt_x"/>
                                          </p:val>
                                        </p:tav>
                                      </p:tavLst>
                                    </p:anim>
                                    <p:anim calcmode="lin" valueType="num">
                                      <p:cBhvr additive="base">
                                        <p:cTn id="33" dur="500" fill="hold"/>
                                        <p:tgtEl>
                                          <p:spTgt spid="1536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p:bldP spid="153603" grpId="0"/>
      <p:bldP spid="15360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626" name="Picture 2"/>
          <p:cNvPicPr>
            <a:picLocks noChangeAspect="1" noChangeArrowheads="1"/>
          </p:cNvPicPr>
          <p:nvPr/>
        </p:nvPicPr>
        <p:blipFill>
          <a:blip r:embed="rId2"/>
          <a:srcRect/>
          <a:stretch>
            <a:fillRect/>
          </a:stretch>
        </p:blipFill>
        <p:spPr bwMode="auto">
          <a:xfrm>
            <a:off x="533400" y="990600"/>
            <a:ext cx="4419600" cy="411163"/>
          </a:xfrm>
          <a:prstGeom prst="rect">
            <a:avLst/>
          </a:prstGeom>
          <a:noFill/>
          <a:ln w="9525">
            <a:noFill/>
            <a:miter lim="800000"/>
            <a:headEnd/>
            <a:tailEnd/>
          </a:ln>
        </p:spPr>
      </p:pic>
      <p:pic>
        <p:nvPicPr>
          <p:cNvPr id="154627" name="Picture 3"/>
          <p:cNvPicPr>
            <a:picLocks noChangeAspect="1" noChangeArrowheads="1"/>
          </p:cNvPicPr>
          <p:nvPr/>
        </p:nvPicPr>
        <p:blipFill>
          <a:blip r:embed="rId3"/>
          <a:srcRect/>
          <a:stretch>
            <a:fillRect/>
          </a:stretch>
        </p:blipFill>
        <p:spPr bwMode="auto">
          <a:xfrm>
            <a:off x="1371600" y="1981200"/>
            <a:ext cx="2871788" cy="3336925"/>
          </a:xfrm>
          <a:prstGeom prst="rect">
            <a:avLst/>
          </a:prstGeom>
          <a:noFill/>
          <a:ln w="9525">
            <a:noFill/>
            <a:miter lim="800000"/>
            <a:headEnd/>
            <a:tailEnd/>
          </a:ln>
        </p:spPr>
      </p:pic>
      <p:pic>
        <p:nvPicPr>
          <p:cNvPr id="154628" name="Picture 4"/>
          <p:cNvPicPr>
            <a:picLocks noChangeAspect="1" noChangeArrowheads="1"/>
          </p:cNvPicPr>
          <p:nvPr/>
        </p:nvPicPr>
        <p:blipFill>
          <a:blip r:embed="rId4"/>
          <a:srcRect/>
          <a:stretch>
            <a:fillRect/>
          </a:stretch>
        </p:blipFill>
        <p:spPr bwMode="auto">
          <a:xfrm>
            <a:off x="5067300" y="1854200"/>
            <a:ext cx="2762250" cy="3359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154626"/>
                                        </p:tgtEl>
                                        <p:attrNameLst>
                                          <p:attrName>style.visibility</p:attrName>
                                        </p:attrNameLst>
                                      </p:cBhvr>
                                      <p:to>
                                        <p:strVal val="visible"/>
                                      </p:to>
                                    </p:set>
                                    <p:anim calcmode="lin" valueType="num">
                                      <p:cBhvr additive="base">
                                        <p:cTn id="7" dur="2000" fill="hold"/>
                                        <p:tgtEl>
                                          <p:spTgt spid="154626"/>
                                        </p:tgtEl>
                                        <p:attrNameLst>
                                          <p:attrName>ppt_x</p:attrName>
                                        </p:attrNameLst>
                                      </p:cBhvr>
                                      <p:tavLst>
                                        <p:tav tm="0">
                                          <p:val>
                                            <p:strVal val="1+#ppt_w/2"/>
                                          </p:val>
                                        </p:tav>
                                        <p:tav tm="100000">
                                          <p:val>
                                            <p:strVal val="#ppt_x"/>
                                          </p:val>
                                        </p:tav>
                                      </p:tavLst>
                                    </p:anim>
                                    <p:anim calcmode="lin" valueType="num">
                                      <p:cBhvr additive="base">
                                        <p:cTn id="8" dur="2000" fill="hold"/>
                                        <p:tgtEl>
                                          <p:spTgt spid="1546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4627"/>
                                        </p:tgtEl>
                                        <p:attrNameLst>
                                          <p:attrName>style.visibility</p:attrName>
                                        </p:attrNameLst>
                                      </p:cBhvr>
                                      <p:to>
                                        <p:strVal val="visible"/>
                                      </p:to>
                                    </p:set>
                                    <p:anim calcmode="lin" valueType="num">
                                      <p:cBhvr additive="base">
                                        <p:cTn id="13" dur="2000" fill="hold"/>
                                        <p:tgtEl>
                                          <p:spTgt spid="154627"/>
                                        </p:tgtEl>
                                        <p:attrNameLst>
                                          <p:attrName>ppt_x</p:attrName>
                                        </p:attrNameLst>
                                      </p:cBhvr>
                                      <p:tavLst>
                                        <p:tav tm="0">
                                          <p:val>
                                            <p:strVal val="#ppt_x"/>
                                          </p:val>
                                        </p:tav>
                                        <p:tav tm="100000">
                                          <p:val>
                                            <p:strVal val="#ppt_x"/>
                                          </p:val>
                                        </p:tav>
                                      </p:tavLst>
                                    </p:anim>
                                    <p:anim calcmode="lin" valueType="num">
                                      <p:cBhvr additive="base">
                                        <p:cTn id="14" dur="2000" fill="hold"/>
                                        <p:tgtEl>
                                          <p:spTgt spid="1546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4628"/>
                                        </p:tgtEl>
                                        <p:attrNameLst>
                                          <p:attrName>style.visibility</p:attrName>
                                        </p:attrNameLst>
                                      </p:cBhvr>
                                      <p:to>
                                        <p:strVal val="visible"/>
                                      </p:to>
                                    </p:set>
                                    <p:anim calcmode="lin" valueType="num">
                                      <p:cBhvr additive="base">
                                        <p:cTn id="19" dur="500" fill="hold"/>
                                        <p:tgtEl>
                                          <p:spTgt spid="154628"/>
                                        </p:tgtEl>
                                        <p:attrNameLst>
                                          <p:attrName>ppt_x</p:attrName>
                                        </p:attrNameLst>
                                      </p:cBhvr>
                                      <p:tavLst>
                                        <p:tav tm="0">
                                          <p:val>
                                            <p:strVal val="#ppt_x"/>
                                          </p:val>
                                        </p:tav>
                                        <p:tav tm="100000">
                                          <p:val>
                                            <p:strVal val="#ppt_x"/>
                                          </p:val>
                                        </p:tav>
                                      </p:tavLst>
                                    </p:anim>
                                    <p:anim calcmode="lin" valueType="num">
                                      <p:cBhvr additive="base">
                                        <p:cTn id="20" dur="500" fill="hold"/>
                                        <p:tgtEl>
                                          <p:spTgt spid="1546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228600" y="228600"/>
            <a:ext cx="7848600" cy="366713"/>
          </a:xfrm>
          <a:prstGeom prst="rect">
            <a:avLst/>
          </a:prstGeom>
          <a:noFill/>
          <a:ln w="9525">
            <a:noFill/>
            <a:miter lim="800000"/>
            <a:headEnd/>
            <a:tailEnd/>
          </a:ln>
        </p:spPr>
        <p:txBody>
          <a:bodyPr>
            <a:spAutoFit/>
          </a:bodyPr>
          <a:lstStyle/>
          <a:p>
            <a:pPr>
              <a:spcBef>
                <a:spcPct val="50000"/>
              </a:spcBef>
            </a:pPr>
            <a:r>
              <a:rPr lang="en-US" b="1">
                <a:solidFill>
                  <a:srgbClr val="000000"/>
                </a:solidFill>
                <a:latin typeface="VNI-Centur" pitchFamily="2" charset="0"/>
                <a:cs typeface="Times New Roman" pitchFamily="18" charset="0"/>
              </a:rPr>
              <a:t>Böôùc 3:</a:t>
            </a:r>
            <a:r>
              <a:rPr lang="en-US">
                <a:solidFill>
                  <a:srgbClr val="000000"/>
                </a:solidFill>
                <a:latin typeface="VNI-Centur" pitchFamily="2" charset="0"/>
                <a:cs typeface="Times New Roman" pitchFamily="18" charset="0"/>
              </a:rPr>
              <a:t> Xaùc ñònh caùc teá baøo lôùn nhaát thieát phaûi choïn.</a:t>
            </a:r>
          </a:p>
        </p:txBody>
      </p:sp>
      <p:sp>
        <p:nvSpPr>
          <p:cNvPr id="155651" name="Text Box 3"/>
          <p:cNvSpPr txBox="1">
            <a:spLocks noChangeArrowheads="1"/>
          </p:cNvSpPr>
          <p:nvPr/>
        </p:nvSpPr>
        <p:spPr bwMode="auto">
          <a:xfrm>
            <a:off x="1219200" y="685800"/>
            <a:ext cx="7010400" cy="779463"/>
          </a:xfrm>
          <a:prstGeom prst="rect">
            <a:avLst/>
          </a:prstGeom>
          <a:noFill/>
          <a:ln w="9525">
            <a:noFill/>
            <a:miter lim="800000"/>
            <a:headEnd/>
            <a:tailEnd/>
          </a:ln>
        </p:spPr>
        <p:txBody>
          <a:bodyPr>
            <a:spAutoFit/>
          </a:bodyPr>
          <a:lstStyle/>
          <a:p>
            <a:pPr lvl="1">
              <a:spcBef>
                <a:spcPct val="50000"/>
              </a:spcBef>
              <a:buFont typeface="VNI-Centur" pitchFamily="2" charset="0"/>
              <a:buChar char="-"/>
            </a:pPr>
            <a:r>
              <a:rPr lang="en-US">
                <a:solidFill>
                  <a:srgbClr val="000000"/>
                </a:solidFill>
                <a:latin typeface="VNI-Centur" pitchFamily="2" charset="0"/>
                <a:cs typeface="Times New Roman" pitchFamily="18" charset="0"/>
              </a:rPr>
              <a:t> OÂ 1 naèm trong moät teá baøo lôùn duy nhaát x. Ta choïn x.</a:t>
            </a:r>
          </a:p>
          <a:p>
            <a:pPr lvl="1">
              <a:spcBef>
                <a:spcPct val="50000"/>
              </a:spcBef>
              <a:buFont typeface="VNI-Centur" pitchFamily="2" charset="0"/>
              <a:buChar char="-"/>
            </a:pPr>
            <a:r>
              <a:rPr lang="en-US">
                <a:solidFill>
                  <a:srgbClr val="000000"/>
                </a:solidFill>
                <a:latin typeface="VNI-Centur" pitchFamily="2" charset="0"/>
                <a:cs typeface="Times New Roman" pitchFamily="18" charset="0"/>
              </a:rPr>
              <a:t> OÂ 3 naèm trong moät teá baøo lôùn duy nhaát yz. Ta choïn yz.</a:t>
            </a:r>
          </a:p>
        </p:txBody>
      </p:sp>
      <p:sp>
        <p:nvSpPr>
          <p:cNvPr id="155652" name="Text Box 4"/>
          <p:cNvSpPr txBox="1">
            <a:spLocks noChangeArrowheads="1"/>
          </p:cNvSpPr>
          <p:nvPr/>
        </p:nvSpPr>
        <p:spPr bwMode="auto">
          <a:xfrm>
            <a:off x="304800" y="1524000"/>
            <a:ext cx="7696200" cy="779463"/>
          </a:xfrm>
          <a:prstGeom prst="rect">
            <a:avLst/>
          </a:prstGeom>
          <a:noFill/>
          <a:ln w="9525">
            <a:noFill/>
            <a:miter lim="800000"/>
            <a:headEnd/>
            <a:tailEnd/>
          </a:ln>
        </p:spPr>
        <p:txBody>
          <a:bodyPr>
            <a:spAutoFit/>
          </a:bodyPr>
          <a:lstStyle/>
          <a:p>
            <a:pPr>
              <a:spcBef>
                <a:spcPct val="50000"/>
              </a:spcBef>
            </a:pPr>
            <a:r>
              <a:rPr lang="en-US" b="1">
                <a:solidFill>
                  <a:srgbClr val="000000"/>
                </a:solidFill>
                <a:latin typeface="VNI-Centur" pitchFamily="2" charset="0"/>
                <a:cs typeface="Times New Roman" pitchFamily="18" charset="0"/>
              </a:rPr>
              <a:t>Böôùc 4:</a:t>
            </a:r>
            <a:r>
              <a:rPr lang="en-US">
                <a:solidFill>
                  <a:srgbClr val="000000"/>
                </a:solidFill>
                <a:latin typeface="VNI-Centur" pitchFamily="2" charset="0"/>
                <a:cs typeface="Times New Roman" pitchFamily="18" charset="0"/>
              </a:rPr>
              <a:t> Xaùc ñònh caùc phuû toái tieåu goàm caùc teá baøo lôùn. </a:t>
            </a:r>
          </a:p>
          <a:p>
            <a:pPr>
              <a:spcBef>
                <a:spcPct val="50000"/>
              </a:spcBef>
            </a:pPr>
            <a:r>
              <a:rPr lang="en-US">
                <a:solidFill>
                  <a:srgbClr val="000000"/>
                </a:solidFill>
                <a:latin typeface="VNI-Centur" pitchFamily="2" charset="0"/>
                <a:cs typeface="Times New Roman" pitchFamily="18" charset="0"/>
              </a:rPr>
              <a:t>	Caùc oâ ñöôïc  caùc teá baøo lôùn ñaõ choïn ôû böôùc 3 phuû nhö sau:</a:t>
            </a:r>
          </a:p>
        </p:txBody>
      </p:sp>
      <p:pic>
        <p:nvPicPr>
          <p:cNvPr id="155653" name="Picture 5"/>
          <p:cNvPicPr>
            <a:picLocks noChangeAspect="1" noChangeArrowheads="1"/>
          </p:cNvPicPr>
          <p:nvPr/>
        </p:nvPicPr>
        <p:blipFill>
          <a:blip r:embed="rId2"/>
          <a:srcRect/>
          <a:stretch>
            <a:fillRect/>
          </a:stretch>
        </p:blipFill>
        <p:spPr bwMode="auto">
          <a:xfrm>
            <a:off x="1905000" y="2514600"/>
            <a:ext cx="3014663" cy="2936875"/>
          </a:xfrm>
          <a:prstGeom prst="rect">
            <a:avLst/>
          </a:prstGeom>
          <a:noFill/>
          <a:ln w="9525">
            <a:noFill/>
            <a:miter lim="800000"/>
            <a:headEnd/>
            <a:tailEnd/>
          </a:ln>
        </p:spPr>
      </p:pic>
      <p:sp>
        <p:nvSpPr>
          <p:cNvPr id="155654" name="Text Box 6"/>
          <p:cNvSpPr txBox="1">
            <a:spLocks noChangeArrowheads="1"/>
          </p:cNvSpPr>
          <p:nvPr/>
        </p:nvSpPr>
        <p:spPr bwMode="auto">
          <a:xfrm>
            <a:off x="5562600" y="2971800"/>
            <a:ext cx="2590800" cy="1190625"/>
          </a:xfrm>
          <a:prstGeom prst="rect">
            <a:avLst/>
          </a:prstGeom>
          <a:noFill/>
          <a:ln w="9525">
            <a:noFill/>
            <a:miter lim="800000"/>
            <a:headEnd/>
            <a:tailEnd/>
          </a:ln>
        </p:spPr>
        <p:txBody>
          <a:bodyPr>
            <a:spAutoFit/>
          </a:bodyPr>
          <a:lstStyle/>
          <a:p>
            <a:pPr algn="just">
              <a:spcBef>
                <a:spcPct val="50000"/>
              </a:spcBef>
            </a:pPr>
            <a:r>
              <a:rPr lang="en-US">
                <a:solidFill>
                  <a:srgbClr val="000000"/>
                </a:solidFill>
                <a:latin typeface="VNI-Centur" pitchFamily="2" charset="0"/>
                <a:cs typeface="Times New Roman" pitchFamily="18" charset="0"/>
              </a:rPr>
              <a:t>Ta ñöôïc duy nhaát moät phuû toái tieåu goàm caùc teá baøo lôùn cuûa kar(f): x; yz.</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5650"/>
                                        </p:tgtEl>
                                        <p:attrNameLst>
                                          <p:attrName>style.visibility</p:attrName>
                                        </p:attrNameLst>
                                      </p:cBhvr>
                                      <p:to>
                                        <p:strVal val="visible"/>
                                      </p:to>
                                    </p:set>
                                    <p:animEffect transition="in" filter="fade">
                                      <p:cBhvr>
                                        <p:cTn id="7" dur="2000"/>
                                        <p:tgtEl>
                                          <p:spTgt spid="15565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55651"/>
                                        </p:tgtEl>
                                        <p:attrNameLst>
                                          <p:attrName>style.visibility</p:attrName>
                                        </p:attrNameLst>
                                      </p:cBhvr>
                                      <p:to>
                                        <p:strVal val="visible"/>
                                      </p:to>
                                    </p:set>
                                    <p:anim calcmode="lin" valueType="num">
                                      <p:cBhvr additive="base">
                                        <p:cTn id="12" dur="500" fill="hold"/>
                                        <p:tgtEl>
                                          <p:spTgt spid="155651"/>
                                        </p:tgtEl>
                                        <p:attrNameLst>
                                          <p:attrName>ppt_x</p:attrName>
                                        </p:attrNameLst>
                                      </p:cBhvr>
                                      <p:tavLst>
                                        <p:tav tm="0">
                                          <p:val>
                                            <p:strVal val="0-#ppt_w/2"/>
                                          </p:val>
                                        </p:tav>
                                        <p:tav tm="100000">
                                          <p:val>
                                            <p:strVal val="#ppt_x"/>
                                          </p:val>
                                        </p:tav>
                                      </p:tavLst>
                                    </p:anim>
                                    <p:anim calcmode="lin" valueType="num">
                                      <p:cBhvr additive="base">
                                        <p:cTn id="13" dur="500" fill="hold"/>
                                        <p:tgtEl>
                                          <p:spTgt spid="15565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5652"/>
                                        </p:tgtEl>
                                        <p:attrNameLst>
                                          <p:attrName>style.visibility</p:attrName>
                                        </p:attrNameLst>
                                      </p:cBhvr>
                                      <p:to>
                                        <p:strVal val="visible"/>
                                      </p:to>
                                    </p:set>
                                    <p:anim calcmode="lin" valueType="num">
                                      <p:cBhvr additive="base">
                                        <p:cTn id="18" dur="2000" fill="hold"/>
                                        <p:tgtEl>
                                          <p:spTgt spid="155652"/>
                                        </p:tgtEl>
                                        <p:attrNameLst>
                                          <p:attrName>ppt_x</p:attrName>
                                        </p:attrNameLst>
                                      </p:cBhvr>
                                      <p:tavLst>
                                        <p:tav tm="0">
                                          <p:val>
                                            <p:strVal val="#ppt_x"/>
                                          </p:val>
                                        </p:tav>
                                        <p:tav tm="100000">
                                          <p:val>
                                            <p:strVal val="#ppt_x"/>
                                          </p:val>
                                        </p:tav>
                                      </p:tavLst>
                                    </p:anim>
                                    <p:anim calcmode="lin" valueType="num">
                                      <p:cBhvr additive="base">
                                        <p:cTn id="19" dur="2000" fill="hold"/>
                                        <p:tgtEl>
                                          <p:spTgt spid="15565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55653"/>
                                        </p:tgtEl>
                                        <p:attrNameLst>
                                          <p:attrName>style.visibility</p:attrName>
                                        </p:attrNameLst>
                                      </p:cBhvr>
                                      <p:to>
                                        <p:strVal val="visible"/>
                                      </p:to>
                                    </p:set>
                                    <p:anim calcmode="lin" valueType="num">
                                      <p:cBhvr additive="base">
                                        <p:cTn id="24" dur="2000" fill="hold"/>
                                        <p:tgtEl>
                                          <p:spTgt spid="155653"/>
                                        </p:tgtEl>
                                        <p:attrNameLst>
                                          <p:attrName>ppt_x</p:attrName>
                                        </p:attrNameLst>
                                      </p:cBhvr>
                                      <p:tavLst>
                                        <p:tav tm="0">
                                          <p:val>
                                            <p:strVal val="#ppt_x"/>
                                          </p:val>
                                        </p:tav>
                                        <p:tav tm="100000">
                                          <p:val>
                                            <p:strVal val="#ppt_x"/>
                                          </p:val>
                                        </p:tav>
                                      </p:tavLst>
                                    </p:anim>
                                    <p:anim calcmode="lin" valueType="num">
                                      <p:cBhvr additive="base">
                                        <p:cTn id="25" dur="2000" fill="hold"/>
                                        <p:tgtEl>
                                          <p:spTgt spid="15565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55654"/>
                                        </p:tgtEl>
                                        <p:attrNameLst>
                                          <p:attrName>style.visibility</p:attrName>
                                        </p:attrNameLst>
                                      </p:cBhvr>
                                      <p:to>
                                        <p:strVal val="visible"/>
                                      </p:to>
                                    </p:set>
                                    <p:anim calcmode="lin" valueType="num">
                                      <p:cBhvr additive="base">
                                        <p:cTn id="30" dur="500" fill="hold"/>
                                        <p:tgtEl>
                                          <p:spTgt spid="155654"/>
                                        </p:tgtEl>
                                        <p:attrNameLst>
                                          <p:attrName>ppt_x</p:attrName>
                                        </p:attrNameLst>
                                      </p:cBhvr>
                                      <p:tavLst>
                                        <p:tav tm="0">
                                          <p:val>
                                            <p:strVal val="#ppt_x"/>
                                          </p:val>
                                        </p:tav>
                                        <p:tav tm="100000">
                                          <p:val>
                                            <p:strVal val="#ppt_x"/>
                                          </p:val>
                                        </p:tav>
                                      </p:tavLst>
                                    </p:anim>
                                    <p:anim calcmode="lin" valueType="num">
                                      <p:cBhvr additive="base">
                                        <p:cTn id="31" dur="500" fill="hold"/>
                                        <p:tgtEl>
                                          <p:spTgt spid="1556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p:bldP spid="155651" grpId="0"/>
      <p:bldP spid="155652" grpId="0"/>
      <p:bldP spid="15565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0" y="914400"/>
            <a:ext cx="6248400" cy="946150"/>
          </a:xfrm>
          <a:prstGeom prst="rect">
            <a:avLst/>
          </a:prstGeom>
          <a:noFill/>
          <a:ln w="9525">
            <a:noFill/>
            <a:miter lim="800000"/>
            <a:headEnd/>
            <a:tailEnd/>
          </a:ln>
        </p:spPr>
        <p:txBody>
          <a:bodyPr>
            <a:spAutoFit/>
          </a:bodyPr>
          <a:lstStyle/>
          <a:p>
            <a:pPr>
              <a:spcBef>
                <a:spcPct val="50000"/>
              </a:spcBef>
            </a:pPr>
            <a:r>
              <a:rPr lang="en-US" sz="2800" b="1">
                <a:solidFill>
                  <a:srgbClr val="000000"/>
                </a:solidFill>
                <a:latin typeface="VNI-Centur" pitchFamily="2" charset="0"/>
                <a:cs typeface="Times New Roman" pitchFamily="18" charset="0"/>
              </a:rPr>
              <a:t>Böôùc 5:</a:t>
            </a:r>
            <a:r>
              <a:rPr lang="en-US" sz="2800">
                <a:solidFill>
                  <a:srgbClr val="000000"/>
                </a:solidFill>
                <a:latin typeface="VNI-Centur" pitchFamily="2" charset="0"/>
                <a:cs typeface="Times New Roman" pitchFamily="18" charset="0"/>
              </a:rPr>
              <a:t> Xaùc ñònh caùc coâng thöùc ña thöùc toái tieåu cuûa f.</a:t>
            </a:r>
          </a:p>
        </p:txBody>
      </p:sp>
      <p:sp>
        <p:nvSpPr>
          <p:cNvPr id="156675" name="Text Box 3"/>
          <p:cNvSpPr txBox="1">
            <a:spLocks noChangeArrowheads="1"/>
          </p:cNvSpPr>
          <p:nvPr/>
        </p:nvSpPr>
        <p:spPr bwMode="auto">
          <a:xfrm>
            <a:off x="762000" y="1828800"/>
            <a:ext cx="7543800" cy="1373188"/>
          </a:xfrm>
          <a:prstGeom prst="rect">
            <a:avLst/>
          </a:prstGeom>
          <a:noFill/>
          <a:ln w="9525">
            <a:noFill/>
            <a:miter lim="800000"/>
            <a:headEnd/>
            <a:tailEnd/>
          </a:ln>
        </p:spPr>
        <p:txBody>
          <a:bodyPr>
            <a:spAutoFit/>
          </a:bodyPr>
          <a:lstStyle/>
          <a:p>
            <a:pPr algn="just">
              <a:spcBef>
                <a:spcPct val="50000"/>
              </a:spcBef>
            </a:pPr>
            <a:r>
              <a:rPr lang="en-US" sz="2800">
                <a:solidFill>
                  <a:srgbClr val="000000"/>
                </a:solidFill>
                <a:latin typeface="VNI-Centur" pitchFamily="2" charset="0"/>
                <a:cs typeface="Times New Roman" pitchFamily="18" charset="0"/>
              </a:rPr>
              <a:t>ÖÙng vôùi phuû toái tieåu goàm caùc teá baøo lôùn tìm ñöôïc ôû böôùc 4 ta tìm ñöôïc duy nhaát moät coâng thöùc ña thöùc toái tieåu cuûa f:</a:t>
            </a:r>
            <a:r>
              <a:rPr lang="en-US" sz="2800"/>
              <a:t> </a:t>
            </a:r>
          </a:p>
        </p:txBody>
      </p:sp>
      <p:graphicFrame>
        <p:nvGraphicFramePr>
          <p:cNvPr id="156676" name="Object 2"/>
          <p:cNvGraphicFramePr>
            <a:graphicFrameLocks noChangeAspect="1"/>
          </p:cNvGraphicFramePr>
          <p:nvPr/>
        </p:nvGraphicFramePr>
        <p:xfrm>
          <a:off x="3276600" y="3644900"/>
          <a:ext cx="2362200" cy="641350"/>
        </p:xfrm>
        <a:graphic>
          <a:graphicData uri="http://schemas.openxmlformats.org/presentationml/2006/ole">
            <p:oleObj spid="_x0000_s11266" name="Equation" r:id="rId4" imgW="888840" imgH="2412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56674"/>
                                        </p:tgtEl>
                                        <p:attrNameLst>
                                          <p:attrName>style.visibility</p:attrName>
                                        </p:attrNameLst>
                                      </p:cBhvr>
                                      <p:to>
                                        <p:strVal val="visible"/>
                                      </p:to>
                                    </p:set>
                                    <p:anim calcmode="lin" valueType="num">
                                      <p:cBhvr>
                                        <p:cTn id="7" dur="500" fill="hold"/>
                                        <p:tgtEl>
                                          <p:spTgt spid="156674"/>
                                        </p:tgtEl>
                                        <p:attrNameLst>
                                          <p:attrName>ppt_w</p:attrName>
                                        </p:attrNameLst>
                                      </p:cBhvr>
                                      <p:tavLst>
                                        <p:tav tm="0">
                                          <p:val>
                                            <p:strVal val="#ppt_w*0.05"/>
                                          </p:val>
                                        </p:tav>
                                        <p:tav tm="100000">
                                          <p:val>
                                            <p:strVal val="#ppt_w"/>
                                          </p:val>
                                        </p:tav>
                                      </p:tavLst>
                                    </p:anim>
                                    <p:anim calcmode="lin" valueType="num">
                                      <p:cBhvr>
                                        <p:cTn id="8" dur="500" fill="hold"/>
                                        <p:tgtEl>
                                          <p:spTgt spid="156674"/>
                                        </p:tgtEl>
                                        <p:attrNameLst>
                                          <p:attrName>ppt_h</p:attrName>
                                        </p:attrNameLst>
                                      </p:cBhvr>
                                      <p:tavLst>
                                        <p:tav tm="0">
                                          <p:val>
                                            <p:strVal val="#ppt_h"/>
                                          </p:val>
                                        </p:tav>
                                        <p:tav tm="100000">
                                          <p:val>
                                            <p:strVal val="#ppt_h"/>
                                          </p:val>
                                        </p:tav>
                                      </p:tavLst>
                                    </p:anim>
                                    <p:anim calcmode="lin" valueType="num">
                                      <p:cBhvr>
                                        <p:cTn id="9" dur="500" fill="hold"/>
                                        <p:tgtEl>
                                          <p:spTgt spid="156674"/>
                                        </p:tgtEl>
                                        <p:attrNameLst>
                                          <p:attrName>ppt_x</p:attrName>
                                        </p:attrNameLst>
                                      </p:cBhvr>
                                      <p:tavLst>
                                        <p:tav tm="0">
                                          <p:val>
                                            <p:strVal val="#ppt_x-.2"/>
                                          </p:val>
                                        </p:tav>
                                        <p:tav tm="100000">
                                          <p:val>
                                            <p:strVal val="#ppt_x"/>
                                          </p:val>
                                        </p:tav>
                                      </p:tavLst>
                                    </p:anim>
                                    <p:anim calcmode="lin" valueType="num">
                                      <p:cBhvr>
                                        <p:cTn id="10" dur="500" fill="hold"/>
                                        <p:tgtEl>
                                          <p:spTgt spid="156674"/>
                                        </p:tgtEl>
                                        <p:attrNameLst>
                                          <p:attrName>ppt_y</p:attrName>
                                        </p:attrNameLst>
                                      </p:cBhvr>
                                      <p:tavLst>
                                        <p:tav tm="0">
                                          <p:val>
                                            <p:strVal val="#ppt_y"/>
                                          </p:val>
                                        </p:tav>
                                        <p:tav tm="100000">
                                          <p:val>
                                            <p:strVal val="#ppt_y"/>
                                          </p:val>
                                        </p:tav>
                                      </p:tavLst>
                                    </p:anim>
                                    <p:animEffect transition="in" filter="fade">
                                      <p:cBhvr>
                                        <p:cTn id="11" dur="500"/>
                                        <p:tgtEl>
                                          <p:spTgt spid="156674"/>
                                        </p:tgtEl>
                                      </p:cBhvr>
                                    </p:animEffect>
                                  </p:childTnLst>
                                </p:cTn>
                              </p:par>
                            </p:childTnLst>
                          </p:cTn>
                        </p:par>
                      </p:childTnLst>
                    </p:cTn>
                  </p:par>
                  <p:par>
                    <p:cTn id="12" fill="hold">
                      <p:stCondLst>
                        <p:cond delay="indefinite"/>
                      </p:stCondLst>
                      <p:childTnLst>
                        <p:par>
                          <p:cTn id="13" fill="hold">
                            <p:stCondLst>
                              <p:cond delay="0"/>
                            </p:stCondLst>
                            <p:childTnLst>
                              <p:par>
                                <p:cTn id="14" presetID="40" presetClass="entr" presetSubtype="0" fill="hold" grpId="0" nodeType="clickEffect">
                                  <p:stCondLst>
                                    <p:cond delay="0"/>
                                  </p:stCondLst>
                                  <p:iterate type="lt">
                                    <p:tmPct val="10000"/>
                                  </p:iterate>
                                  <p:childTnLst>
                                    <p:set>
                                      <p:cBhvr>
                                        <p:cTn id="15" dur="1" fill="hold">
                                          <p:stCondLst>
                                            <p:cond delay="0"/>
                                          </p:stCondLst>
                                        </p:cTn>
                                        <p:tgtEl>
                                          <p:spTgt spid="156675"/>
                                        </p:tgtEl>
                                        <p:attrNameLst>
                                          <p:attrName>style.visibility</p:attrName>
                                        </p:attrNameLst>
                                      </p:cBhvr>
                                      <p:to>
                                        <p:strVal val="visible"/>
                                      </p:to>
                                    </p:set>
                                    <p:animEffect transition="in" filter="fade">
                                      <p:cBhvr>
                                        <p:cTn id="16" dur="1000"/>
                                        <p:tgtEl>
                                          <p:spTgt spid="156675"/>
                                        </p:tgtEl>
                                      </p:cBhvr>
                                    </p:animEffect>
                                    <p:anim calcmode="lin" valueType="num">
                                      <p:cBhvr>
                                        <p:cTn id="17" dur="1000" fill="hold"/>
                                        <p:tgtEl>
                                          <p:spTgt spid="156675"/>
                                        </p:tgtEl>
                                        <p:attrNameLst>
                                          <p:attrName>ppt_x</p:attrName>
                                        </p:attrNameLst>
                                      </p:cBhvr>
                                      <p:tavLst>
                                        <p:tav tm="0">
                                          <p:val>
                                            <p:strVal val="#ppt_x-.1"/>
                                          </p:val>
                                        </p:tav>
                                        <p:tav tm="100000">
                                          <p:val>
                                            <p:strVal val="#ppt_x"/>
                                          </p:val>
                                        </p:tav>
                                      </p:tavLst>
                                    </p:anim>
                                    <p:anim calcmode="lin" valueType="num">
                                      <p:cBhvr>
                                        <p:cTn id="18" dur="1000" fill="hold"/>
                                        <p:tgtEl>
                                          <p:spTgt spid="15667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2" fill="hold" nodeType="clickEffect">
                                  <p:stCondLst>
                                    <p:cond delay="0"/>
                                  </p:stCondLst>
                                  <p:childTnLst>
                                    <p:set>
                                      <p:cBhvr>
                                        <p:cTn id="22" dur="1" fill="hold">
                                          <p:stCondLst>
                                            <p:cond delay="0"/>
                                          </p:stCondLst>
                                        </p:cTn>
                                        <p:tgtEl>
                                          <p:spTgt spid="156676"/>
                                        </p:tgtEl>
                                        <p:attrNameLst>
                                          <p:attrName>style.visibility</p:attrName>
                                        </p:attrNameLst>
                                      </p:cBhvr>
                                      <p:to>
                                        <p:strVal val="visible"/>
                                      </p:to>
                                    </p:set>
                                    <p:anim calcmode="lin" valueType="num">
                                      <p:cBhvr additive="base">
                                        <p:cTn id="23" dur="2000" fill="hold"/>
                                        <p:tgtEl>
                                          <p:spTgt spid="156676"/>
                                        </p:tgtEl>
                                        <p:attrNameLst>
                                          <p:attrName>ppt_x</p:attrName>
                                        </p:attrNameLst>
                                      </p:cBhvr>
                                      <p:tavLst>
                                        <p:tav tm="0">
                                          <p:val>
                                            <p:strVal val="0-#ppt_w/2"/>
                                          </p:val>
                                        </p:tav>
                                        <p:tav tm="100000">
                                          <p:val>
                                            <p:strVal val="#ppt_x"/>
                                          </p:val>
                                        </p:tav>
                                      </p:tavLst>
                                    </p:anim>
                                    <p:anim calcmode="lin" valueType="num">
                                      <p:cBhvr additive="base">
                                        <p:cTn id="24" dur="2000" fill="hold"/>
                                        <p:tgtEl>
                                          <p:spTgt spid="15667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2" presetClass="path" presetSubtype="0" accel="50000" decel="50000" fill="hold" nodeType="clickEffect">
                                  <p:stCondLst>
                                    <p:cond delay="0"/>
                                  </p:stCondLst>
                                  <p:childTnLst>
                                    <p:animMotion origin="layout" path="M 3.33333E-6 0.02196 C 0.03003 -0.02866 0.075 -0.06056 0.125 -0.06056 C 0.175 -0.06056 0.21996 -0.02866 0.25 0.02196 C 0.21996 0.07258 0.175 0.10448 0.125 0.10448 C 0.075 0.10448 0.03003 0.07258 3.33333E-6 0.02196 Z " pathEditMode="relative" rAng="0" ptsTypes="fffff">
                                      <p:cBhvr>
                                        <p:cTn id="28" dur="2000" fill="hold"/>
                                        <p:tgtEl>
                                          <p:spTgt spid="156676"/>
                                        </p:tgtEl>
                                        <p:attrNameLst>
                                          <p:attrName>ppt_x</p:attrName>
                                          <p:attrName>ppt_y</p:attrName>
                                        </p:attrNameLst>
                                      </p:cBhvr>
                                      <p:rCtr x="1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p:bldP spid="15667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228600" y="304800"/>
            <a:ext cx="7772400" cy="822325"/>
          </a:xfrm>
          <a:prstGeom prst="rect">
            <a:avLst/>
          </a:prstGeom>
          <a:noFill/>
          <a:ln w="9525">
            <a:noFill/>
            <a:miter lim="800000"/>
            <a:headEnd/>
            <a:tailEnd/>
          </a:ln>
        </p:spPr>
        <p:txBody>
          <a:bodyPr>
            <a:spAutoFit/>
          </a:bodyPr>
          <a:lstStyle/>
          <a:p>
            <a:pPr>
              <a:spcBef>
                <a:spcPct val="50000"/>
              </a:spcBef>
            </a:pPr>
            <a:r>
              <a:rPr lang="en-US" sz="2400" b="1">
                <a:solidFill>
                  <a:srgbClr val="000000"/>
                </a:solidFill>
                <a:latin typeface="VNI-Centur" pitchFamily="2" charset="0"/>
                <a:cs typeface="Times New Roman" pitchFamily="18" charset="0"/>
              </a:rPr>
              <a:t>Ví duï 2:</a:t>
            </a:r>
            <a:r>
              <a:rPr lang="en-US" sz="2400">
                <a:solidFill>
                  <a:srgbClr val="000000"/>
                </a:solidFill>
                <a:latin typeface="VNI-Centur" pitchFamily="2" charset="0"/>
                <a:cs typeface="Times New Roman" pitchFamily="18" charset="0"/>
              </a:rPr>
              <a:t> Tìm taát caû caùc coâng thöùc ña thöùc toái tieåu cuûa haøm Bool:</a:t>
            </a:r>
          </a:p>
        </p:txBody>
      </p:sp>
      <p:sp>
        <p:nvSpPr>
          <p:cNvPr id="12293" name="Rectangle 3"/>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en-US"/>
          </a:p>
        </p:txBody>
      </p:sp>
      <p:graphicFrame>
        <p:nvGraphicFramePr>
          <p:cNvPr id="158724" name="Object 2"/>
          <p:cNvGraphicFramePr>
            <a:graphicFrameLocks noChangeAspect="1"/>
          </p:cNvGraphicFramePr>
          <p:nvPr/>
        </p:nvGraphicFramePr>
        <p:xfrm>
          <a:off x="1676400" y="1233488"/>
          <a:ext cx="5029200" cy="366712"/>
        </p:xfrm>
        <a:graphic>
          <a:graphicData uri="http://schemas.openxmlformats.org/presentationml/2006/ole">
            <p:oleObj spid="_x0000_s12290" name="Equation" r:id="rId3" imgW="3632200" imgH="266700" progId="Equation.DSMT4">
              <p:embed/>
            </p:oleObj>
          </a:graphicData>
        </a:graphic>
      </p:graphicFrame>
      <p:sp>
        <p:nvSpPr>
          <p:cNvPr id="158725" name="Text Box 5"/>
          <p:cNvSpPr txBox="1">
            <a:spLocks noChangeArrowheads="1"/>
          </p:cNvSpPr>
          <p:nvPr/>
        </p:nvSpPr>
        <p:spPr bwMode="auto">
          <a:xfrm>
            <a:off x="457200" y="1600200"/>
            <a:ext cx="1066800" cy="366713"/>
          </a:xfrm>
          <a:prstGeom prst="rect">
            <a:avLst/>
          </a:prstGeom>
          <a:noFill/>
          <a:ln w="9525">
            <a:noFill/>
            <a:miter lim="800000"/>
            <a:headEnd/>
            <a:tailEnd/>
          </a:ln>
        </p:spPr>
        <p:txBody>
          <a:bodyPr>
            <a:spAutoFit/>
          </a:bodyPr>
          <a:lstStyle/>
          <a:p>
            <a:pPr>
              <a:spcBef>
                <a:spcPct val="50000"/>
              </a:spcBef>
            </a:pPr>
            <a:r>
              <a:rPr lang="en-US" b="1" u="sng">
                <a:solidFill>
                  <a:srgbClr val="000000"/>
                </a:solidFill>
                <a:latin typeface="VNI-Centur" pitchFamily="2" charset="0"/>
                <a:cs typeface="Times New Roman" pitchFamily="18" charset="0"/>
              </a:rPr>
              <a:t>Giaûi</a:t>
            </a:r>
            <a:r>
              <a:rPr lang="en-US" b="1" u="sng"/>
              <a:t> </a:t>
            </a:r>
          </a:p>
        </p:txBody>
      </p:sp>
      <p:sp>
        <p:nvSpPr>
          <p:cNvPr id="158726" name="Text Box 6"/>
          <p:cNvSpPr txBox="1">
            <a:spLocks noChangeArrowheads="1"/>
          </p:cNvSpPr>
          <p:nvPr/>
        </p:nvSpPr>
        <p:spPr bwMode="auto">
          <a:xfrm>
            <a:off x="1143000" y="2209800"/>
            <a:ext cx="1066800" cy="366713"/>
          </a:xfrm>
          <a:prstGeom prst="rect">
            <a:avLst/>
          </a:prstGeom>
          <a:noFill/>
          <a:ln w="9525">
            <a:noFill/>
            <a:miter lim="800000"/>
            <a:headEnd/>
            <a:tailEnd/>
          </a:ln>
        </p:spPr>
        <p:txBody>
          <a:bodyPr>
            <a:spAutoFit/>
          </a:bodyPr>
          <a:lstStyle/>
          <a:p>
            <a:pPr>
              <a:spcBef>
                <a:spcPct val="50000"/>
              </a:spcBef>
            </a:pPr>
            <a:r>
              <a:rPr lang="en-US">
                <a:solidFill>
                  <a:srgbClr val="000000"/>
                </a:solidFill>
                <a:latin typeface="VNI-Centur" pitchFamily="2" charset="0"/>
                <a:cs typeface="Times New Roman" pitchFamily="18" charset="0"/>
              </a:rPr>
              <a:t>Ta coù</a:t>
            </a:r>
            <a:r>
              <a:rPr lang="en-US"/>
              <a:t> </a:t>
            </a:r>
          </a:p>
        </p:txBody>
      </p:sp>
      <p:sp>
        <p:nvSpPr>
          <p:cNvPr id="12296" name="Rectangle 7"/>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en-US"/>
          </a:p>
        </p:txBody>
      </p:sp>
      <p:graphicFrame>
        <p:nvGraphicFramePr>
          <p:cNvPr id="158728" name="Object 3"/>
          <p:cNvGraphicFramePr>
            <a:graphicFrameLocks noChangeAspect="1"/>
          </p:cNvGraphicFramePr>
          <p:nvPr/>
        </p:nvGraphicFramePr>
        <p:xfrm>
          <a:off x="2133600" y="2235200"/>
          <a:ext cx="3505200" cy="327025"/>
        </p:xfrm>
        <a:graphic>
          <a:graphicData uri="http://schemas.openxmlformats.org/presentationml/2006/ole">
            <p:oleObj spid="_x0000_s12291" name="Equation" r:id="rId4" imgW="2844800" imgH="266700" progId="Equation.DSMT4">
              <p:embed/>
            </p:oleObj>
          </a:graphicData>
        </a:graphic>
      </p:graphicFrame>
      <p:sp>
        <p:nvSpPr>
          <p:cNvPr id="158729" name="Text Box 9"/>
          <p:cNvSpPr txBox="1">
            <a:spLocks noChangeArrowheads="1"/>
          </p:cNvSpPr>
          <p:nvPr/>
        </p:nvSpPr>
        <p:spPr bwMode="auto">
          <a:xfrm>
            <a:off x="609600" y="2743200"/>
            <a:ext cx="2743200" cy="457200"/>
          </a:xfrm>
          <a:prstGeom prst="rect">
            <a:avLst/>
          </a:prstGeom>
          <a:noFill/>
          <a:ln w="9525">
            <a:noFill/>
            <a:miter lim="800000"/>
            <a:headEnd/>
            <a:tailEnd/>
          </a:ln>
        </p:spPr>
        <p:txBody>
          <a:bodyPr>
            <a:spAutoFit/>
          </a:bodyPr>
          <a:lstStyle/>
          <a:p>
            <a:pPr>
              <a:spcBef>
                <a:spcPct val="50000"/>
              </a:spcBef>
            </a:pPr>
            <a:r>
              <a:rPr lang="en-US" b="1">
                <a:solidFill>
                  <a:srgbClr val="000000"/>
                </a:solidFill>
                <a:latin typeface="VNI-Centur" pitchFamily="2" charset="0"/>
                <a:cs typeface="Times New Roman" pitchFamily="18" charset="0"/>
              </a:rPr>
              <a:t>Böôùc 1</a:t>
            </a:r>
            <a:r>
              <a:rPr lang="en-US" sz="2400" b="1">
                <a:solidFill>
                  <a:srgbClr val="000000"/>
                </a:solidFill>
                <a:latin typeface="VNI-Centur" pitchFamily="2" charset="0"/>
                <a:cs typeface="Times New Roman" pitchFamily="18" charset="0"/>
              </a:rPr>
              <a:t>:</a:t>
            </a:r>
            <a:r>
              <a:rPr lang="en-US" sz="2400">
                <a:solidFill>
                  <a:srgbClr val="000000"/>
                </a:solidFill>
                <a:latin typeface="VNI-Centur" pitchFamily="2" charset="0"/>
                <a:cs typeface="Times New Roman" pitchFamily="18" charset="0"/>
              </a:rPr>
              <a:t> Veõ kar(f</a:t>
            </a:r>
            <a:r>
              <a:rPr lang="en-US">
                <a:solidFill>
                  <a:srgbClr val="000000"/>
                </a:solidFill>
                <a:latin typeface="VNI-Centur" pitchFamily="2" charset="0"/>
                <a:cs typeface="Times New Roman" pitchFamily="18" charset="0"/>
              </a:rPr>
              <a:t>):</a:t>
            </a:r>
          </a:p>
        </p:txBody>
      </p:sp>
      <p:pic>
        <p:nvPicPr>
          <p:cNvPr id="158730" name="Picture 10"/>
          <p:cNvPicPr>
            <a:picLocks noChangeAspect="1" noChangeArrowheads="1"/>
          </p:cNvPicPr>
          <p:nvPr/>
        </p:nvPicPr>
        <p:blipFill>
          <a:blip r:embed="rId5"/>
          <a:srcRect/>
          <a:stretch>
            <a:fillRect/>
          </a:stretch>
        </p:blipFill>
        <p:spPr bwMode="auto">
          <a:xfrm>
            <a:off x="3429000" y="3124200"/>
            <a:ext cx="2582863" cy="2776538"/>
          </a:xfrm>
          <a:prstGeom prst="rect">
            <a:avLst/>
          </a:prstGeom>
          <a:noFill/>
          <a:ln w="9525">
            <a:noFill/>
            <a:miter lim="800000"/>
            <a:headEnd/>
            <a:tailEnd/>
          </a:ln>
        </p:spPr>
      </p:pic>
      <p:sp>
        <p:nvSpPr>
          <p:cNvPr id="12299" name="AutoShape 11">
            <a:hlinkClick r:id="rId6" action="ppaction://hlinksldjump"/>
          </p:cNvPr>
          <p:cNvSpPr>
            <a:spLocks noChangeArrowheads="1"/>
          </p:cNvSpPr>
          <p:nvPr/>
        </p:nvSpPr>
        <p:spPr bwMode="auto">
          <a:xfrm>
            <a:off x="7848600" y="6172200"/>
            <a:ext cx="976313" cy="485775"/>
          </a:xfrm>
          <a:prstGeom prst="leftArrow">
            <a:avLst>
              <a:gd name="adj1" fmla="val 50000"/>
              <a:gd name="adj2" fmla="val 50245"/>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58722">
                                            <p:txEl>
                                              <p:pRg st="0" end="0"/>
                                            </p:txEl>
                                          </p:spTgt>
                                        </p:tgtEl>
                                        <p:attrNameLst>
                                          <p:attrName>style.visibility</p:attrName>
                                        </p:attrNameLst>
                                      </p:cBhvr>
                                      <p:to>
                                        <p:strVal val="visible"/>
                                      </p:to>
                                    </p:set>
                                    <p:anim calcmode="lin" valueType="num">
                                      <p:cBhvr additive="base">
                                        <p:cTn id="7" dur="500" fill="hold"/>
                                        <p:tgtEl>
                                          <p:spTgt spid="1587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872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158724"/>
                                        </p:tgtEl>
                                        <p:attrNameLst>
                                          <p:attrName>style.visibility</p:attrName>
                                        </p:attrNameLst>
                                      </p:cBhvr>
                                      <p:to>
                                        <p:strVal val="visible"/>
                                      </p:to>
                                    </p:set>
                                    <p:anim calcmode="lin" valueType="num">
                                      <p:cBhvr additive="base">
                                        <p:cTn id="13" dur="2000" fill="hold"/>
                                        <p:tgtEl>
                                          <p:spTgt spid="158724"/>
                                        </p:tgtEl>
                                        <p:attrNameLst>
                                          <p:attrName>ppt_x</p:attrName>
                                        </p:attrNameLst>
                                      </p:cBhvr>
                                      <p:tavLst>
                                        <p:tav tm="0">
                                          <p:val>
                                            <p:strVal val="0-#ppt_w/2"/>
                                          </p:val>
                                        </p:tav>
                                        <p:tav tm="100000">
                                          <p:val>
                                            <p:strVal val="#ppt_x"/>
                                          </p:val>
                                        </p:tav>
                                      </p:tavLst>
                                    </p:anim>
                                    <p:anim calcmode="lin" valueType="num">
                                      <p:cBhvr additive="base">
                                        <p:cTn id="14" dur="2000" fill="hold"/>
                                        <p:tgtEl>
                                          <p:spTgt spid="1587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58725"/>
                                        </p:tgtEl>
                                        <p:attrNameLst>
                                          <p:attrName>style.visibility</p:attrName>
                                        </p:attrNameLst>
                                      </p:cBhvr>
                                      <p:to>
                                        <p:strVal val="visible"/>
                                      </p:to>
                                    </p:set>
                                    <p:anim calcmode="lin" valueType="num">
                                      <p:cBhvr>
                                        <p:cTn id="19" dur="3000" fill="hold"/>
                                        <p:tgtEl>
                                          <p:spTgt spid="158725"/>
                                        </p:tgtEl>
                                        <p:attrNameLst>
                                          <p:attrName>ppt_w</p:attrName>
                                        </p:attrNameLst>
                                      </p:cBhvr>
                                      <p:tavLst>
                                        <p:tav tm="0">
                                          <p:val>
                                            <p:strVal val="#ppt_w*0.70"/>
                                          </p:val>
                                        </p:tav>
                                        <p:tav tm="100000">
                                          <p:val>
                                            <p:strVal val="#ppt_w"/>
                                          </p:val>
                                        </p:tav>
                                      </p:tavLst>
                                    </p:anim>
                                    <p:anim calcmode="lin" valueType="num">
                                      <p:cBhvr>
                                        <p:cTn id="20" dur="3000" fill="hold"/>
                                        <p:tgtEl>
                                          <p:spTgt spid="158725"/>
                                        </p:tgtEl>
                                        <p:attrNameLst>
                                          <p:attrName>ppt_h</p:attrName>
                                        </p:attrNameLst>
                                      </p:cBhvr>
                                      <p:tavLst>
                                        <p:tav tm="0">
                                          <p:val>
                                            <p:strVal val="#ppt_h"/>
                                          </p:val>
                                        </p:tav>
                                        <p:tav tm="100000">
                                          <p:val>
                                            <p:strVal val="#ppt_h"/>
                                          </p:val>
                                        </p:tav>
                                      </p:tavLst>
                                    </p:anim>
                                    <p:animEffect transition="in" filter="fade">
                                      <p:cBhvr>
                                        <p:cTn id="21" dur="3000"/>
                                        <p:tgtEl>
                                          <p:spTgt spid="15872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58726"/>
                                        </p:tgtEl>
                                        <p:attrNameLst>
                                          <p:attrName>style.visibility</p:attrName>
                                        </p:attrNameLst>
                                      </p:cBhvr>
                                      <p:to>
                                        <p:strVal val="visible"/>
                                      </p:to>
                                    </p:set>
                                    <p:anim calcmode="lin" valueType="num">
                                      <p:cBhvr additive="base">
                                        <p:cTn id="26" dur="500" fill="hold"/>
                                        <p:tgtEl>
                                          <p:spTgt spid="158726"/>
                                        </p:tgtEl>
                                        <p:attrNameLst>
                                          <p:attrName>ppt_x</p:attrName>
                                        </p:attrNameLst>
                                      </p:cBhvr>
                                      <p:tavLst>
                                        <p:tav tm="0">
                                          <p:val>
                                            <p:strVal val="0-#ppt_w/2"/>
                                          </p:val>
                                        </p:tav>
                                        <p:tav tm="100000">
                                          <p:val>
                                            <p:strVal val="#ppt_x"/>
                                          </p:val>
                                        </p:tav>
                                      </p:tavLst>
                                    </p:anim>
                                    <p:anim calcmode="lin" valueType="num">
                                      <p:cBhvr additive="base">
                                        <p:cTn id="27" dur="500" fill="hold"/>
                                        <p:tgtEl>
                                          <p:spTgt spid="158726"/>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nodeType="clickEffect">
                                  <p:stCondLst>
                                    <p:cond delay="0"/>
                                  </p:stCondLst>
                                  <p:childTnLst>
                                    <p:set>
                                      <p:cBhvr>
                                        <p:cTn id="31" dur="1" fill="hold">
                                          <p:stCondLst>
                                            <p:cond delay="0"/>
                                          </p:stCondLst>
                                        </p:cTn>
                                        <p:tgtEl>
                                          <p:spTgt spid="158728"/>
                                        </p:tgtEl>
                                        <p:attrNameLst>
                                          <p:attrName>style.visibility</p:attrName>
                                        </p:attrNameLst>
                                      </p:cBhvr>
                                      <p:to>
                                        <p:strVal val="visible"/>
                                      </p:to>
                                    </p:set>
                                    <p:anim calcmode="lin" valueType="num">
                                      <p:cBhvr additive="base">
                                        <p:cTn id="32" dur="2000" fill="hold"/>
                                        <p:tgtEl>
                                          <p:spTgt spid="158728"/>
                                        </p:tgtEl>
                                        <p:attrNameLst>
                                          <p:attrName>ppt_x</p:attrName>
                                        </p:attrNameLst>
                                      </p:cBhvr>
                                      <p:tavLst>
                                        <p:tav tm="0">
                                          <p:val>
                                            <p:strVal val="#ppt_x"/>
                                          </p:val>
                                        </p:tav>
                                        <p:tav tm="100000">
                                          <p:val>
                                            <p:strVal val="#ppt_x"/>
                                          </p:val>
                                        </p:tav>
                                      </p:tavLst>
                                    </p:anim>
                                    <p:anim calcmode="lin" valueType="num">
                                      <p:cBhvr additive="base">
                                        <p:cTn id="33" dur="2000" fill="hold"/>
                                        <p:tgtEl>
                                          <p:spTgt spid="158728"/>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0" presetClass="entr" presetSubtype="0" fill="hold" grpId="0" nodeType="clickEffect">
                                  <p:stCondLst>
                                    <p:cond delay="0"/>
                                  </p:stCondLst>
                                  <p:iterate type="lt">
                                    <p:tmPct val="10000"/>
                                  </p:iterate>
                                  <p:childTnLst>
                                    <p:set>
                                      <p:cBhvr>
                                        <p:cTn id="37" dur="1" fill="hold">
                                          <p:stCondLst>
                                            <p:cond delay="0"/>
                                          </p:stCondLst>
                                        </p:cTn>
                                        <p:tgtEl>
                                          <p:spTgt spid="158729"/>
                                        </p:tgtEl>
                                        <p:attrNameLst>
                                          <p:attrName>style.visibility</p:attrName>
                                        </p:attrNameLst>
                                      </p:cBhvr>
                                      <p:to>
                                        <p:strVal val="visible"/>
                                      </p:to>
                                    </p:set>
                                    <p:animEffect transition="in" filter="fade">
                                      <p:cBhvr>
                                        <p:cTn id="38" dur="1000"/>
                                        <p:tgtEl>
                                          <p:spTgt spid="158729"/>
                                        </p:tgtEl>
                                      </p:cBhvr>
                                    </p:animEffect>
                                    <p:anim calcmode="lin" valueType="num">
                                      <p:cBhvr>
                                        <p:cTn id="39" dur="1000" fill="hold"/>
                                        <p:tgtEl>
                                          <p:spTgt spid="158729"/>
                                        </p:tgtEl>
                                        <p:attrNameLst>
                                          <p:attrName>ppt_x</p:attrName>
                                        </p:attrNameLst>
                                      </p:cBhvr>
                                      <p:tavLst>
                                        <p:tav tm="0">
                                          <p:val>
                                            <p:strVal val="#ppt_x-.1"/>
                                          </p:val>
                                        </p:tav>
                                        <p:tav tm="100000">
                                          <p:val>
                                            <p:strVal val="#ppt_x"/>
                                          </p:val>
                                        </p:tav>
                                      </p:tavLst>
                                    </p:anim>
                                    <p:anim calcmode="lin" valueType="num">
                                      <p:cBhvr>
                                        <p:cTn id="40" dur="1000" fill="hold"/>
                                        <p:tgtEl>
                                          <p:spTgt spid="158729"/>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58730"/>
                                        </p:tgtEl>
                                        <p:attrNameLst>
                                          <p:attrName>style.visibility</p:attrName>
                                        </p:attrNameLst>
                                      </p:cBhvr>
                                      <p:to>
                                        <p:strVal val="visible"/>
                                      </p:to>
                                    </p:set>
                                    <p:anim calcmode="lin" valueType="num">
                                      <p:cBhvr additive="base">
                                        <p:cTn id="45" dur="2000" fill="hold"/>
                                        <p:tgtEl>
                                          <p:spTgt spid="158730"/>
                                        </p:tgtEl>
                                        <p:attrNameLst>
                                          <p:attrName>ppt_x</p:attrName>
                                        </p:attrNameLst>
                                      </p:cBhvr>
                                      <p:tavLst>
                                        <p:tav tm="0">
                                          <p:val>
                                            <p:strVal val="#ppt_x"/>
                                          </p:val>
                                        </p:tav>
                                        <p:tav tm="100000">
                                          <p:val>
                                            <p:strVal val="#ppt_x"/>
                                          </p:val>
                                        </p:tav>
                                      </p:tavLst>
                                    </p:anim>
                                    <p:anim calcmode="lin" valueType="num">
                                      <p:cBhvr additive="base">
                                        <p:cTn id="46" dur="2000" fill="hold"/>
                                        <p:tgtEl>
                                          <p:spTgt spid="1587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5" grpId="0"/>
      <p:bldP spid="158726" grpId="0"/>
      <p:bldP spid="15872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228600" y="457200"/>
            <a:ext cx="6781800" cy="457200"/>
          </a:xfrm>
          <a:prstGeom prst="rect">
            <a:avLst/>
          </a:prstGeom>
          <a:noFill/>
          <a:ln w="9525">
            <a:noFill/>
            <a:miter lim="800000"/>
            <a:headEnd/>
            <a:tailEnd/>
          </a:ln>
        </p:spPr>
        <p:txBody>
          <a:bodyPr>
            <a:spAutoFit/>
          </a:bodyPr>
          <a:lstStyle/>
          <a:p>
            <a:pPr>
              <a:spcBef>
                <a:spcPct val="50000"/>
              </a:spcBef>
            </a:pPr>
            <a:r>
              <a:rPr lang="en-US" sz="2400" b="1">
                <a:solidFill>
                  <a:srgbClr val="000000"/>
                </a:solidFill>
                <a:latin typeface="VNI-Centur" pitchFamily="2" charset="0"/>
                <a:cs typeface="Times New Roman" pitchFamily="18" charset="0"/>
              </a:rPr>
              <a:t>Böôùc 2:</a:t>
            </a:r>
            <a:r>
              <a:rPr lang="en-US" sz="2400">
                <a:solidFill>
                  <a:srgbClr val="000000"/>
                </a:solidFill>
                <a:latin typeface="VNI-Centur" pitchFamily="2" charset="0"/>
                <a:cs typeface="Times New Roman" pitchFamily="18" charset="0"/>
              </a:rPr>
              <a:t> Kar(f) coù caùc teá baøo lôùn nhö sau:</a:t>
            </a:r>
          </a:p>
        </p:txBody>
      </p:sp>
      <p:pic>
        <p:nvPicPr>
          <p:cNvPr id="159747" name="Picture 3"/>
          <p:cNvPicPr>
            <a:picLocks noChangeAspect="1" noChangeArrowheads="1"/>
          </p:cNvPicPr>
          <p:nvPr/>
        </p:nvPicPr>
        <p:blipFill>
          <a:blip r:embed="rId2"/>
          <a:srcRect/>
          <a:stretch>
            <a:fillRect/>
          </a:stretch>
        </p:blipFill>
        <p:spPr bwMode="auto">
          <a:xfrm>
            <a:off x="685800" y="1219200"/>
            <a:ext cx="2690813" cy="3478213"/>
          </a:xfrm>
          <a:prstGeom prst="rect">
            <a:avLst/>
          </a:prstGeom>
          <a:noFill/>
          <a:ln w="9525">
            <a:noFill/>
            <a:miter lim="800000"/>
            <a:headEnd/>
            <a:tailEnd/>
          </a:ln>
        </p:spPr>
      </p:pic>
      <p:pic>
        <p:nvPicPr>
          <p:cNvPr id="159748" name="Picture 4"/>
          <p:cNvPicPr>
            <a:picLocks noChangeAspect="1" noChangeArrowheads="1"/>
          </p:cNvPicPr>
          <p:nvPr/>
        </p:nvPicPr>
        <p:blipFill>
          <a:blip r:embed="rId3"/>
          <a:srcRect/>
          <a:stretch>
            <a:fillRect/>
          </a:stretch>
        </p:blipFill>
        <p:spPr bwMode="auto">
          <a:xfrm>
            <a:off x="4724400" y="1219200"/>
            <a:ext cx="2979738" cy="3467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159746"/>
                                        </p:tgtEl>
                                        <p:attrNameLst>
                                          <p:attrName>style.visibility</p:attrName>
                                        </p:attrNameLst>
                                      </p:cBhvr>
                                      <p:to>
                                        <p:strVal val="visible"/>
                                      </p:to>
                                    </p:set>
                                    <p:animEffect transition="in" filter="fade">
                                      <p:cBhvr>
                                        <p:cTn id="7" dur="1000"/>
                                        <p:tgtEl>
                                          <p:spTgt spid="159746"/>
                                        </p:tgtEl>
                                      </p:cBhvr>
                                    </p:animEffect>
                                    <p:anim calcmode="lin" valueType="num">
                                      <p:cBhvr>
                                        <p:cTn id="8" dur="1000" fill="hold"/>
                                        <p:tgtEl>
                                          <p:spTgt spid="159746"/>
                                        </p:tgtEl>
                                        <p:attrNameLst>
                                          <p:attrName>ppt_x</p:attrName>
                                        </p:attrNameLst>
                                      </p:cBhvr>
                                      <p:tavLst>
                                        <p:tav tm="0">
                                          <p:val>
                                            <p:strVal val="#ppt_x-.1"/>
                                          </p:val>
                                        </p:tav>
                                        <p:tav tm="100000">
                                          <p:val>
                                            <p:strVal val="#ppt_x"/>
                                          </p:val>
                                        </p:tav>
                                      </p:tavLst>
                                    </p:anim>
                                    <p:anim calcmode="lin" valueType="num">
                                      <p:cBhvr>
                                        <p:cTn id="9" dur="1000" fill="hold"/>
                                        <p:tgtEl>
                                          <p:spTgt spid="159746"/>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159747"/>
                                        </p:tgtEl>
                                        <p:attrNameLst>
                                          <p:attrName>style.visibility</p:attrName>
                                        </p:attrNameLst>
                                      </p:cBhvr>
                                      <p:to>
                                        <p:strVal val="visible"/>
                                      </p:to>
                                    </p:set>
                                    <p:anim calcmode="lin" valueType="num">
                                      <p:cBhvr additive="base">
                                        <p:cTn id="14" dur="2000" fill="hold"/>
                                        <p:tgtEl>
                                          <p:spTgt spid="159747"/>
                                        </p:tgtEl>
                                        <p:attrNameLst>
                                          <p:attrName>ppt_x</p:attrName>
                                        </p:attrNameLst>
                                      </p:cBhvr>
                                      <p:tavLst>
                                        <p:tav tm="0">
                                          <p:val>
                                            <p:strVal val="1+#ppt_w/2"/>
                                          </p:val>
                                        </p:tav>
                                        <p:tav tm="100000">
                                          <p:val>
                                            <p:strVal val="#ppt_x"/>
                                          </p:val>
                                        </p:tav>
                                      </p:tavLst>
                                    </p:anim>
                                    <p:anim calcmode="lin" valueType="num">
                                      <p:cBhvr additive="base">
                                        <p:cTn id="15" dur="2000" fill="hold"/>
                                        <p:tgtEl>
                                          <p:spTgt spid="159747"/>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59748"/>
                                        </p:tgtEl>
                                        <p:attrNameLst>
                                          <p:attrName>style.visibility</p:attrName>
                                        </p:attrNameLst>
                                      </p:cBhvr>
                                      <p:to>
                                        <p:strVal val="visible"/>
                                      </p:to>
                                    </p:set>
                                    <p:anim calcmode="lin" valueType="num">
                                      <p:cBhvr additive="base">
                                        <p:cTn id="20" dur="500" fill="hold"/>
                                        <p:tgtEl>
                                          <p:spTgt spid="159748"/>
                                        </p:tgtEl>
                                        <p:attrNameLst>
                                          <p:attrName>ppt_x</p:attrName>
                                        </p:attrNameLst>
                                      </p:cBhvr>
                                      <p:tavLst>
                                        <p:tav tm="0">
                                          <p:val>
                                            <p:strVal val="#ppt_x"/>
                                          </p:val>
                                        </p:tav>
                                        <p:tav tm="100000">
                                          <p:val>
                                            <p:strVal val="#ppt_x"/>
                                          </p:val>
                                        </p:tav>
                                      </p:tavLst>
                                    </p:anim>
                                    <p:anim calcmode="lin" valueType="num">
                                      <p:cBhvr additive="base">
                                        <p:cTn id="21" dur="500" fill="hold"/>
                                        <p:tgtEl>
                                          <p:spTgt spid="1597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770" name="Picture 2"/>
          <p:cNvPicPr>
            <a:picLocks noChangeAspect="1" noChangeArrowheads="1"/>
          </p:cNvPicPr>
          <p:nvPr/>
        </p:nvPicPr>
        <p:blipFill>
          <a:blip r:embed="rId2"/>
          <a:srcRect/>
          <a:stretch>
            <a:fillRect/>
          </a:stretch>
        </p:blipFill>
        <p:spPr bwMode="auto">
          <a:xfrm>
            <a:off x="228600" y="1257300"/>
            <a:ext cx="2906713" cy="3640138"/>
          </a:xfrm>
          <a:prstGeom prst="rect">
            <a:avLst/>
          </a:prstGeom>
          <a:noFill/>
          <a:ln w="9525">
            <a:noFill/>
            <a:miter lim="800000"/>
            <a:headEnd/>
            <a:tailEnd/>
          </a:ln>
        </p:spPr>
      </p:pic>
      <p:pic>
        <p:nvPicPr>
          <p:cNvPr id="160771" name="Picture 3"/>
          <p:cNvPicPr>
            <a:picLocks noChangeAspect="1" noChangeArrowheads="1"/>
          </p:cNvPicPr>
          <p:nvPr/>
        </p:nvPicPr>
        <p:blipFill>
          <a:blip r:embed="rId3"/>
          <a:srcRect/>
          <a:stretch>
            <a:fillRect/>
          </a:stretch>
        </p:blipFill>
        <p:spPr bwMode="auto">
          <a:xfrm>
            <a:off x="3200400" y="1257300"/>
            <a:ext cx="2654300" cy="3359150"/>
          </a:xfrm>
          <a:prstGeom prst="rect">
            <a:avLst/>
          </a:prstGeom>
          <a:noFill/>
          <a:ln w="9525">
            <a:noFill/>
            <a:miter lim="800000"/>
            <a:headEnd/>
            <a:tailEnd/>
          </a:ln>
        </p:spPr>
      </p:pic>
      <p:pic>
        <p:nvPicPr>
          <p:cNvPr id="160772" name="Picture 4"/>
          <p:cNvPicPr>
            <a:picLocks noChangeAspect="1" noChangeArrowheads="1"/>
          </p:cNvPicPr>
          <p:nvPr/>
        </p:nvPicPr>
        <p:blipFill>
          <a:blip r:embed="rId4"/>
          <a:srcRect/>
          <a:stretch>
            <a:fillRect/>
          </a:stretch>
        </p:blipFill>
        <p:spPr bwMode="auto">
          <a:xfrm>
            <a:off x="5913438" y="1117600"/>
            <a:ext cx="3230562" cy="34877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60770"/>
                                        </p:tgtEl>
                                        <p:attrNameLst>
                                          <p:attrName>style.visibility</p:attrName>
                                        </p:attrNameLst>
                                      </p:cBhvr>
                                      <p:to>
                                        <p:strVal val="visible"/>
                                      </p:to>
                                    </p:set>
                                    <p:anim calcmode="lin" valueType="num">
                                      <p:cBhvr additive="base">
                                        <p:cTn id="7" dur="2000" fill="hold"/>
                                        <p:tgtEl>
                                          <p:spTgt spid="160770"/>
                                        </p:tgtEl>
                                        <p:attrNameLst>
                                          <p:attrName>ppt_x</p:attrName>
                                        </p:attrNameLst>
                                      </p:cBhvr>
                                      <p:tavLst>
                                        <p:tav tm="0">
                                          <p:val>
                                            <p:strVal val="1+#ppt_w/2"/>
                                          </p:val>
                                        </p:tav>
                                        <p:tav tm="100000">
                                          <p:val>
                                            <p:strVal val="#ppt_x"/>
                                          </p:val>
                                        </p:tav>
                                      </p:tavLst>
                                    </p:anim>
                                    <p:anim calcmode="lin" valueType="num">
                                      <p:cBhvr additive="base">
                                        <p:cTn id="8" dur="2000" fill="hold"/>
                                        <p:tgtEl>
                                          <p:spTgt spid="1607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0771"/>
                                        </p:tgtEl>
                                        <p:attrNameLst>
                                          <p:attrName>style.visibility</p:attrName>
                                        </p:attrNameLst>
                                      </p:cBhvr>
                                      <p:to>
                                        <p:strVal val="visible"/>
                                      </p:to>
                                    </p:set>
                                    <p:anim calcmode="lin" valueType="num">
                                      <p:cBhvr additive="base">
                                        <p:cTn id="13" dur="2000" fill="hold"/>
                                        <p:tgtEl>
                                          <p:spTgt spid="160771"/>
                                        </p:tgtEl>
                                        <p:attrNameLst>
                                          <p:attrName>ppt_x</p:attrName>
                                        </p:attrNameLst>
                                      </p:cBhvr>
                                      <p:tavLst>
                                        <p:tav tm="0">
                                          <p:val>
                                            <p:strVal val="#ppt_x"/>
                                          </p:val>
                                        </p:tav>
                                        <p:tav tm="100000">
                                          <p:val>
                                            <p:strVal val="#ppt_x"/>
                                          </p:val>
                                        </p:tav>
                                      </p:tavLst>
                                    </p:anim>
                                    <p:anim calcmode="lin" valueType="num">
                                      <p:cBhvr additive="base">
                                        <p:cTn id="14" dur="2000" fill="hold"/>
                                        <p:tgtEl>
                                          <p:spTgt spid="16077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0772"/>
                                        </p:tgtEl>
                                        <p:attrNameLst>
                                          <p:attrName>style.visibility</p:attrName>
                                        </p:attrNameLst>
                                      </p:cBhvr>
                                      <p:to>
                                        <p:strVal val="visible"/>
                                      </p:to>
                                    </p:set>
                                    <p:anim calcmode="lin" valueType="num">
                                      <p:cBhvr additive="base">
                                        <p:cTn id="19" dur="500" fill="hold"/>
                                        <p:tgtEl>
                                          <p:spTgt spid="160772"/>
                                        </p:tgtEl>
                                        <p:attrNameLst>
                                          <p:attrName>ppt_x</p:attrName>
                                        </p:attrNameLst>
                                      </p:cBhvr>
                                      <p:tavLst>
                                        <p:tav tm="0">
                                          <p:val>
                                            <p:strVal val="#ppt_x"/>
                                          </p:val>
                                        </p:tav>
                                        <p:tav tm="100000">
                                          <p:val>
                                            <p:strVal val="#ppt_x"/>
                                          </p:val>
                                        </p:tav>
                                      </p:tavLst>
                                    </p:anim>
                                    <p:anim calcmode="lin" valueType="num">
                                      <p:cBhvr additive="base">
                                        <p:cTn id="20" dur="500" fill="hold"/>
                                        <p:tgtEl>
                                          <p:spTgt spid="1607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609600" y="0"/>
            <a:ext cx="7848600" cy="822325"/>
          </a:xfrm>
          <a:prstGeom prst="rect">
            <a:avLst/>
          </a:prstGeom>
          <a:noFill/>
          <a:ln w="9525">
            <a:noFill/>
            <a:miter lim="800000"/>
            <a:headEnd/>
            <a:tailEnd/>
          </a:ln>
        </p:spPr>
        <p:txBody>
          <a:bodyPr>
            <a:spAutoFit/>
          </a:bodyPr>
          <a:lstStyle/>
          <a:p>
            <a:pPr>
              <a:spcBef>
                <a:spcPct val="50000"/>
              </a:spcBef>
            </a:pPr>
            <a:r>
              <a:rPr lang="en-US" sz="2400" b="1">
                <a:solidFill>
                  <a:srgbClr val="000000"/>
                </a:solidFill>
                <a:latin typeface="VNI-Centur" pitchFamily="2" charset="0"/>
                <a:cs typeface="Times New Roman" pitchFamily="18" charset="0"/>
              </a:rPr>
              <a:t>Böôùc 3:</a:t>
            </a:r>
            <a:r>
              <a:rPr lang="en-US" sz="2400">
                <a:solidFill>
                  <a:srgbClr val="000000"/>
                </a:solidFill>
                <a:latin typeface="VNI-Centur" pitchFamily="2" charset="0"/>
                <a:cs typeface="Times New Roman" pitchFamily="18" charset="0"/>
              </a:rPr>
              <a:t> Xaùc ñònh caùc teá baøo lôùn nhaát thieát phaûi choïn</a:t>
            </a:r>
            <a:r>
              <a:rPr lang="en-US"/>
              <a:t> </a:t>
            </a:r>
          </a:p>
        </p:txBody>
      </p:sp>
      <p:sp>
        <p:nvSpPr>
          <p:cNvPr id="161795" name="Text Box 3"/>
          <p:cNvSpPr txBox="1">
            <a:spLocks noChangeArrowheads="1"/>
          </p:cNvSpPr>
          <p:nvPr/>
        </p:nvSpPr>
        <p:spPr bwMode="auto">
          <a:xfrm>
            <a:off x="685800" y="762000"/>
            <a:ext cx="7620000" cy="779463"/>
          </a:xfrm>
          <a:prstGeom prst="rect">
            <a:avLst/>
          </a:prstGeom>
          <a:noFill/>
          <a:ln w="9525">
            <a:noFill/>
            <a:miter lim="800000"/>
            <a:headEnd/>
            <a:tailEnd/>
          </a:ln>
        </p:spPr>
        <p:txBody>
          <a:bodyPr>
            <a:spAutoFit/>
          </a:bodyPr>
          <a:lstStyle/>
          <a:p>
            <a:pPr marL="342900" indent="-342900">
              <a:spcBef>
                <a:spcPct val="50000"/>
              </a:spcBef>
              <a:buFontTx/>
              <a:buAutoNum type="arabicPeriod"/>
            </a:pPr>
            <a:r>
              <a:rPr lang="en-US">
                <a:solidFill>
                  <a:srgbClr val="000000"/>
                </a:solidFill>
                <a:latin typeface="VNI-Centur" pitchFamily="2" charset="0"/>
                <a:cs typeface="Times New Roman" pitchFamily="18" charset="0"/>
              </a:rPr>
              <a:t>OÂ 1 naèm trong moät teá baøo lôùn duy nhaát  </a:t>
            </a:r>
          </a:p>
          <a:p>
            <a:pPr marL="342900" indent="-342900">
              <a:spcBef>
                <a:spcPct val="50000"/>
              </a:spcBef>
            </a:pPr>
            <a:r>
              <a:rPr lang="en-US">
                <a:solidFill>
                  <a:srgbClr val="000000"/>
                </a:solidFill>
                <a:latin typeface="VNI-Centur" pitchFamily="2" charset="0"/>
                <a:cs typeface="Times New Roman" pitchFamily="18" charset="0"/>
              </a:rPr>
              <a:t>	Ta choïn </a:t>
            </a:r>
          </a:p>
        </p:txBody>
      </p:sp>
      <p:sp>
        <p:nvSpPr>
          <p:cNvPr id="1332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61797" name="Object 2"/>
          <p:cNvGraphicFramePr>
            <a:graphicFrameLocks noChangeAspect="1"/>
          </p:cNvGraphicFramePr>
          <p:nvPr/>
        </p:nvGraphicFramePr>
        <p:xfrm>
          <a:off x="5562600" y="804863"/>
          <a:ext cx="381000" cy="338137"/>
        </p:xfrm>
        <a:graphic>
          <a:graphicData uri="http://schemas.openxmlformats.org/presentationml/2006/ole">
            <p:oleObj spid="_x0000_s13314" name="Equation" r:id="rId3" imgW="253800" imgH="228600" progId="Equation.DSMT4">
              <p:embed/>
            </p:oleObj>
          </a:graphicData>
        </a:graphic>
      </p:graphicFrame>
      <p:graphicFrame>
        <p:nvGraphicFramePr>
          <p:cNvPr id="161798" name="Object 3"/>
          <p:cNvGraphicFramePr>
            <a:graphicFrameLocks noChangeAspect="1"/>
          </p:cNvGraphicFramePr>
          <p:nvPr/>
        </p:nvGraphicFramePr>
        <p:xfrm>
          <a:off x="2070100" y="1219200"/>
          <a:ext cx="381000" cy="338138"/>
        </p:xfrm>
        <a:graphic>
          <a:graphicData uri="http://schemas.openxmlformats.org/presentationml/2006/ole">
            <p:oleObj spid="_x0000_s13315" name="Equation" r:id="rId4" imgW="253890" imgH="228501" progId="Equation.DSMT4">
              <p:embed/>
            </p:oleObj>
          </a:graphicData>
        </a:graphic>
      </p:graphicFrame>
      <p:sp>
        <p:nvSpPr>
          <p:cNvPr id="161799" name="Text Box 7"/>
          <p:cNvSpPr txBox="1">
            <a:spLocks noChangeArrowheads="1"/>
          </p:cNvSpPr>
          <p:nvPr/>
        </p:nvSpPr>
        <p:spPr bwMode="auto">
          <a:xfrm>
            <a:off x="723900" y="1676400"/>
            <a:ext cx="5486400" cy="779463"/>
          </a:xfrm>
          <a:prstGeom prst="rect">
            <a:avLst/>
          </a:prstGeom>
          <a:noFill/>
          <a:ln w="9525">
            <a:noFill/>
            <a:miter lim="800000"/>
            <a:headEnd/>
            <a:tailEnd/>
          </a:ln>
        </p:spPr>
        <p:txBody>
          <a:bodyPr>
            <a:spAutoFit/>
          </a:bodyPr>
          <a:lstStyle/>
          <a:p>
            <a:pPr marL="342900" indent="-342900">
              <a:spcBef>
                <a:spcPct val="50000"/>
              </a:spcBef>
              <a:buFontTx/>
              <a:buAutoNum type="arabicPeriod" startAt="2"/>
            </a:pPr>
            <a:r>
              <a:rPr lang="en-US">
                <a:solidFill>
                  <a:srgbClr val="000000"/>
                </a:solidFill>
                <a:latin typeface="VNI-Centur" pitchFamily="2" charset="0"/>
                <a:cs typeface="Times New Roman" pitchFamily="18" charset="0"/>
              </a:rPr>
              <a:t>OÂ 4 naèm trong moät teá baøo lôùn duy nhaát </a:t>
            </a:r>
            <a:r>
              <a:rPr lang="en-US" b="1">
                <a:solidFill>
                  <a:srgbClr val="000000"/>
                </a:solidFill>
                <a:latin typeface="VNI-Centur" pitchFamily="2" charset="0"/>
                <a:cs typeface="Times New Roman" pitchFamily="18" charset="0"/>
              </a:rPr>
              <a:t>xzt</a:t>
            </a:r>
            <a:r>
              <a:rPr lang="en-US">
                <a:solidFill>
                  <a:srgbClr val="000000"/>
                </a:solidFill>
                <a:latin typeface="VNI-Centur" pitchFamily="2" charset="0"/>
                <a:cs typeface="Times New Roman" pitchFamily="18" charset="0"/>
              </a:rPr>
              <a:t> </a:t>
            </a:r>
          </a:p>
          <a:p>
            <a:pPr marL="342900" indent="-342900">
              <a:spcBef>
                <a:spcPct val="50000"/>
              </a:spcBef>
            </a:pPr>
            <a:r>
              <a:rPr lang="en-US">
                <a:solidFill>
                  <a:srgbClr val="000000"/>
                </a:solidFill>
                <a:latin typeface="VNI-Centur" pitchFamily="2" charset="0"/>
                <a:cs typeface="Times New Roman" pitchFamily="18" charset="0"/>
              </a:rPr>
              <a:t>	Ta choïn </a:t>
            </a:r>
            <a:r>
              <a:rPr lang="en-US" b="1">
                <a:solidFill>
                  <a:srgbClr val="000000"/>
                </a:solidFill>
                <a:latin typeface="VNI-Centur" pitchFamily="2" charset="0"/>
                <a:cs typeface="Times New Roman" pitchFamily="18" charset="0"/>
              </a:rPr>
              <a:t>xzt</a:t>
            </a:r>
          </a:p>
        </p:txBody>
      </p:sp>
      <p:sp>
        <p:nvSpPr>
          <p:cNvPr id="161800" name="Text Box 8"/>
          <p:cNvSpPr txBox="1">
            <a:spLocks noChangeArrowheads="1"/>
          </p:cNvSpPr>
          <p:nvPr/>
        </p:nvSpPr>
        <p:spPr bwMode="auto">
          <a:xfrm>
            <a:off x="762000" y="2667000"/>
            <a:ext cx="5486400" cy="779463"/>
          </a:xfrm>
          <a:prstGeom prst="rect">
            <a:avLst/>
          </a:prstGeom>
          <a:noFill/>
          <a:ln w="9525">
            <a:noFill/>
            <a:miter lim="800000"/>
            <a:headEnd/>
            <a:tailEnd/>
          </a:ln>
        </p:spPr>
        <p:txBody>
          <a:bodyPr>
            <a:spAutoFit/>
          </a:bodyPr>
          <a:lstStyle/>
          <a:p>
            <a:pPr marL="342900" indent="-342900">
              <a:spcBef>
                <a:spcPct val="50000"/>
              </a:spcBef>
              <a:buFontTx/>
              <a:buAutoNum type="arabicPeriod" startAt="3"/>
            </a:pPr>
            <a:r>
              <a:rPr lang="en-US">
                <a:solidFill>
                  <a:srgbClr val="000000"/>
                </a:solidFill>
                <a:latin typeface="VNI-Centur" pitchFamily="2" charset="0"/>
                <a:cs typeface="Times New Roman" pitchFamily="18" charset="0"/>
              </a:rPr>
              <a:t>OÂ 6 naèm trong moät teá baøo lôùn duy nhaát </a:t>
            </a:r>
          </a:p>
          <a:p>
            <a:pPr marL="342900" indent="-342900">
              <a:spcBef>
                <a:spcPct val="50000"/>
              </a:spcBef>
            </a:pPr>
            <a:r>
              <a:rPr lang="en-US">
                <a:solidFill>
                  <a:srgbClr val="000000"/>
                </a:solidFill>
                <a:latin typeface="VNI-Centur" pitchFamily="2" charset="0"/>
                <a:cs typeface="Times New Roman" pitchFamily="18" charset="0"/>
              </a:rPr>
              <a:t>	 Ta choïn</a:t>
            </a:r>
            <a:r>
              <a:rPr lang="en-US" b="1">
                <a:solidFill>
                  <a:srgbClr val="000000"/>
                </a:solidFill>
                <a:latin typeface="VNI-Centur" pitchFamily="2" charset="0"/>
                <a:cs typeface="Times New Roman" pitchFamily="18" charset="0"/>
              </a:rPr>
              <a:t> </a:t>
            </a:r>
          </a:p>
        </p:txBody>
      </p:sp>
      <p:sp>
        <p:nvSpPr>
          <p:cNvPr id="13323" name="Rectangle 9"/>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en-US"/>
          </a:p>
        </p:txBody>
      </p:sp>
      <p:graphicFrame>
        <p:nvGraphicFramePr>
          <p:cNvPr id="161802" name="Object 4"/>
          <p:cNvGraphicFramePr>
            <a:graphicFrameLocks noChangeAspect="1"/>
          </p:cNvGraphicFramePr>
          <p:nvPr/>
        </p:nvGraphicFramePr>
        <p:xfrm>
          <a:off x="5613400" y="2641600"/>
          <a:ext cx="381000" cy="338138"/>
        </p:xfrm>
        <a:graphic>
          <a:graphicData uri="http://schemas.openxmlformats.org/presentationml/2006/ole">
            <p:oleObj spid="_x0000_s13316" name="Equation" r:id="rId5" imgW="253890" imgH="228501" progId="Equation.DSMT4">
              <p:embed/>
            </p:oleObj>
          </a:graphicData>
        </a:graphic>
      </p:graphicFrame>
      <p:graphicFrame>
        <p:nvGraphicFramePr>
          <p:cNvPr id="161803" name="Object 5"/>
          <p:cNvGraphicFramePr>
            <a:graphicFrameLocks noChangeAspect="1"/>
          </p:cNvGraphicFramePr>
          <p:nvPr/>
        </p:nvGraphicFramePr>
        <p:xfrm>
          <a:off x="2235200" y="3060700"/>
          <a:ext cx="381000" cy="338138"/>
        </p:xfrm>
        <a:graphic>
          <a:graphicData uri="http://schemas.openxmlformats.org/presentationml/2006/ole">
            <p:oleObj spid="_x0000_s13317" name="Equation" r:id="rId6" imgW="253890" imgH="228501" progId="Equation.DSMT4">
              <p:embed/>
            </p:oleObj>
          </a:graphicData>
        </a:graphic>
      </p:graphicFrame>
      <p:sp>
        <p:nvSpPr>
          <p:cNvPr id="161804" name="Text Box 12"/>
          <p:cNvSpPr txBox="1">
            <a:spLocks noChangeArrowheads="1"/>
          </p:cNvSpPr>
          <p:nvPr/>
        </p:nvSpPr>
        <p:spPr bwMode="auto">
          <a:xfrm>
            <a:off x="0" y="3429000"/>
            <a:ext cx="8001000" cy="457200"/>
          </a:xfrm>
          <a:prstGeom prst="rect">
            <a:avLst/>
          </a:prstGeom>
          <a:noFill/>
          <a:ln w="9525">
            <a:noFill/>
            <a:miter lim="800000"/>
            <a:headEnd/>
            <a:tailEnd/>
          </a:ln>
        </p:spPr>
        <p:txBody>
          <a:bodyPr>
            <a:spAutoFit/>
          </a:bodyPr>
          <a:lstStyle/>
          <a:p>
            <a:pPr>
              <a:spcBef>
                <a:spcPct val="50000"/>
              </a:spcBef>
            </a:pPr>
            <a:r>
              <a:rPr lang="en-US" sz="2400" b="1">
                <a:solidFill>
                  <a:srgbClr val="000000"/>
                </a:solidFill>
                <a:latin typeface="VNI-Centur" pitchFamily="2" charset="0"/>
                <a:cs typeface="Times New Roman" pitchFamily="18" charset="0"/>
              </a:rPr>
              <a:t>Böôùc 4:</a:t>
            </a:r>
            <a:r>
              <a:rPr lang="en-US" sz="2400">
                <a:solidFill>
                  <a:srgbClr val="000000"/>
                </a:solidFill>
                <a:latin typeface="VNI-Centur" pitchFamily="2" charset="0"/>
                <a:cs typeface="Times New Roman" pitchFamily="18" charset="0"/>
              </a:rPr>
              <a:t> Xaùc ñònh caùc phuû toái tieåu goàm caùc teá baøo lôùn</a:t>
            </a:r>
            <a:r>
              <a:rPr lang="en-US" sz="2400"/>
              <a:t> </a:t>
            </a:r>
          </a:p>
        </p:txBody>
      </p:sp>
      <p:sp>
        <p:nvSpPr>
          <p:cNvPr id="161805" name="Text Box 13"/>
          <p:cNvSpPr txBox="1">
            <a:spLocks noChangeArrowheads="1"/>
          </p:cNvSpPr>
          <p:nvPr/>
        </p:nvSpPr>
        <p:spPr bwMode="auto">
          <a:xfrm>
            <a:off x="762000" y="3962400"/>
            <a:ext cx="6858000" cy="366713"/>
          </a:xfrm>
          <a:prstGeom prst="rect">
            <a:avLst/>
          </a:prstGeom>
          <a:noFill/>
          <a:ln w="9525">
            <a:noFill/>
            <a:miter lim="800000"/>
            <a:headEnd/>
            <a:tailEnd/>
          </a:ln>
        </p:spPr>
        <p:txBody>
          <a:bodyPr>
            <a:spAutoFit/>
          </a:bodyPr>
          <a:lstStyle/>
          <a:p>
            <a:pPr>
              <a:spcBef>
                <a:spcPct val="50000"/>
              </a:spcBef>
            </a:pPr>
            <a:r>
              <a:rPr lang="en-US">
                <a:solidFill>
                  <a:srgbClr val="000000"/>
                </a:solidFill>
                <a:latin typeface="VNI-Centur" pitchFamily="2" charset="0"/>
                <a:cs typeface="Times New Roman" pitchFamily="18" charset="0"/>
              </a:rPr>
              <a:t>Caùc oâ ñöôïc  caùc teá baøo lôùn ñaõ choïn ôû böôùc 3 phuû nhö sau:</a:t>
            </a:r>
          </a:p>
        </p:txBody>
      </p:sp>
      <p:pic>
        <p:nvPicPr>
          <p:cNvPr id="161806" name="Picture 14"/>
          <p:cNvPicPr>
            <a:picLocks noChangeAspect="1" noChangeArrowheads="1"/>
          </p:cNvPicPr>
          <p:nvPr/>
        </p:nvPicPr>
        <p:blipFill>
          <a:blip r:embed="rId7"/>
          <a:srcRect/>
          <a:stretch>
            <a:fillRect/>
          </a:stretch>
        </p:blipFill>
        <p:spPr bwMode="auto">
          <a:xfrm>
            <a:off x="2438400" y="4343400"/>
            <a:ext cx="1836738" cy="2133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1794"/>
                                        </p:tgtEl>
                                        <p:attrNameLst>
                                          <p:attrName>style.visibility</p:attrName>
                                        </p:attrNameLst>
                                      </p:cBhvr>
                                      <p:to>
                                        <p:strVal val="visible"/>
                                      </p:to>
                                    </p:set>
                                    <p:animEffect transition="in" filter="box(in)">
                                      <p:cBhvr>
                                        <p:cTn id="7" dur="500"/>
                                        <p:tgtEl>
                                          <p:spTgt spid="16179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61795"/>
                                        </p:tgtEl>
                                        <p:attrNameLst>
                                          <p:attrName>style.visibility</p:attrName>
                                        </p:attrNameLst>
                                      </p:cBhvr>
                                      <p:to>
                                        <p:strVal val="visible"/>
                                      </p:to>
                                    </p:set>
                                    <p:anim calcmode="lin" valueType="num">
                                      <p:cBhvr>
                                        <p:cTn id="12" dur="1000" fill="hold"/>
                                        <p:tgtEl>
                                          <p:spTgt spid="161795"/>
                                        </p:tgtEl>
                                        <p:attrNameLst>
                                          <p:attrName>ppt_w</p:attrName>
                                        </p:attrNameLst>
                                      </p:cBhvr>
                                      <p:tavLst>
                                        <p:tav tm="0">
                                          <p:val>
                                            <p:strVal val="#ppt_w*0.70"/>
                                          </p:val>
                                        </p:tav>
                                        <p:tav tm="100000">
                                          <p:val>
                                            <p:strVal val="#ppt_w"/>
                                          </p:val>
                                        </p:tav>
                                      </p:tavLst>
                                    </p:anim>
                                    <p:anim calcmode="lin" valueType="num">
                                      <p:cBhvr>
                                        <p:cTn id="13" dur="1000" fill="hold"/>
                                        <p:tgtEl>
                                          <p:spTgt spid="161795"/>
                                        </p:tgtEl>
                                        <p:attrNameLst>
                                          <p:attrName>ppt_h</p:attrName>
                                        </p:attrNameLst>
                                      </p:cBhvr>
                                      <p:tavLst>
                                        <p:tav tm="0">
                                          <p:val>
                                            <p:strVal val="#ppt_h"/>
                                          </p:val>
                                        </p:tav>
                                        <p:tav tm="100000">
                                          <p:val>
                                            <p:strVal val="#ppt_h"/>
                                          </p:val>
                                        </p:tav>
                                      </p:tavLst>
                                    </p:anim>
                                    <p:animEffect transition="in" filter="fade">
                                      <p:cBhvr>
                                        <p:cTn id="14" dur="1000"/>
                                        <p:tgtEl>
                                          <p:spTgt spid="161795"/>
                                        </p:tgtEl>
                                      </p:cBhvr>
                                    </p:animEffect>
                                  </p:childTnLst>
                                </p:cTn>
                              </p:par>
                            </p:childTnLst>
                          </p:cTn>
                        </p:par>
                      </p:childTnLst>
                    </p:cTn>
                  </p:par>
                  <p:par>
                    <p:cTn id="15" fill="hold">
                      <p:stCondLst>
                        <p:cond delay="indefinite"/>
                      </p:stCondLst>
                      <p:childTnLst>
                        <p:par>
                          <p:cTn id="16" fill="hold">
                            <p:stCondLst>
                              <p:cond delay="0"/>
                            </p:stCondLst>
                            <p:childTnLst>
                              <p:par>
                                <p:cTn id="17" presetID="54" presetClass="entr" presetSubtype="0" accel="100000" fill="hold" nodeType="clickEffect">
                                  <p:stCondLst>
                                    <p:cond delay="0"/>
                                  </p:stCondLst>
                                  <p:childTnLst>
                                    <p:set>
                                      <p:cBhvr>
                                        <p:cTn id="18" dur="1" fill="hold">
                                          <p:stCondLst>
                                            <p:cond delay="0"/>
                                          </p:stCondLst>
                                        </p:cTn>
                                        <p:tgtEl>
                                          <p:spTgt spid="161797"/>
                                        </p:tgtEl>
                                        <p:attrNameLst>
                                          <p:attrName>style.visibility</p:attrName>
                                        </p:attrNameLst>
                                      </p:cBhvr>
                                      <p:to>
                                        <p:strVal val="visible"/>
                                      </p:to>
                                    </p:set>
                                    <p:anim calcmode="lin" valueType="num">
                                      <p:cBhvr>
                                        <p:cTn id="19" dur="500" fill="hold"/>
                                        <p:tgtEl>
                                          <p:spTgt spid="161797"/>
                                        </p:tgtEl>
                                        <p:attrNameLst>
                                          <p:attrName>ppt_w</p:attrName>
                                        </p:attrNameLst>
                                      </p:cBhvr>
                                      <p:tavLst>
                                        <p:tav tm="0">
                                          <p:val>
                                            <p:strVal val="#ppt_w*0.05"/>
                                          </p:val>
                                        </p:tav>
                                        <p:tav tm="100000">
                                          <p:val>
                                            <p:strVal val="#ppt_w"/>
                                          </p:val>
                                        </p:tav>
                                      </p:tavLst>
                                    </p:anim>
                                    <p:anim calcmode="lin" valueType="num">
                                      <p:cBhvr>
                                        <p:cTn id="20" dur="500" fill="hold"/>
                                        <p:tgtEl>
                                          <p:spTgt spid="161797"/>
                                        </p:tgtEl>
                                        <p:attrNameLst>
                                          <p:attrName>ppt_h</p:attrName>
                                        </p:attrNameLst>
                                      </p:cBhvr>
                                      <p:tavLst>
                                        <p:tav tm="0">
                                          <p:val>
                                            <p:strVal val="#ppt_h"/>
                                          </p:val>
                                        </p:tav>
                                        <p:tav tm="100000">
                                          <p:val>
                                            <p:strVal val="#ppt_h"/>
                                          </p:val>
                                        </p:tav>
                                      </p:tavLst>
                                    </p:anim>
                                    <p:anim calcmode="lin" valueType="num">
                                      <p:cBhvr>
                                        <p:cTn id="21" dur="500" fill="hold"/>
                                        <p:tgtEl>
                                          <p:spTgt spid="161797"/>
                                        </p:tgtEl>
                                        <p:attrNameLst>
                                          <p:attrName>ppt_x</p:attrName>
                                        </p:attrNameLst>
                                      </p:cBhvr>
                                      <p:tavLst>
                                        <p:tav tm="0">
                                          <p:val>
                                            <p:strVal val="#ppt_x-.2"/>
                                          </p:val>
                                        </p:tav>
                                        <p:tav tm="100000">
                                          <p:val>
                                            <p:strVal val="#ppt_x"/>
                                          </p:val>
                                        </p:tav>
                                      </p:tavLst>
                                    </p:anim>
                                    <p:anim calcmode="lin" valueType="num">
                                      <p:cBhvr>
                                        <p:cTn id="22" dur="500" fill="hold"/>
                                        <p:tgtEl>
                                          <p:spTgt spid="161797"/>
                                        </p:tgtEl>
                                        <p:attrNameLst>
                                          <p:attrName>ppt_y</p:attrName>
                                        </p:attrNameLst>
                                      </p:cBhvr>
                                      <p:tavLst>
                                        <p:tav tm="0">
                                          <p:val>
                                            <p:strVal val="#ppt_y"/>
                                          </p:val>
                                        </p:tav>
                                        <p:tav tm="100000">
                                          <p:val>
                                            <p:strVal val="#ppt_y"/>
                                          </p:val>
                                        </p:tav>
                                      </p:tavLst>
                                    </p:anim>
                                    <p:animEffect transition="in" filter="fade">
                                      <p:cBhvr>
                                        <p:cTn id="23" dur="500"/>
                                        <p:tgtEl>
                                          <p:spTgt spid="161797"/>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161798"/>
                                        </p:tgtEl>
                                        <p:attrNameLst>
                                          <p:attrName>style.visibility</p:attrName>
                                        </p:attrNameLst>
                                      </p:cBhvr>
                                      <p:to>
                                        <p:strVal val="visible"/>
                                      </p:to>
                                    </p:set>
                                    <p:animEffect transition="in" filter="diamond(in)">
                                      <p:cBhvr>
                                        <p:cTn id="28" dur="2000"/>
                                        <p:tgtEl>
                                          <p:spTgt spid="161798"/>
                                        </p:tgtEl>
                                      </p:cBhvr>
                                    </p:animEffect>
                                  </p:childTnLst>
                                </p:cTn>
                              </p:par>
                            </p:childTnLst>
                          </p:cTn>
                        </p:par>
                      </p:childTnLst>
                    </p:cTn>
                  </p:par>
                  <p:par>
                    <p:cTn id="29" fill="hold">
                      <p:stCondLst>
                        <p:cond delay="indefinite"/>
                      </p:stCondLst>
                      <p:childTnLst>
                        <p:par>
                          <p:cTn id="30" fill="hold">
                            <p:stCondLst>
                              <p:cond delay="0"/>
                            </p:stCondLst>
                            <p:childTnLst>
                              <p:par>
                                <p:cTn id="31" presetID="40" presetClass="entr" presetSubtype="0" fill="hold" grpId="0" nodeType="clickEffect">
                                  <p:stCondLst>
                                    <p:cond delay="0"/>
                                  </p:stCondLst>
                                  <p:iterate type="lt">
                                    <p:tmPct val="10000"/>
                                  </p:iterate>
                                  <p:childTnLst>
                                    <p:set>
                                      <p:cBhvr>
                                        <p:cTn id="32" dur="1" fill="hold">
                                          <p:stCondLst>
                                            <p:cond delay="0"/>
                                          </p:stCondLst>
                                        </p:cTn>
                                        <p:tgtEl>
                                          <p:spTgt spid="161799"/>
                                        </p:tgtEl>
                                        <p:attrNameLst>
                                          <p:attrName>style.visibility</p:attrName>
                                        </p:attrNameLst>
                                      </p:cBhvr>
                                      <p:to>
                                        <p:strVal val="visible"/>
                                      </p:to>
                                    </p:set>
                                    <p:animEffect transition="in" filter="fade">
                                      <p:cBhvr>
                                        <p:cTn id="33" dur="1000"/>
                                        <p:tgtEl>
                                          <p:spTgt spid="161799"/>
                                        </p:tgtEl>
                                      </p:cBhvr>
                                    </p:animEffect>
                                    <p:anim calcmode="lin" valueType="num">
                                      <p:cBhvr>
                                        <p:cTn id="34" dur="1000" fill="hold"/>
                                        <p:tgtEl>
                                          <p:spTgt spid="161799"/>
                                        </p:tgtEl>
                                        <p:attrNameLst>
                                          <p:attrName>ppt_x</p:attrName>
                                        </p:attrNameLst>
                                      </p:cBhvr>
                                      <p:tavLst>
                                        <p:tav tm="0">
                                          <p:val>
                                            <p:strVal val="#ppt_x-.1"/>
                                          </p:val>
                                        </p:tav>
                                        <p:tav tm="100000">
                                          <p:val>
                                            <p:strVal val="#ppt_x"/>
                                          </p:val>
                                        </p:tav>
                                      </p:tavLst>
                                    </p:anim>
                                    <p:anim calcmode="lin" valueType="num">
                                      <p:cBhvr>
                                        <p:cTn id="35" dur="1000" fill="hold"/>
                                        <p:tgtEl>
                                          <p:spTgt spid="16179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8" presetClass="entr" presetSubtype="16" fill="hold" grpId="0" nodeType="clickEffect">
                                  <p:stCondLst>
                                    <p:cond delay="0"/>
                                  </p:stCondLst>
                                  <p:childTnLst>
                                    <p:set>
                                      <p:cBhvr>
                                        <p:cTn id="39" dur="1" fill="hold">
                                          <p:stCondLst>
                                            <p:cond delay="0"/>
                                          </p:stCondLst>
                                        </p:cTn>
                                        <p:tgtEl>
                                          <p:spTgt spid="161800"/>
                                        </p:tgtEl>
                                        <p:attrNameLst>
                                          <p:attrName>style.visibility</p:attrName>
                                        </p:attrNameLst>
                                      </p:cBhvr>
                                      <p:to>
                                        <p:strVal val="visible"/>
                                      </p:to>
                                    </p:set>
                                    <p:animEffect transition="in" filter="diamond(in)">
                                      <p:cBhvr>
                                        <p:cTn id="40" dur="2000"/>
                                        <p:tgtEl>
                                          <p:spTgt spid="161800"/>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61802"/>
                                        </p:tgtEl>
                                        <p:attrNameLst>
                                          <p:attrName>style.visibility</p:attrName>
                                        </p:attrNameLst>
                                      </p:cBhvr>
                                      <p:to>
                                        <p:strVal val="visible"/>
                                      </p:to>
                                    </p:set>
                                    <p:anim calcmode="lin" valueType="num">
                                      <p:cBhvr additive="base">
                                        <p:cTn id="45" dur="500" fill="hold"/>
                                        <p:tgtEl>
                                          <p:spTgt spid="161802"/>
                                        </p:tgtEl>
                                        <p:attrNameLst>
                                          <p:attrName>ppt_x</p:attrName>
                                        </p:attrNameLst>
                                      </p:cBhvr>
                                      <p:tavLst>
                                        <p:tav tm="0">
                                          <p:val>
                                            <p:strVal val="#ppt_x"/>
                                          </p:val>
                                        </p:tav>
                                        <p:tav tm="100000">
                                          <p:val>
                                            <p:strVal val="#ppt_x"/>
                                          </p:val>
                                        </p:tav>
                                      </p:tavLst>
                                    </p:anim>
                                    <p:anim calcmode="lin" valueType="num">
                                      <p:cBhvr additive="base">
                                        <p:cTn id="46" dur="500" fill="hold"/>
                                        <p:tgtEl>
                                          <p:spTgt spid="16180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1803"/>
                                        </p:tgtEl>
                                        <p:attrNameLst>
                                          <p:attrName>style.visibility</p:attrName>
                                        </p:attrNameLst>
                                      </p:cBhvr>
                                      <p:to>
                                        <p:strVal val="visible"/>
                                      </p:to>
                                    </p:set>
                                    <p:anim calcmode="lin" valueType="num">
                                      <p:cBhvr additive="base">
                                        <p:cTn id="49" dur="500" fill="hold"/>
                                        <p:tgtEl>
                                          <p:spTgt spid="161803"/>
                                        </p:tgtEl>
                                        <p:attrNameLst>
                                          <p:attrName>ppt_x</p:attrName>
                                        </p:attrNameLst>
                                      </p:cBhvr>
                                      <p:tavLst>
                                        <p:tav tm="0">
                                          <p:val>
                                            <p:strVal val="#ppt_x"/>
                                          </p:val>
                                        </p:tav>
                                        <p:tav tm="100000">
                                          <p:val>
                                            <p:strVal val="#ppt_x"/>
                                          </p:val>
                                        </p:tav>
                                      </p:tavLst>
                                    </p:anim>
                                    <p:anim calcmode="lin" valueType="num">
                                      <p:cBhvr additive="base">
                                        <p:cTn id="50" dur="500" fill="hold"/>
                                        <p:tgtEl>
                                          <p:spTgt spid="16180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61804"/>
                                        </p:tgtEl>
                                        <p:attrNameLst>
                                          <p:attrName>style.visibility</p:attrName>
                                        </p:attrNameLst>
                                      </p:cBhvr>
                                      <p:to>
                                        <p:strVal val="visible"/>
                                      </p:to>
                                    </p:set>
                                    <p:animEffect transition="in" filter="wipe(down)">
                                      <p:cBhvr>
                                        <p:cTn id="55" dur="500"/>
                                        <p:tgtEl>
                                          <p:spTgt spid="161804"/>
                                        </p:tgtEl>
                                      </p:cBhvr>
                                    </p:animEffect>
                                  </p:childTnLst>
                                </p:cTn>
                              </p:par>
                            </p:childTnLst>
                          </p:cTn>
                        </p:par>
                      </p:childTnLst>
                    </p:cTn>
                  </p:par>
                  <p:par>
                    <p:cTn id="56" fill="hold">
                      <p:stCondLst>
                        <p:cond delay="indefinite"/>
                      </p:stCondLst>
                      <p:childTnLst>
                        <p:par>
                          <p:cTn id="57" fill="hold">
                            <p:stCondLst>
                              <p:cond delay="0"/>
                            </p:stCondLst>
                            <p:childTnLst>
                              <p:par>
                                <p:cTn id="58" presetID="7" presetClass="entr" presetSubtype="4" fill="hold" grpId="0" nodeType="clickEffect">
                                  <p:stCondLst>
                                    <p:cond delay="0"/>
                                  </p:stCondLst>
                                  <p:childTnLst>
                                    <p:set>
                                      <p:cBhvr>
                                        <p:cTn id="59" dur="1" fill="hold">
                                          <p:stCondLst>
                                            <p:cond delay="0"/>
                                          </p:stCondLst>
                                        </p:cTn>
                                        <p:tgtEl>
                                          <p:spTgt spid="161805"/>
                                        </p:tgtEl>
                                        <p:attrNameLst>
                                          <p:attrName>style.visibility</p:attrName>
                                        </p:attrNameLst>
                                      </p:cBhvr>
                                      <p:to>
                                        <p:strVal val="visible"/>
                                      </p:to>
                                    </p:set>
                                    <p:anim calcmode="lin" valueType="num">
                                      <p:cBhvr additive="base">
                                        <p:cTn id="60" dur="5000" fill="hold"/>
                                        <p:tgtEl>
                                          <p:spTgt spid="161805"/>
                                        </p:tgtEl>
                                        <p:attrNameLst>
                                          <p:attrName>ppt_x</p:attrName>
                                        </p:attrNameLst>
                                      </p:cBhvr>
                                      <p:tavLst>
                                        <p:tav tm="0">
                                          <p:val>
                                            <p:strVal val="#ppt_x"/>
                                          </p:val>
                                        </p:tav>
                                        <p:tav tm="100000">
                                          <p:val>
                                            <p:strVal val="#ppt_x"/>
                                          </p:val>
                                        </p:tav>
                                      </p:tavLst>
                                    </p:anim>
                                    <p:anim calcmode="lin" valueType="num">
                                      <p:cBhvr additive="base">
                                        <p:cTn id="61" dur="5000" fill="hold"/>
                                        <p:tgtEl>
                                          <p:spTgt spid="161805"/>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61806"/>
                                        </p:tgtEl>
                                        <p:attrNameLst>
                                          <p:attrName>style.visibility</p:attrName>
                                        </p:attrNameLst>
                                      </p:cBhvr>
                                      <p:to>
                                        <p:strVal val="visible"/>
                                      </p:to>
                                    </p:set>
                                    <p:animEffect transition="in" filter="fade">
                                      <p:cBhvr>
                                        <p:cTn id="66" dur="2000"/>
                                        <p:tgtEl>
                                          <p:spTgt spid="161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p:bldP spid="161795" grpId="0"/>
      <p:bldP spid="161799" grpId="0"/>
      <p:bldP spid="161800" grpId="0"/>
      <p:bldP spid="161804" grpId="0"/>
      <p:bldP spid="16180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en-US"/>
          </a:p>
        </p:txBody>
      </p:sp>
      <p:sp>
        <p:nvSpPr>
          <p:cNvPr id="64515" name="Rectangle 3"/>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en-US"/>
          </a:p>
        </p:txBody>
      </p:sp>
      <p:pic>
        <p:nvPicPr>
          <p:cNvPr id="162820" name="Picture 4"/>
          <p:cNvPicPr>
            <a:picLocks noChangeAspect="1" noChangeArrowheads="1"/>
          </p:cNvPicPr>
          <p:nvPr/>
        </p:nvPicPr>
        <p:blipFill>
          <a:blip r:embed="rId2"/>
          <a:srcRect/>
          <a:stretch>
            <a:fillRect/>
          </a:stretch>
        </p:blipFill>
        <p:spPr bwMode="auto">
          <a:xfrm>
            <a:off x="762000" y="1219200"/>
            <a:ext cx="7802563" cy="3822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2820"/>
                                        </p:tgtEl>
                                        <p:attrNameLst>
                                          <p:attrName>style.visibility</p:attrName>
                                        </p:attrNameLst>
                                      </p:cBhvr>
                                      <p:to>
                                        <p:strVal val="visible"/>
                                      </p:to>
                                    </p:set>
                                    <p:anim calcmode="lin" valueType="num">
                                      <p:cBhvr additive="base">
                                        <p:cTn id="7" dur="2000" fill="hold"/>
                                        <p:tgtEl>
                                          <p:spTgt spid="162820"/>
                                        </p:tgtEl>
                                        <p:attrNameLst>
                                          <p:attrName>ppt_x</p:attrName>
                                        </p:attrNameLst>
                                      </p:cBhvr>
                                      <p:tavLst>
                                        <p:tav tm="0">
                                          <p:val>
                                            <p:strVal val="#ppt_x"/>
                                          </p:val>
                                        </p:tav>
                                        <p:tav tm="100000">
                                          <p:val>
                                            <p:strVal val="#ppt_x"/>
                                          </p:val>
                                        </p:tav>
                                      </p:tavLst>
                                    </p:anim>
                                    <p:anim calcmode="lin" valueType="num">
                                      <p:cBhvr additive="base">
                                        <p:cTn id="8" dur="2000" fill="hold"/>
                                        <p:tgtEl>
                                          <p:spTgt spid="1628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p>
            <a:pPr fontAlgn="base">
              <a:spcBef>
                <a:spcPct val="0"/>
              </a:spcBef>
              <a:spcAft>
                <a:spcPct val="0"/>
              </a:spcAft>
            </a:pPr>
            <a:fld id="{206C0299-ECA6-478D-AA62-EE22D0042302}" type="slidenum">
              <a:rPr lang="en-US" smtClean="0"/>
              <a:pPr fontAlgn="base">
                <a:spcBef>
                  <a:spcPct val="0"/>
                </a:spcBef>
                <a:spcAft>
                  <a:spcPct val="0"/>
                </a:spcAft>
              </a:pPr>
              <a:t>5</a:t>
            </a:fld>
            <a:endParaRPr lang="en-US" smtClean="0"/>
          </a:p>
        </p:txBody>
      </p:sp>
      <p:sp>
        <p:nvSpPr>
          <p:cNvPr id="32771" name="Rectangle 2"/>
          <p:cNvSpPr>
            <a:spLocks noGrp="1" noChangeArrowheads="1"/>
          </p:cNvSpPr>
          <p:nvPr>
            <p:ph type="title"/>
          </p:nvPr>
        </p:nvSpPr>
        <p:spPr/>
        <p:txBody>
          <a:bodyPr/>
          <a:lstStyle/>
          <a:p>
            <a:pPr eaLnBrk="1" hangingPunct="1"/>
            <a:r>
              <a:rPr lang="en-US" smtClean="0"/>
              <a:t>Đại Số Bool</a:t>
            </a:r>
          </a:p>
        </p:txBody>
      </p:sp>
      <p:sp>
        <p:nvSpPr>
          <p:cNvPr id="32772" name="Rectangle 3"/>
          <p:cNvSpPr>
            <a:spLocks noGrp="1" noChangeArrowheads="1"/>
          </p:cNvSpPr>
          <p:nvPr>
            <p:ph type="body" idx="1"/>
          </p:nvPr>
        </p:nvSpPr>
        <p:spPr>
          <a:xfrm>
            <a:off x="1905000" y="2160588"/>
            <a:ext cx="6019800" cy="1177925"/>
          </a:xfrm>
        </p:spPr>
        <p:txBody>
          <a:bodyPr/>
          <a:lstStyle/>
          <a:p>
            <a:pPr marL="533400" indent="-533400" eaLnBrk="1" hangingPunct="1"/>
            <a:r>
              <a:rPr lang="en-US" sz="2400" smtClean="0">
                <a:latin typeface="VNI-Times" pitchFamily="2" charset="0"/>
              </a:rPr>
              <a:t>Tính </a:t>
            </a:r>
            <a:r>
              <a:rPr lang="en-US" sz="2400" i="1" smtClean="0">
                <a:latin typeface="VNI-Times" pitchFamily="2" charset="0"/>
              </a:rPr>
              <a:t>giao hoaùn</a:t>
            </a:r>
            <a:r>
              <a:rPr lang="en-US" sz="2400" smtClean="0">
                <a:latin typeface="VNI-Times" pitchFamily="2" charset="0"/>
              </a:rPr>
              <a:t>: </a:t>
            </a:r>
            <a:r>
              <a:rPr lang="en-US" sz="2400" smtClean="0">
                <a:latin typeface="VNI-Times" pitchFamily="2" charset="0"/>
                <a:sym typeface="Symbol" pitchFamily="18" charset="2"/>
              </a:rPr>
              <a:t></a:t>
            </a:r>
            <a:r>
              <a:rPr lang="en-US" sz="2400" smtClean="0">
                <a:latin typeface="VNI-Times" pitchFamily="2" charset="0"/>
              </a:rPr>
              <a:t>x,y</a:t>
            </a:r>
            <a:r>
              <a:rPr lang="en-US" sz="2400" smtClean="0">
                <a:latin typeface="VNI-Times" pitchFamily="2" charset="0"/>
                <a:sym typeface="Symbol" pitchFamily="18" charset="2"/>
              </a:rPr>
              <a:t></a:t>
            </a:r>
            <a:r>
              <a:rPr lang="en-US" sz="2400" smtClean="0">
                <a:latin typeface="VNI-Times" pitchFamily="2" charset="0"/>
              </a:rPr>
              <a:t>A</a:t>
            </a:r>
          </a:p>
          <a:p>
            <a:pPr marL="533400" indent="-533400" eaLnBrk="1" hangingPunct="1">
              <a:buFont typeface="Wingdings" pitchFamily="2" charset="2"/>
              <a:buNone/>
            </a:pPr>
            <a:r>
              <a:rPr lang="en-US" sz="2400" smtClean="0">
                <a:latin typeface="VNI-Times" pitchFamily="2" charset="0"/>
              </a:rPr>
              <a:t>		x</a:t>
            </a:r>
            <a:r>
              <a:rPr lang="en-US" sz="2400" smtClean="0">
                <a:latin typeface="VNI-Times" pitchFamily="2" charset="0"/>
                <a:sym typeface="Symbol" pitchFamily="18" charset="2"/>
              </a:rPr>
              <a:t></a:t>
            </a:r>
            <a:r>
              <a:rPr lang="en-US" sz="2400" smtClean="0">
                <a:latin typeface="VNI-Times" pitchFamily="2" charset="0"/>
              </a:rPr>
              <a:t>y =	y</a:t>
            </a:r>
            <a:r>
              <a:rPr lang="en-US" sz="2400" smtClean="0">
                <a:latin typeface="VNI-Times" pitchFamily="2" charset="0"/>
                <a:sym typeface="Symbol" pitchFamily="18" charset="2"/>
              </a:rPr>
              <a:t></a:t>
            </a:r>
            <a:r>
              <a:rPr lang="en-US" sz="2400" smtClean="0">
                <a:latin typeface="VNI-Times" pitchFamily="2" charset="0"/>
              </a:rPr>
              <a:t>x;</a:t>
            </a:r>
          </a:p>
          <a:p>
            <a:pPr marL="533400" indent="-533400" eaLnBrk="1" hangingPunct="1">
              <a:buFont typeface="Wingdings" pitchFamily="2" charset="2"/>
              <a:buNone/>
            </a:pPr>
            <a:r>
              <a:rPr lang="en-US" sz="2400" smtClean="0">
                <a:latin typeface="VNI-Times" pitchFamily="2" charset="0"/>
              </a:rPr>
              <a:t>		x</a:t>
            </a:r>
            <a:r>
              <a:rPr lang="en-US" sz="2400" smtClean="0">
                <a:latin typeface="VNI-Times" pitchFamily="2" charset="0"/>
                <a:sym typeface="Symbol" pitchFamily="18" charset="2"/>
              </a:rPr>
              <a:t></a:t>
            </a:r>
            <a:r>
              <a:rPr lang="en-US" sz="2400" smtClean="0">
                <a:latin typeface="VNI-Times" pitchFamily="2" charset="0"/>
              </a:rPr>
              <a:t>y =	y</a:t>
            </a:r>
            <a:r>
              <a:rPr lang="en-US" sz="2400" smtClean="0">
                <a:latin typeface="VNI-Times" pitchFamily="2" charset="0"/>
                <a:sym typeface="Symbol" pitchFamily="18" charset="2"/>
              </a:rPr>
              <a:t></a:t>
            </a:r>
            <a:r>
              <a:rPr lang="en-US" sz="2400" smtClean="0">
                <a:latin typeface="VNI-Times" pitchFamily="2" charset="0"/>
              </a:rPr>
              <a:t>x;</a:t>
            </a:r>
          </a:p>
        </p:txBody>
      </p:sp>
      <p:sp>
        <p:nvSpPr>
          <p:cNvPr id="32773" name="Rectangle 4"/>
          <p:cNvSpPr>
            <a:spLocks noChangeArrowheads="1"/>
          </p:cNvSpPr>
          <p:nvPr/>
        </p:nvSpPr>
        <p:spPr bwMode="auto">
          <a:xfrm>
            <a:off x="1943100" y="3276600"/>
            <a:ext cx="6019800" cy="1371600"/>
          </a:xfrm>
          <a:prstGeom prst="rect">
            <a:avLst/>
          </a:prstGeom>
          <a:noFill/>
          <a:ln w="9525">
            <a:noFill/>
            <a:miter lim="800000"/>
            <a:headEnd/>
            <a:tailEnd/>
          </a:ln>
        </p:spPr>
        <p:txBody>
          <a:bodyPr/>
          <a:lstStyle/>
          <a:p>
            <a:pPr marL="533400" indent="-533400">
              <a:spcBef>
                <a:spcPct val="20000"/>
              </a:spcBef>
              <a:buClr>
                <a:schemeClr val="bg2"/>
              </a:buClr>
              <a:buSzPct val="75000"/>
              <a:buFont typeface="Wingdings" pitchFamily="2" charset="2"/>
              <a:buChar char="n"/>
            </a:pPr>
            <a:r>
              <a:rPr lang="en-US" sz="2400">
                <a:latin typeface="VNI-Times" pitchFamily="2" charset="0"/>
              </a:rPr>
              <a:t>Tính </a:t>
            </a:r>
            <a:r>
              <a:rPr lang="en-US" sz="2400" i="1">
                <a:latin typeface="VNI-Times" pitchFamily="2" charset="0"/>
              </a:rPr>
              <a:t>keát hôïp</a:t>
            </a:r>
            <a:r>
              <a:rPr lang="en-US" sz="2400">
                <a:latin typeface="VNI-Times" pitchFamily="2" charset="0"/>
              </a:rPr>
              <a:t>: </a:t>
            </a:r>
            <a:r>
              <a:rPr lang="en-US" sz="2400">
                <a:latin typeface="VNI-Times" pitchFamily="2" charset="0"/>
                <a:sym typeface="Symbol" pitchFamily="18" charset="2"/>
              </a:rPr>
              <a:t></a:t>
            </a:r>
            <a:r>
              <a:rPr lang="en-US" sz="2400">
                <a:latin typeface="VNI-Times" pitchFamily="2" charset="0"/>
              </a:rPr>
              <a:t>x,y,z</a:t>
            </a:r>
            <a:r>
              <a:rPr lang="en-US" sz="2400">
                <a:latin typeface="VNI-Times" pitchFamily="2" charset="0"/>
                <a:sym typeface="Symbol" pitchFamily="18" charset="2"/>
              </a:rPr>
              <a:t></a:t>
            </a:r>
            <a:r>
              <a:rPr lang="en-US" sz="2400">
                <a:latin typeface="VNI-Times" pitchFamily="2" charset="0"/>
              </a:rPr>
              <a:t>A</a:t>
            </a:r>
          </a:p>
          <a:p>
            <a:pPr marL="533400" indent="-533400">
              <a:spcBef>
                <a:spcPct val="20000"/>
              </a:spcBef>
              <a:buClr>
                <a:schemeClr val="bg2"/>
              </a:buClr>
              <a:buSzPct val="75000"/>
              <a:buFont typeface="Wingdings" pitchFamily="2" charset="2"/>
              <a:buNone/>
            </a:pPr>
            <a:r>
              <a:rPr lang="en-US" sz="2400">
                <a:latin typeface="VNI-Times" pitchFamily="2" charset="0"/>
              </a:rPr>
              <a:t>		(x</a:t>
            </a:r>
            <a:r>
              <a:rPr lang="en-US" sz="2400">
                <a:latin typeface="VNI-Times" pitchFamily="2" charset="0"/>
                <a:sym typeface="Symbol" pitchFamily="18" charset="2"/>
              </a:rPr>
              <a:t></a:t>
            </a:r>
            <a:r>
              <a:rPr lang="en-US" sz="2400">
                <a:latin typeface="VNI-Times" pitchFamily="2" charset="0"/>
              </a:rPr>
              <a:t>y) </a:t>
            </a:r>
            <a:r>
              <a:rPr lang="en-US" sz="2400">
                <a:latin typeface="VNI-Times" pitchFamily="2" charset="0"/>
                <a:sym typeface="Symbol" pitchFamily="18" charset="2"/>
              </a:rPr>
              <a:t></a:t>
            </a:r>
            <a:r>
              <a:rPr lang="en-US" sz="2400">
                <a:latin typeface="VNI-Times" pitchFamily="2" charset="0"/>
              </a:rPr>
              <a:t>z =	x</a:t>
            </a:r>
            <a:r>
              <a:rPr lang="en-US" sz="2400">
                <a:latin typeface="VNI-Times" pitchFamily="2" charset="0"/>
                <a:sym typeface="Symbol" pitchFamily="18" charset="2"/>
              </a:rPr>
              <a:t></a:t>
            </a:r>
            <a:r>
              <a:rPr lang="en-US" sz="2400">
                <a:latin typeface="VNI-Times" pitchFamily="2" charset="0"/>
              </a:rPr>
              <a:t>(y </a:t>
            </a:r>
            <a:r>
              <a:rPr lang="en-US" sz="2400">
                <a:latin typeface="VNI-Times" pitchFamily="2" charset="0"/>
                <a:sym typeface="Symbol" pitchFamily="18" charset="2"/>
              </a:rPr>
              <a:t></a:t>
            </a:r>
            <a:r>
              <a:rPr lang="en-US" sz="2400">
                <a:latin typeface="VNI-Times" pitchFamily="2" charset="0"/>
              </a:rPr>
              <a:t>z);</a:t>
            </a:r>
          </a:p>
          <a:p>
            <a:pPr marL="533400" indent="-533400">
              <a:spcBef>
                <a:spcPct val="20000"/>
              </a:spcBef>
              <a:buClr>
                <a:schemeClr val="bg2"/>
              </a:buClr>
              <a:buSzPct val="75000"/>
              <a:buFont typeface="Wingdings" pitchFamily="2" charset="2"/>
              <a:buNone/>
            </a:pPr>
            <a:r>
              <a:rPr lang="en-US" sz="2400">
                <a:latin typeface="VNI-Times" pitchFamily="2" charset="0"/>
              </a:rPr>
              <a:t>		(x</a:t>
            </a:r>
            <a:r>
              <a:rPr lang="en-US" sz="2400">
                <a:latin typeface="VNI-Times" pitchFamily="2" charset="0"/>
                <a:sym typeface="Symbol" pitchFamily="18" charset="2"/>
              </a:rPr>
              <a:t></a:t>
            </a:r>
            <a:r>
              <a:rPr lang="en-US" sz="2400">
                <a:latin typeface="VNI-Times" pitchFamily="2" charset="0"/>
              </a:rPr>
              <a:t>y) </a:t>
            </a:r>
            <a:r>
              <a:rPr lang="en-US" sz="2400">
                <a:latin typeface="VNI-Times" pitchFamily="2" charset="0"/>
                <a:sym typeface="Symbol" pitchFamily="18" charset="2"/>
              </a:rPr>
              <a:t></a:t>
            </a:r>
            <a:r>
              <a:rPr lang="en-US" sz="2400">
                <a:latin typeface="VNI-Times" pitchFamily="2" charset="0"/>
              </a:rPr>
              <a:t>z =	x</a:t>
            </a:r>
            <a:r>
              <a:rPr lang="en-US" sz="2400">
                <a:latin typeface="VNI-Times" pitchFamily="2" charset="0"/>
                <a:sym typeface="Symbol" pitchFamily="18" charset="2"/>
              </a:rPr>
              <a:t></a:t>
            </a:r>
            <a:r>
              <a:rPr lang="en-US" sz="2400">
                <a:latin typeface="VNI-Times" pitchFamily="2" charset="0"/>
              </a:rPr>
              <a:t> (y </a:t>
            </a:r>
            <a:r>
              <a:rPr lang="en-US" sz="2400">
                <a:latin typeface="VNI-Times" pitchFamily="2" charset="0"/>
                <a:sym typeface="Symbol" pitchFamily="18" charset="2"/>
              </a:rPr>
              <a:t></a:t>
            </a:r>
            <a:r>
              <a:rPr lang="en-US" sz="2400">
                <a:latin typeface="VNI-Times" pitchFamily="2" charset="0"/>
              </a:rPr>
              <a:t>z).</a:t>
            </a:r>
          </a:p>
        </p:txBody>
      </p:sp>
      <p:sp>
        <p:nvSpPr>
          <p:cNvPr id="32774" name="Rectangle 5"/>
          <p:cNvSpPr>
            <a:spLocks noChangeArrowheads="1"/>
          </p:cNvSpPr>
          <p:nvPr/>
        </p:nvSpPr>
        <p:spPr bwMode="auto">
          <a:xfrm>
            <a:off x="1943100" y="4800600"/>
            <a:ext cx="6019800" cy="1371600"/>
          </a:xfrm>
          <a:prstGeom prst="rect">
            <a:avLst/>
          </a:prstGeom>
          <a:noFill/>
          <a:ln w="9525">
            <a:noFill/>
            <a:miter lim="800000"/>
            <a:headEnd/>
            <a:tailEnd/>
          </a:ln>
        </p:spPr>
        <p:txBody>
          <a:bodyPr/>
          <a:lstStyle/>
          <a:p>
            <a:pPr marL="533400" indent="-533400">
              <a:spcBef>
                <a:spcPct val="20000"/>
              </a:spcBef>
              <a:buClr>
                <a:schemeClr val="bg2"/>
              </a:buClr>
              <a:buSzPct val="75000"/>
              <a:buFont typeface="Wingdings" pitchFamily="2" charset="2"/>
              <a:buChar char="n"/>
            </a:pPr>
            <a:r>
              <a:rPr lang="en-US" sz="2400">
                <a:latin typeface="VNI-Times" pitchFamily="2" charset="0"/>
              </a:rPr>
              <a:t>Tính </a:t>
            </a:r>
            <a:r>
              <a:rPr lang="en-US" sz="2400" i="1">
                <a:latin typeface="VNI-Times" pitchFamily="2" charset="0"/>
              </a:rPr>
              <a:t>phaân boá</a:t>
            </a:r>
            <a:r>
              <a:rPr lang="en-US" sz="2400">
                <a:latin typeface="VNI-Times" pitchFamily="2" charset="0"/>
              </a:rPr>
              <a:t>:  </a:t>
            </a:r>
            <a:r>
              <a:rPr lang="en-US" sz="2400">
                <a:latin typeface="VNI-Times" pitchFamily="2" charset="0"/>
                <a:sym typeface="Symbol" pitchFamily="18" charset="2"/>
              </a:rPr>
              <a:t></a:t>
            </a:r>
            <a:r>
              <a:rPr lang="en-US" sz="2400">
                <a:latin typeface="VNI-Times" pitchFamily="2" charset="0"/>
              </a:rPr>
              <a:t>x,y,z</a:t>
            </a:r>
            <a:r>
              <a:rPr lang="en-US" sz="2400">
                <a:latin typeface="VNI-Times" pitchFamily="2" charset="0"/>
                <a:sym typeface="Symbol" pitchFamily="18" charset="2"/>
              </a:rPr>
              <a:t></a:t>
            </a:r>
            <a:r>
              <a:rPr lang="en-US" sz="2400">
                <a:latin typeface="VNI-Times" pitchFamily="2" charset="0"/>
              </a:rPr>
              <a:t>A</a:t>
            </a:r>
          </a:p>
          <a:p>
            <a:pPr marL="533400" indent="-533400">
              <a:spcBef>
                <a:spcPct val="20000"/>
              </a:spcBef>
              <a:buClr>
                <a:schemeClr val="bg2"/>
              </a:buClr>
              <a:buSzPct val="75000"/>
              <a:buFont typeface="Wingdings" pitchFamily="2" charset="2"/>
              <a:buNone/>
            </a:pPr>
            <a:r>
              <a:rPr lang="en-US" sz="2400">
                <a:latin typeface="VNI-Times" pitchFamily="2" charset="0"/>
              </a:rPr>
              <a:t>		x</a:t>
            </a:r>
            <a:r>
              <a:rPr lang="en-US" sz="2400">
                <a:latin typeface="VNI-Times" pitchFamily="2" charset="0"/>
                <a:sym typeface="Symbol" pitchFamily="18" charset="2"/>
              </a:rPr>
              <a:t></a:t>
            </a:r>
            <a:r>
              <a:rPr lang="en-US" sz="2400">
                <a:latin typeface="VNI-Times" pitchFamily="2" charset="0"/>
              </a:rPr>
              <a:t>(y </a:t>
            </a:r>
            <a:r>
              <a:rPr lang="en-US" sz="2400">
                <a:latin typeface="VNI-Times" pitchFamily="2" charset="0"/>
                <a:sym typeface="Symbol" pitchFamily="18" charset="2"/>
              </a:rPr>
              <a:t></a:t>
            </a:r>
            <a:r>
              <a:rPr lang="en-US" sz="2400">
                <a:latin typeface="VNI-Times" pitchFamily="2" charset="0"/>
              </a:rPr>
              <a:t>z) =	(x</a:t>
            </a:r>
            <a:r>
              <a:rPr lang="en-US" sz="2400">
                <a:latin typeface="VNI-Times" pitchFamily="2" charset="0"/>
                <a:sym typeface="Symbol" pitchFamily="18" charset="2"/>
              </a:rPr>
              <a:t></a:t>
            </a:r>
            <a:r>
              <a:rPr lang="en-US" sz="2400">
                <a:latin typeface="VNI-Times" pitchFamily="2" charset="0"/>
              </a:rPr>
              <a:t>y) </a:t>
            </a:r>
            <a:r>
              <a:rPr lang="en-US" sz="2400">
                <a:latin typeface="VNI-Times" pitchFamily="2" charset="0"/>
                <a:sym typeface="Symbol" pitchFamily="18" charset="2"/>
              </a:rPr>
              <a:t></a:t>
            </a:r>
            <a:r>
              <a:rPr lang="en-US" sz="2400">
                <a:latin typeface="VNI-Times" pitchFamily="2" charset="0"/>
              </a:rPr>
              <a:t>(x</a:t>
            </a:r>
            <a:r>
              <a:rPr lang="en-US" sz="2400">
                <a:latin typeface="VNI-Times" pitchFamily="2" charset="0"/>
                <a:sym typeface="Symbol" pitchFamily="18" charset="2"/>
              </a:rPr>
              <a:t></a:t>
            </a:r>
            <a:r>
              <a:rPr lang="en-US" sz="2400">
                <a:latin typeface="VNI-Times" pitchFamily="2" charset="0"/>
              </a:rPr>
              <a:t>z);</a:t>
            </a:r>
          </a:p>
          <a:p>
            <a:pPr marL="533400" indent="-533400">
              <a:spcBef>
                <a:spcPct val="20000"/>
              </a:spcBef>
              <a:buClr>
                <a:schemeClr val="bg2"/>
              </a:buClr>
              <a:buSzPct val="75000"/>
              <a:buFont typeface="Wingdings" pitchFamily="2" charset="2"/>
              <a:buNone/>
            </a:pPr>
            <a:r>
              <a:rPr lang="en-US" sz="2400">
                <a:latin typeface="VNI-Times" pitchFamily="2" charset="0"/>
              </a:rPr>
              <a:t>		x</a:t>
            </a:r>
            <a:r>
              <a:rPr lang="en-US" sz="2400">
                <a:latin typeface="VNI-Times" pitchFamily="2" charset="0"/>
                <a:sym typeface="Symbol" pitchFamily="18" charset="2"/>
              </a:rPr>
              <a:t></a:t>
            </a:r>
            <a:r>
              <a:rPr lang="en-US" sz="2400">
                <a:latin typeface="VNI-Times" pitchFamily="2" charset="0"/>
              </a:rPr>
              <a:t> (y</a:t>
            </a:r>
            <a:r>
              <a:rPr lang="en-US" sz="2400">
                <a:latin typeface="VNI-Times" pitchFamily="2" charset="0"/>
                <a:sym typeface="Symbol" pitchFamily="18" charset="2"/>
              </a:rPr>
              <a:t></a:t>
            </a:r>
            <a:r>
              <a:rPr lang="en-US" sz="2400">
                <a:latin typeface="VNI-Times" pitchFamily="2" charset="0"/>
              </a:rPr>
              <a:t> z) =	(x</a:t>
            </a:r>
            <a:r>
              <a:rPr lang="en-US" sz="2400">
                <a:latin typeface="VNI-Times" pitchFamily="2" charset="0"/>
                <a:sym typeface="Symbol" pitchFamily="18" charset="2"/>
              </a:rPr>
              <a:t></a:t>
            </a:r>
            <a:r>
              <a:rPr lang="en-US" sz="2400">
                <a:latin typeface="VNI-Times" pitchFamily="2" charset="0"/>
              </a:rPr>
              <a:t>y) </a:t>
            </a:r>
            <a:r>
              <a:rPr lang="en-US" sz="2400">
                <a:latin typeface="VNI-Times" pitchFamily="2" charset="0"/>
                <a:sym typeface="Symbol" pitchFamily="18" charset="2"/>
              </a:rPr>
              <a:t></a:t>
            </a:r>
            <a:r>
              <a:rPr lang="en-US" sz="2400">
                <a:latin typeface="VNI-Times" pitchFamily="2" charset="0"/>
              </a:rPr>
              <a:t> (x</a:t>
            </a:r>
            <a:r>
              <a:rPr lang="en-US" sz="2400">
                <a:latin typeface="VNI-Times" pitchFamily="2" charset="0"/>
                <a:sym typeface="Symbol" pitchFamily="18" charset="2"/>
              </a:rPr>
              <a:t></a:t>
            </a:r>
            <a:r>
              <a:rPr lang="en-US" sz="2400">
                <a:latin typeface="VNI-Times" pitchFamily="2" charset="0"/>
              </a:rPr>
              <a:t>z).</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0" y="152400"/>
            <a:ext cx="8229600" cy="1370013"/>
          </a:xfrm>
          <a:prstGeom prst="rect">
            <a:avLst/>
          </a:prstGeom>
          <a:noFill/>
          <a:ln w="9525">
            <a:noFill/>
            <a:miter lim="800000"/>
            <a:headEnd/>
            <a:tailEnd/>
          </a:ln>
        </p:spPr>
        <p:txBody>
          <a:bodyPr>
            <a:spAutoFit/>
          </a:bodyPr>
          <a:lstStyle/>
          <a:p>
            <a:pPr>
              <a:spcBef>
                <a:spcPct val="50000"/>
              </a:spcBef>
            </a:pPr>
            <a:r>
              <a:rPr lang="en-US" sz="2400" b="1">
                <a:solidFill>
                  <a:srgbClr val="000000"/>
                </a:solidFill>
                <a:latin typeface="VNI-Centur" pitchFamily="2" charset="0"/>
                <a:cs typeface="Times New Roman" pitchFamily="18" charset="0"/>
              </a:rPr>
              <a:t>Böôùc 5:</a:t>
            </a:r>
            <a:r>
              <a:rPr lang="en-US" sz="2400">
                <a:solidFill>
                  <a:srgbClr val="000000"/>
                </a:solidFill>
                <a:latin typeface="VNI-Centur" pitchFamily="2" charset="0"/>
                <a:cs typeface="Times New Roman" pitchFamily="18" charset="0"/>
              </a:rPr>
              <a:t>  Xaùc ñònh caùc coâng thöùc ña thöùc toái tieåu cuûa f.</a:t>
            </a:r>
          </a:p>
          <a:p>
            <a:pPr>
              <a:spcBef>
                <a:spcPct val="50000"/>
              </a:spcBef>
            </a:pPr>
            <a:r>
              <a:rPr lang="en-US" sz="2400">
                <a:solidFill>
                  <a:srgbClr val="000000"/>
                </a:solidFill>
                <a:latin typeface="VNI-Centur" pitchFamily="2" charset="0"/>
                <a:cs typeface="Times New Roman" pitchFamily="18" charset="0"/>
              </a:rPr>
              <a:t>ÖÙng vôùi hai phuû toái tieåu goàm caùc teá baøo lôùn tìm ñöôïc ôû böôùc 4 ta tìm ñöôïc hai  coâng thöùc ña thöùc cuûa f:</a:t>
            </a:r>
          </a:p>
        </p:txBody>
      </p:sp>
      <p:pic>
        <p:nvPicPr>
          <p:cNvPr id="163843" name="Picture 3"/>
          <p:cNvPicPr>
            <a:picLocks noChangeAspect="1" noChangeArrowheads="1"/>
          </p:cNvPicPr>
          <p:nvPr/>
        </p:nvPicPr>
        <p:blipFill>
          <a:blip r:embed="rId2"/>
          <a:srcRect/>
          <a:stretch>
            <a:fillRect/>
          </a:stretch>
        </p:blipFill>
        <p:spPr bwMode="auto">
          <a:xfrm>
            <a:off x="1981200" y="1860550"/>
            <a:ext cx="3962400" cy="1263650"/>
          </a:xfrm>
          <a:prstGeom prst="rect">
            <a:avLst/>
          </a:prstGeom>
          <a:noFill/>
          <a:ln w="9525">
            <a:noFill/>
            <a:miter lim="800000"/>
            <a:headEnd/>
            <a:tailEnd/>
          </a:ln>
        </p:spPr>
      </p:pic>
      <p:sp>
        <p:nvSpPr>
          <p:cNvPr id="163844" name="Text Box 4"/>
          <p:cNvSpPr txBox="1">
            <a:spLocks noChangeArrowheads="1"/>
          </p:cNvSpPr>
          <p:nvPr/>
        </p:nvSpPr>
        <p:spPr bwMode="auto">
          <a:xfrm>
            <a:off x="304800" y="3352800"/>
            <a:ext cx="8153400" cy="1373188"/>
          </a:xfrm>
          <a:prstGeom prst="rect">
            <a:avLst/>
          </a:prstGeom>
          <a:noFill/>
          <a:ln w="9525">
            <a:noFill/>
            <a:miter lim="800000"/>
            <a:headEnd/>
            <a:tailEnd/>
          </a:ln>
        </p:spPr>
        <p:txBody>
          <a:bodyPr>
            <a:spAutoFit/>
          </a:bodyPr>
          <a:lstStyle/>
          <a:p>
            <a:pPr>
              <a:spcBef>
                <a:spcPct val="50000"/>
              </a:spcBef>
            </a:pPr>
            <a:r>
              <a:rPr lang="en-US" sz="2800">
                <a:solidFill>
                  <a:srgbClr val="000000"/>
                </a:solidFill>
                <a:latin typeface="VNI-Centur" pitchFamily="2" charset="0"/>
                <a:cs typeface="Times New Roman" pitchFamily="18" charset="0"/>
              </a:rPr>
              <a:t>Ta thaáy hai coâng thöùc treân ñôn giaûn nhö nhau. Do ñoù, chuùng ñeàu laø hai coâng thöùc ña thöùc toái tieåu cuûa 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163842"/>
                                        </p:tgtEl>
                                        <p:attrNameLst>
                                          <p:attrName>style.visibility</p:attrName>
                                        </p:attrNameLst>
                                      </p:cBhvr>
                                      <p:to>
                                        <p:strVal val="visible"/>
                                      </p:to>
                                    </p:set>
                                    <p:animEffect transition="in" filter="fade">
                                      <p:cBhvr>
                                        <p:cTn id="7" dur="1000"/>
                                        <p:tgtEl>
                                          <p:spTgt spid="163842"/>
                                        </p:tgtEl>
                                      </p:cBhvr>
                                    </p:animEffect>
                                    <p:anim calcmode="lin" valueType="num">
                                      <p:cBhvr>
                                        <p:cTn id="8" dur="1000" fill="hold"/>
                                        <p:tgtEl>
                                          <p:spTgt spid="163842"/>
                                        </p:tgtEl>
                                        <p:attrNameLst>
                                          <p:attrName>ppt_x</p:attrName>
                                        </p:attrNameLst>
                                      </p:cBhvr>
                                      <p:tavLst>
                                        <p:tav tm="0">
                                          <p:val>
                                            <p:strVal val="#ppt_x-.1"/>
                                          </p:val>
                                        </p:tav>
                                        <p:tav tm="100000">
                                          <p:val>
                                            <p:strVal val="#ppt_x"/>
                                          </p:val>
                                        </p:tav>
                                      </p:tavLst>
                                    </p:anim>
                                    <p:anim calcmode="lin" valueType="num">
                                      <p:cBhvr>
                                        <p:cTn id="9" dur="1000" fill="hold"/>
                                        <p:tgtEl>
                                          <p:spTgt spid="163842"/>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6" fill="hold" nodeType="clickEffect">
                                  <p:stCondLst>
                                    <p:cond delay="0"/>
                                  </p:stCondLst>
                                  <p:childTnLst>
                                    <p:set>
                                      <p:cBhvr>
                                        <p:cTn id="13" dur="1" fill="hold">
                                          <p:stCondLst>
                                            <p:cond delay="0"/>
                                          </p:stCondLst>
                                        </p:cTn>
                                        <p:tgtEl>
                                          <p:spTgt spid="163843"/>
                                        </p:tgtEl>
                                        <p:attrNameLst>
                                          <p:attrName>style.visibility</p:attrName>
                                        </p:attrNameLst>
                                      </p:cBhvr>
                                      <p:to>
                                        <p:strVal val="visible"/>
                                      </p:to>
                                    </p:set>
                                    <p:anim calcmode="lin" valueType="num">
                                      <p:cBhvr additive="base">
                                        <p:cTn id="14" dur="2000" fill="hold"/>
                                        <p:tgtEl>
                                          <p:spTgt spid="163843"/>
                                        </p:tgtEl>
                                        <p:attrNameLst>
                                          <p:attrName>ppt_x</p:attrName>
                                        </p:attrNameLst>
                                      </p:cBhvr>
                                      <p:tavLst>
                                        <p:tav tm="0">
                                          <p:val>
                                            <p:strVal val="1+#ppt_w/2"/>
                                          </p:val>
                                        </p:tav>
                                        <p:tav tm="100000">
                                          <p:val>
                                            <p:strVal val="#ppt_x"/>
                                          </p:val>
                                        </p:tav>
                                      </p:tavLst>
                                    </p:anim>
                                    <p:anim calcmode="lin" valueType="num">
                                      <p:cBhvr additive="base">
                                        <p:cTn id="15" dur="2000" fill="hold"/>
                                        <p:tgtEl>
                                          <p:spTgt spid="16384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0" presetClass="entr" presetSubtype="0" fill="hold" grpId="0" nodeType="clickEffect">
                                  <p:stCondLst>
                                    <p:cond delay="0"/>
                                  </p:stCondLst>
                                  <p:iterate type="lt">
                                    <p:tmPct val="10000"/>
                                  </p:iterate>
                                  <p:childTnLst>
                                    <p:set>
                                      <p:cBhvr>
                                        <p:cTn id="19" dur="1" fill="hold">
                                          <p:stCondLst>
                                            <p:cond delay="0"/>
                                          </p:stCondLst>
                                        </p:cTn>
                                        <p:tgtEl>
                                          <p:spTgt spid="163844"/>
                                        </p:tgtEl>
                                        <p:attrNameLst>
                                          <p:attrName>style.visibility</p:attrName>
                                        </p:attrNameLst>
                                      </p:cBhvr>
                                      <p:to>
                                        <p:strVal val="visible"/>
                                      </p:to>
                                    </p:set>
                                    <p:animEffect transition="in" filter="fade">
                                      <p:cBhvr>
                                        <p:cTn id="20" dur="1000"/>
                                        <p:tgtEl>
                                          <p:spTgt spid="163844"/>
                                        </p:tgtEl>
                                      </p:cBhvr>
                                    </p:animEffect>
                                    <p:anim calcmode="lin" valueType="num">
                                      <p:cBhvr>
                                        <p:cTn id="21" dur="1000" fill="hold"/>
                                        <p:tgtEl>
                                          <p:spTgt spid="163844"/>
                                        </p:tgtEl>
                                        <p:attrNameLst>
                                          <p:attrName>ppt_x</p:attrName>
                                        </p:attrNameLst>
                                      </p:cBhvr>
                                      <p:tavLst>
                                        <p:tav tm="0">
                                          <p:val>
                                            <p:strVal val="#ppt_x-.1"/>
                                          </p:val>
                                        </p:tav>
                                        <p:tav tm="100000">
                                          <p:val>
                                            <p:strVal val="#ppt_x"/>
                                          </p:val>
                                        </p:tav>
                                      </p:tavLst>
                                    </p:anim>
                                    <p:anim calcmode="lin" valueType="num">
                                      <p:cBhvr>
                                        <p:cTn id="22" dur="1000" fill="hold"/>
                                        <p:tgtEl>
                                          <p:spTgt spid="1638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p:bldP spid="16384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endParaRPr lang="en-US" smtClean="0"/>
          </a:p>
        </p:txBody>
      </p:sp>
      <p:sp>
        <p:nvSpPr>
          <p:cNvPr id="14340" name="Rectangle 3"/>
          <p:cNvSpPr>
            <a:spLocks noGrp="1" noChangeArrowheads="1"/>
          </p:cNvSpPr>
          <p:nvPr>
            <p:ph type="body" idx="1"/>
          </p:nvPr>
        </p:nvSpPr>
        <p:spPr/>
        <p:txBody>
          <a:bodyPr/>
          <a:lstStyle/>
          <a:p>
            <a:pPr eaLnBrk="1" hangingPunct="1">
              <a:buFontTx/>
              <a:buNone/>
            </a:pPr>
            <a:r>
              <a:rPr lang="en-US" b="1" smtClean="0">
                <a:solidFill>
                  <a:srgbClr val="000000"/>
                </a:solidFill>
                <a:latin typeface="VNI-Times" pitchFamily="2" charset="0"/>
              </a:rPr>
              <a:t>V</a:t>
            </a:r>
            <a:r>
              <a:rPr lang="en-US" b="1" smtClean="0"/>
              <a:t>ídụ 3(</a:t>
            </a:r>
            <a:r>
              <a:rPr lang="en-US" b="1" smtClean="0">
                <a:solidFill>
                  <a:srgbClr val="000000"/>
                </a:solidFill>
                <a:latin typeface="VNI-Times" pitchFamily="2" charset="0"/>
              </a:rPr>
              <a:t>BAØI 7</a:t>
            </a:r>
            <a:r>
              <a:rPr lang="en-US" b="1" smtClean="0"/>
              <a:t>Đề2007)</a:t>
            </a:r>
            <a:r>
              <a:rPr lang="en-US" b="1" smtClean="0">
                <a:solidFill>
                  <a:srgbClr val="000000"/>
                </a:solidFill>
                <a:latin typeface="VNI-Times" pitchFamily="2" charset="0"/>
              </a:rPr>
              <a:t> </a:t>
            </a:r>
          </a:p>
          <a:p>
            <a:pPr eaLnBrk="1" hangingPunct="1"/>
            <a:r>
              <a:rPr lang="en-US" smtClean="0">
                <a:solidFill>
                  <a:srgbClr val="000000"/>
                </a:solidFill>
                <a:latin typeface="VNI-Times" pitchFamily="2" charset="0"/>
                <a:cs typeface="Times New Roman" pitchFamily="18" charset="0"/>
              </a:rPr>
              <a:t>Haõy xaùc ñònh caùc coâng thöùc ña thöùc toái tieåu cuûa haøm Bool: </a:t>
            </a:r>
            <a:endParaRPr lang="en-US" b="1" smtClean="0">
              <a:solidFill>
                <a:srgbClr val="000000"/>
              </a:solidFill>
              <a:latin typeface="VNI-Times" pitchFamily="2" charset="0"/>
            </a:endParaRPr>
          </a:p>
          <a:p>
            <a:pPr eaLnBrk="1" hangingPunct="1"/>
            <a:endParaRPr lang="en-US" smtClean="0"/>
          </a:p>
        </p:txBody>
      </p:sp>
      <p:sp>
        <p:nvSpPr>
          <p:cNvPr id="1434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4338" name="Object 2"/>
          <p:cNvGraphicFramePr>
            <a:graphicFrameLocks noChangeAspect="1"/>
          </p:cNvGraphicFramePr>
          <p:nvPr/>
        </p:nvGraphicFramePr>
        <p:xfrm>
          <a:off x="609600" y="3581400"/>
          <a:ext cx="8001000" cy="990600"/>
        </p:xfrm>
        <a:graphic>
          <a:graphicData uri="http://schemas.openxmlformats.org/presentationml/2006/ole">
            <p:oleObj spid="_x0000_s14338" name="Equation" r:id="rId3" imgW="2133600" imgH="203200" progId="Equation.DSMT4">
              <p:embed/>
            </p:oleObj>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endParaRPr lang="en-US" smtClean="0"/>
          </a:p>
        </p:txBody>
      </p:sp>
      <p:sp>
        <p:nvSpPr>
          <p:cNvPr id="66563" name="Rectangle 3"/>
          <p:cNvSpPr>
            <a:spLocks noGrp="1" noChangeArrowheads="1"/>
          </p:cNvSpPr>
          <p:nvPr>
            <p:ph type="body" idx="1"/>
          </p:nvPr>
        </p:nvSpPr>
        <p:spPr/>
        <p:txBody>
          <a:bodyPr/>
          <a:lstStyle/>
          <a:p>
            <a:pPr eaLnBrk="1" hangingPunct="1"/>
            <a:r>
              <a:rPr lang="de-DE" smtClean="0">
                <a:solidFill>
                  <a:srgbClr val="000000"/>
                </a:solidFill>
                <a:latin typeface="VNI-Times" pitchFamily="2" charset="0"/>
                <a:cs typeface="Times New Roman" pitchFamily="18" charset="0"/>
              </a:rPr>
              <a:t>Bieåu ñoà Karnaugh: (</a:t>
            </a:r>
            <a:r>
              <a:rPr lang="de-DE" b="1" smtClean="0">
                <a:solidFill>
                  <a:srgbClr val="000000"/>
                </a:solidFill>
                <a:latin typeface="VNI-Times" pitchFamily="2" charset="0"/>
                <a:cs typeface="Times New Roman" pitchFamily="18" charset="0"/>
              </a:rPr>
              <a:t>0,25ñ</a:t>
            </a:r>
            <a:r>
              <a:rPr lang="de-DE" smtClean="0">
                <a:solidFill>
                  <a:srgbClr val="000000"/>
                </a:solidFill>
                <a:latin typeface="VNI-Times" pitchFamily="2" charset="0"/>
                <a:cs typeface="Times New Roman" pitchFamily="18" charset="0"/>
              </a:rPr>
              <a:t>)</a:t>
            </a:r>
            <a:r>
              <a:rPr lang="de-DE" smtClean="0"/>
              <a:t> </a:t>
            </a:r>
            <a:endParaRPr lang="en-US" smtClean="0"/>
          </a:p>
        </p:txBody>
      </p:sp>
      <p:graphicFrame>
        <p:nvGraphicFramePr>
          <p:cNvPr id="165892" name="Group 4"/>
          <p:cNvGraphicFramePr>
            <a:graphicFrameLocks noGrp="1"/>
          </p:cNvGraphicFramePr>
          <p:nvPr/>
        </p:nvGraphicFramePr>
        <p:xfrm>
          <a:off x="3200400" y="2393950"/>
          <a:ext cx="1981200" cy="2073275"/>
        </p:xfrm>
        <a:graphic>
          <a:graphicData uri="http://schemas.openxmlformats.org/drawingml/2006/table">
            <a:tbl>
              <a:tblPr/>
              <a:tblGrid>
                <a:gridCol w="522288"/>
                <a:gridCol w="495300"/>
                <a:gridCol w="484187"/>
                <a:gridCol w="479425"/>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4B4B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4B4B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4B4B4"/>
                    </a:solid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4B4B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4B4B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4B4B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4B4B4"/>
                    </a:solid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4B4B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4B4B4"/>
                    </a:solidFill>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pPr eaLnBrk="1" hangingPunct="1"/>
            <a:endParaRPr lang="en-US" smtClean="0"/>
          </a:p>
        </p:txBody>
      </p:sp>
      <p:sp>
        <p:nvSpPr>
          <p:cNvPr id="15366" name="Rectangle 3"/>
          <p:cNvSpPr>
            <a:spLocks noGrp="1" noChangeArrowheads="1"/>
          </p:cNvSpPr>
          <p:nvPr>
            <p:ph type="body" idx="1"/>
          </p:nvPr>
        </p:nvSpPr>
        <p:spPr/>
        <p:txBody>
          <a:bodyPr/>
          <a:lstStyle/>
          <a:p>
            <a:pPr algn="just" eaLnBrk="1" hangingPunct="1"/>
            <a:r>
              <a:rPr lang="en-US" smtClean="0">
                <a:solidFill>
                  <a:srgbClr val="000000"/>
                </a:solidFill>
                <a:latin typeface="VNI-Times" pitchFamily="2" charset="0"/>
                <a:cs typeface="Times New Roman" pitchFamily="18" charset="0"/>
              </a:rPr>
              <a:t>Caùc teá baøo lôùn:</a:t>
            </a:r>
            <a:r>
              <a:rPr lang="en-US" smtClean="0">
                <a:solidFill>
                  <a:srgbClr val="000000"/>
                </a:solidFill>
                <a:latin typeface="VNI-Helve" pitchFamily="2" charset="0"/>
                <a:cs typeface="Times New Roman" pitchFamily="18" charset="0"/>
              </a:rPr>
              <a:t> (</a:t>
            </a:r>
            <a:r>
              <a:rPr lang="en-US" b="1" smtClean="0">
                <a:solidFill>
                  <a:srgbClr val="000000"/>
                </a:solidFill>
                <a:latin typeface="Times New Roman" pitchFamily="18" charset="0"/>
                <a:cs typeface="Times New Roman" pitchFamily="18" charset="0"/>
              </a:rPr>
              <a:t>0,5đ)</a:t>
            </a:r>
            <a:endParaRPr lang="en-US" smtClean="0">
              <a:solidFill>
                <a:srgbClr val="000000"/>
              </a:solidFill>
              <a:latin typeface="Times New Roman" pitchFamily="18" charset="0"/>
              <a:cs typeface="Times New Roman" pitchFamily="18" charset="0"/>
            </a:endParaRPr>
          </a:p>
          <a:p>
            <a:pPr eaLnBrk="1" hangingPunct="1"/>
            <a:endParaRPr lang="en-US" smtClean="0">
              <a:solidFill>
                <a:srgbClr val="000000"/>
              </a:solidFill>
              <a:latin typeface="VNI-Times" pitchFamily="2" charset="0"/>
              <a:cs typeface="Times New Roman" pitchFamily="18" charset="0"/>
            </a:endParaRPr>
          </a:p>
          <a:p>
            <a:pPr eaLnBrk="1" hangingPunct="1"/>
            <a:r>
              <a:rPr lang="en-US" smtClean="0">
                <a:solidFill>
                  <a:srgbClr val="000000"/>
                </a:solidFill>
                <a:latin typeface="VNI-Times" pitchFamily="2" charset="0"/>
                <a:cs typeface="Times New Roman" pitchFamily="18" charset="0"/>
              </a:rPr>
              <a:t>Caùc teá baøo lôùn baét buoäc phaûi choïn laø</a:t>
            </a:r>
          </a:p>
          <a:p>
            <a:pPr eaLnBrk="1" hangingPunct="1"/>
            <a:endParaRPr lang="en-US" smtClean="0">
              <a:solidFill>
                <a:srgbClr val="000000"/>
              </a:solidFill>
              <a:latin typeface="VNI-Times" pitchFamily="2" charset="0"/>
              <a:cs typeface="Times New Roman" pitchFamily="18" charset="0"/>
            </a:endParaRPr>
          </a:p>
          <a:p>
            <a:pPr eaLnBrk="1" hangingPunct="1"/>
            <a:r>
              <a:rPr lang="en-US" smtClean="0">
                <a:solidFill>
                  <a:srgbClr val="000000"/>
                </a:solidFill>
                <a:latin typeface="VNI-Times" pitchFamily="2" charset="0"/>
                <a:cs typeface="Times New Roman" pitchFamily="18" charset="0"/>
              </a:rPr>
              <a:t>Coøn laïi oâ (1,4) coù theå naèm trong 2 teá baøo lôùn</a:t>
            </a:r>
          </a:p>
          <a:p>
            <a:pPr eaLnBrk="1" hangingPunct="1">
              <a:buFontTx/>
              <a:buNone/>
            </a:pPr>
            <a:r>
              <a:rPr lang="en-US" smtClean="0">
                <a:solidFill>
                  <a:srgbClr val="000000"/>
                </a:solidFill>
                <a:latin typeface="VNI-Times" pitchFamily="2" charset="0"/>
                <a:cs typeface="Times New Roman" pitchFamily="18" charset="0"/>
              </a:rPr>
              <a:t>  </a:t>
            </a:r>
          </a:p>
        </p:txBody>
      </p:sp>
      <p:sp>
        <p:nvSpPr>
          <p:cNvPr id="1536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5362" name="Object 2"/>
          <p:cNvGraphicFramePr>
            <a:graphicFrameLocks noChangeAspect="1"/>
          </p:cNvGraphicFramePr>
          <p:nvPr/>
        </p:nvGraphicFramePr>
        <p:xfrm>
          <a:off x="4953000" y="1644650"/>
          <a:ext cx="3352800" cy="506413"/>
        </p:xfrm>
        <a:graphic>
          <a:graphicData uri="http://schemas.openxmlformats.org/presentationml/2006/ole">
            <p:oleObj spid="_x0000_s15362" name="Equation" r:id="rId3" imgW="1320227" imgH="203112" progId="Equation.DSMT4">
              <p:embed/>
            </p:oleObj>
          </a:graphicData>
        </a:graphic>
      </p:graphicFrame>
      <p:sp>
        <p:nvSpPr>
          <p:cNvPr id="1536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5363" name="Object 3"/>
          <p:cNvGraphicFramePr>
            <a:graphicFrameLocks noChangeAspect="1"/>
          </p:cNvGraphicFramePr>
          <p:nvPr/>
        </p:nvGraphicFramePr>
        <p:xfrm>
          <a:off x="1066800" y="3352800"/>
          <a:ext cx="2057400" cy="590550"/>
        </p:xfrm>
        <a:graphic>
          <a:graphicData uri="http://schemas.openxmlformats.org/presentationml/2006/ole">
            <p:oleObj spid="_x0000_s15363" name="Equation" r:id="rId4" imgW="698197" imgH="203112" progId="Equation.DSMT4">
              <p:embed/>
            </p:oleObj>
          </a:graphicData>
        </a:graphic>
      </p:graphicFrame>
      <p:sp>
        <p:nvSpPr>
          <p:cNvPr id="15369"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5364" name="Object 4"/>
          <p:cNvGraphicFramePr>
            <a:graphicFrameLocks noChangeAspect="1"/>
          </p:cNvGraphicFramePr>
          <p:nvPr/>
        </p:nvGraphicFramePr>
        <p:xfrm>
          <a:off x="3505200" y="4876800"/>
          <a:ext cx="1524000" cy="571500"/>
        </p:xfrm>
        <a:graphic>
          <a:graphicData uri="http://schemas.openxmlformats.org/presentationml/2006/ole">
            <p:oleObj spid="_x0000_s15364" name="Equation" r:id="rId5" imgW="533169" imgH="203112" progId="Equation.DSMT4">
              <p:embed/>
            </p:oleObj>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endParaRPr lang="en-US" smtClean="0"/>
          </a:p>
        </p:txBody>
      </p:sp>
      <p:sp>
        <p:nvSpPr>
          <p:cNvPr id="16388" name="Rectangle 3"/>
          <p:cNvSpPr>
            <a:spLocks noGrp="1" noChangeArrowheads="1"/>
          </p:cNvSpPr>
          <p:nvPr>
            <p:ph type="body" idx="1"/>
          </p:nvPr>
        </p:nvSpPr>
        <p:spPr/>
        <p:txBody>
          <a:bodyPr/>
          <a:lstStyle/>
          <a:p>
            <a:pPr algn="just" eaLnBrk="1" hangingPunct="1"/>
            <a:r>
              <a:rPr lang="en-US" smtClean="0">
                <a:solidFill>
                  <a:srgbClr val="000000"/>
                </a:solidFill>
                <a:latin typeface="VNI-Times" pitchFamily="2" charset="0"/>
                <a:cs typeface="Times New Roman" pitchFamily="18" charset="0"/>
              </a:rPr>
              <a:t>Do ñoù coù 2 coâng thöùc ña thöùc töông öùng vôùi phuû toái tieåu: (</a:t>
            </a:r>
            <a:r>
              <a:rPr lang="en-US" b="1" smtClean="0">
                <a:solidFill>
                  <a:srgbClr val="000000"/>
                </a:solidFill>
                <a:latin typeface="VNI-Times" pitchFamily="2" charset="0"/>
                <a:cs typeface="Times New Roman" pitchFamily="18" charset="0"/>
              </a:rPr>
              <a:t>0, 5ñ)</a:t>
            </a:r>
            <a:endParaRPr lang="en-US" smtClean="0">
              <a:solidFill>
                <a:srgbClr val="000000"/>
              </a:solidFill>
              <a:latin typeface="VNI-Times" pitchFamily="2" charset="0"/>
              <a:cs typeface="Times New Roman" pitchFamily="18" charset="0"/>
            </a:endParaRPr>
          </a:p>
          <a:p>
            <a:pPr algn="just" eaLnBrk="1" hangingPunct="1"/>
            <a:endParaRPr lang="en-US" smtClean="0">
              <a:solidFill>
                <a:srgbClr val="000000"/>
              </a:solidFill>
              <a:latin typeface="VNI-Times" pitchFamily="2" charset="0"/>
              <a:cs typeface="Times New Roman" pitchFamily="18" charset="0"/>
            </a:endParaRPr>
          </a:p>
          <a:p>
            <a:pPr algn="just" eaLnBrk="1" hangingPunct="1"/>
            <a:endParaRPr lang="en-US" smtClean="0">
              <a:solidFill>
                <a:srgbClr val="000000"/>
              </a:solidFill>
              <a:latin typeface="VNI-Times" pitchFamily="2" charset="0"/>
              <a:cs typeface="Times New Roman" pitchFamily="18" charset="0"/>
            </a:endParaRPr>
          </a:p>
          <a:p>
            <a:pPr algn="just" eaLnBrk="1" hangingPunct="1"/>
            <a:r>
              <a:rPr lang="en-US" smtClean="0">
                <a:solidFill>
                  <a:srgbClr val="000000"/>
                </a:solidFill>
                <a:latin typeface="VNI-Times" pitchFamily="2" charset="0"/>
                <a:cs typeface="Times New Roman" pitchFamily="18" charset="0"/>
              </a:rPr>
              <a:t>Trong ñoù chæ coù coâng thöùc thöù hai laø toái tieåu (</a:t>
            </a:r>
            <a:r>
              <a:rPr lang="en-US" b="1" smtClean="0">
                <a:solidFill>
                  <a:srgbClr val="000000"/>
                </a:solidFill>
                <a:latin typeface="VNI-Times" pitchFamily="2" charset="0"/>
                <a:cs typeface="Times New Roman" pitchFamily="18" charset="0"/>
              </a:rPr>
              <a:t>0,25ñ)</a:t>
            </a:r>
          </a:p>
        </p:txBody>
      </p:sp>
      <p:sp>
        <p:nvSpPr>
          <p:cNvPr id="1638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6386" name="Object 2"/>
          <p:cNvGraphicFramePr>
            <a:graphicFrameLocks noChangeAspect="1"/>
          </p:cNvGraphicFramePr>
          <p:nvPr/>
        </p:nvGraphicFramePr>
        <p:xfrm>
          <a:off x="990600" y="2605088"/>
          <a:ext cx="5638800" cy="1128712"/>
        </p:xfrm>
        <a:graphic>
          <a:graphicData uri="http://schemas.openxmlformats.org/presentationml/2006/ole">
            <p:oleObj spid="_x0000_s16386" name="Equation" r:id="rId3" imgW="1511300" imgH="431800" progId="Equation.DSMT4">
              <p:embed/>
            </p:oleObj>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1905000" y="304800"/>
            <a:ext cx="5029200" cy="457200"/>
          </a:xfrm>
          <a:prstGeom prst="rect">
            <a:avLst/>
          </a:prstGeom>
          <a:noFill/>
          <a:ln w="9525">
            <a:noFill/>
            <a:miter lim="800000"/>
            <a:headEnd/>
            <a:tailEnd/>
          </a:ln>
        </p:spPr>
        <p:txBody>
          <a:bodyPr>
            <a:spAutoFit/>
          </a:bodyPr>
          <a:lstStyle/>
          <a:p>
            <a:pPr>
              <a:spcBef>
                <a:spcPct val="50000"/>
              </a:spcBef>
            </a:pPr>
            <a:r>
              <a:rPr lang="en-US" sz="2400" b="1">
                <a:solidFill>
                  <a:srgbClr val="000000"/>
                </a:solidFill>
                <a:latin typeface="VNI-Centur" pitchFamily="2" charset="0"/>
                <a:cs typeface="Times New Roman" pitchFamily="18" charset="0"/>
              </a:rPr>
              <a:t>Maïng  logic (Maïng caùc coång)</a:t>
            </a:r>
            <a:r>
              <a:rPr lang="en-US" sz="2400" b="1"/>
              <a:t> </a:t>
            </a:r>
          </a:p>
        </p:txBody>
      </p:sp>
      <p:sp>
        <p:nvSpPr>
          <p:cNvPr id="168963" name="Text Box 3"/>
          <p:cNvSpPr txBox="1">
            <a:spLocks noChangeArrowheads="1"/>
          </p:cNvSpPr>
          <p:nvPr/>
        </p:nvSpPr>
        <p:spPr bwMode="auto">
          <a:xfrm>
            <a:off x="457200" y="1143000"/>
            <a:ext cx="2057400" cy="366713"/>
          </a:xfrm>
          <a:prstGeom prst="rect">
            <a:avLst/>
          </a:prstGeom>
          <a:noFill/>
          <a:ln w="9525">
            <a:noFill/>
            <a:miter lim="800000"/>
            <a:headEnd/>
            <a:tailEnd/>
          </a:ln>
        </p:spPr>
        <p:txBody>
          <a:bodyPr>
            <a:spAutoFit/>
          </a:bodyPr>
          <a:lstStyle/>
          <a:p>
            <a:pPr>
              <a:spcBef>
                <a:spcPct val="50000"/>
              </a:spcBef>
            </a:pPr>
            <a:r>
              <a:rPr lang="en-US" b="1">
                <a:solidFill>
                  <a:srgbClr val="000000"/>
                </a:solidFill>
                <a:latin typeface="VNI-Centur" pitchFamily="2" charset="0"/>
                <a:cs typeface="Times New Roman" pitchFamily="18" charset="0"/>
              </a:rPr>
              <a:t>Ñònh nghóa</a:t>
            </a:r>
            <a:r>
              <a:rPr lang="en-US" b="1"/>
              <a:t> </a:t>
            </a:r>
          </a:p>
        </p:txBody>
      </p:sp>
      <p:sp>
        <p:nvSpPr>
          <p:cNvPr id="168964" name="Text Box 4"/>
          <p:cNvSpPr txBox="1">
            <a:spLocks noChangeArrowheads="1"/>
          </p:cNvSpPr>
          <p:nvPr/>
        </p:nvSpPr>
        <p:spPr bwMode="auto">
          <a:xfrm>
            <a:off x="1524000" y="1676400"/>
            <a:ext cx="6858000" cy="641350"/>
          </a:xfrm>
          <a:prstGeom prst="rect">
            <a:avLst/>
          </a:prstGeom>
          <a:noFill/>
          <a:ln w="9525">
            <a:noFill/>
            <a:miter lim="800000"/>
            <a:headEnd/>
            <a:tailEnd/>
          </a:ln>
        </p:spPr>
        <p:txBody>
          <a:bodyPr>
            <a:spAutoFit/>
          </a:bodyPr>
          <a:lstStyle/>
          <a:p>
            <a:pPr>
              <a:spcBef>
                <a:spcPct val="50000"/>
              </a:spcBef>
            </a:pPr>
            <a:r>
              <a:rPr lang="en-US">
                <a:solidFill>
                  <a:srgbClr val="000000"/>
                </a:solidFill>
                <a:latin typeface="VNI-Centur" pitchFamily="2" charset="0"/>
                <a:cs typeface="Times New Roman" pitchFamily="18" charset="0"/>
              </a:rPr>
              <a:t>Moät maïng logic hay moät maïng caùc coång laø moät heä thoáng coù daïng:</a:t>
            </a:r>
          </a:p>
        </p:txBody>
      </p:sp>
      <p:pic>
        <p:nvPicPr>
          <p:cNvPr id="168965" name="Picture 5"/>
          <p:cNvPicPr>
            <a:picLocks noChangeAspect="1" noChangeArrowheads="1"/>
          </p:cNvPicPr>
          <p:nvPr/>
        </p:nvPicPr>
        <p:blipFill>
          <a:blip r:embed="rId2"/>
          <a:srcRect/>
          <a:stretch>
            <a:fillRect/>
          </a:stretch>
        </p:blipFill>
        <p:spPr bwMode="auto">
          <a:xfrm>
            <a:off x="2743200" y="2819400"/>
            <a:ext cx="3698875" cy="1360488"/>
          </a:xfrm>
          <a:prstGeom prst="rect">
            <a:avLst/>
          </a:prstGeom>
          <a:noFill/>
          <a:ln w="9525">
            <a:noFill/>
            <a:miter lim="800000"/>
            <a:headEnd/>
            <a:tailEnd/>
          </a:ln>
        </p:spPr>
      </p:pic>
      <p:sp>
        <p:nvSpPr>
          <p:cNvPr id="168966" name="Text Box 6"/>
          <p:cNvSpPr txBox="1">
            <a:spLocks noChangeArrowheads="1"/>
          </p:cNvSpPr>
          <p:nvPr/>
        </p:nvSpPr>
        <p:spPr bwMode="auto">
          <a:xfrm>
            <a:off x="1143000" y="4343400"/>
            <a:ext cx="7543800" cy="1879600"/>
          </a:xfrm>
          <a:prstGeom prst="rect">
            <a:avLst/>
          </a:prstGeom>
          <a:noFill/>
          <a:ln w="9525">
            <a:noFill/>
            <a:miter lim="800000"/>
            <a:headEnd/>
            <a:tailEnd/>
          </a:ln>
        </p:spPr>
        <p:txBody>
          <a:bodyPr>
            <a:spAutoFit/>
          </a:bodyPr>
          <a:lstStyle/>
          <a:p>
            <a:pPr>
              <a:spcBef>
                <a:spcPct val="50000"/>
              </a:spcBef>
            </a:pPr>
            <a:r>
              <a:rPr lang="en-US">
                <a:solidFill>
                  <a:srgbClr val="000000"/>
                </a:solidFill>
                <a:latin typeface="VNI-Centur" pitchFamily="2" charset="0"/>
                <a:cs typeface="Times New Roman" pitchFamily="18" charset="0"/>
              </a:rPr>
              <a:t>trong ñoù: -  Input: x</a:t>
            </a:r>
            <a:r>
              <a:rPr lang="en-US" baseline="-30000">
                <a:solidFill>
                  <a:srgbClr val="000000"/>
                </a:solidFill>
                <a:latin typeface="VNI-Centur" pitchFamily="2" charset="0"/>
                <a:cs typeface="Times New Roman" pitchFamily="18" charset="0"/>
              </a:rPr>
              <a:t>1</a:t>
            </a:r>
            <a:r>
              <a:rPr lang="en-US">
                <a:solidFill>
                  <a:srgbClr val="000000"/>
                </a:solidFill>
                <a:latin typeface="VNI-Centur" pitchFamily="2" charset="0"/>
                <a:cs typeface="Times New Roman" pitchFamily="18" charset="0"/>
              </a:rPr>
              <a:t>, x</a:t>
            </a:r>
            <a:r>
              <a:rPr lang="en-US" baseline="-30000">
                <a:solidFill>
                  <a:srgbClr val="000000"/>
                </a:solidFill>
                <a:latin typeface="VNI-Centur" pitchFamily="2" charset="0"/>
                <a:cs typeface="Times New Roman" pitchFamily="18" charset="0"/>
              </a:rPr>
              <a:t>2</a:t>
            </a:r>
            <a:r>
              <a:rPr lang="en-US">
                <a:solidFill>
                  <a:srgbClr val="000000"/>
                </a:solidFill>
                <a:latin typeface="VNI-Centur" pitchFamily="2" charset="0"/>
                <a:cs typeface="Times New Roman" pitchFamily="18" charset="0"/>
              </a:rPr>
              <a:t>,..., x</a:t>
            </a:r>
            <a:r>
              <a:rPr lang="en-US" baseline="-30000">
                <a:solidFill>
                  <a:srgbClr val="000000"/>
                </a:solidFill>
                <a:latin typeface="VNI-Centur" pitchFamily="2" charset="0"/>
                <a:cs typeface="Times New Roman" pitchFamily="18" charset="0"/>
              </a:rPr>
              <a:t>n</a:t>
            </a:r>
            <a:r>
              <a:rPr lang="en-US">
                <a:solidFill>
                  <a:srgbClr val="000000"/>
                </a:solidFill>
                <a:latin typeface="VNI-Centur" pitchFamily="2" charset="0"/>
                <a:cs typeface="Times New Roman" pitchFamily="18" charset="0"/>
              </a:rPr>
              <a:t> laø caùc bieán Bool.</a:t>
            </a:r>
          </a:p>
          <a:p>
            <a:pPr>
              <a:spcBef>
                <a:spcPct val="50000"/>
              </a:spcBef>
            </a:pPr>
            <a:r>
              <a:rPr lang="en-US">
                <a:solidFill>
                  <a:srgbClr val="000000"/>
                </a:solidFill>
                <a:latin typeface="VNI-Centur" pitchFamily="2" charset="0"/>
                <a:cs typeface="Times New Roman" pitchFamily="18" charset="0"/>
              </a:rPr>
              <a:t> 	  - Output f(x</a:t>
            </a:r>
            <a:r>
              <a:rPr lang="en-US" baseline="-30000">
                <a:solidFill>
                  <a:srgbClr val="000000"/>
                </a:solidFill>
                <a:latin typeface="VNI-Centur" pitchFamily="2" charset="0"/>
                <a:cs typeface="Times New Roman" pitchFamily="18" charset="0"/>
              </a:rPr>
              <a:t>1</a:t>
            </a:r>
            <a:r>
              <a:rPr lang="en-US">
                <a:solidFill>
                  <a:srgbClr val="000000"/>
                </a:solidFill>
                <a:latin typeface="VNI-Centur" pitchFamily="2" charset="0"/>
                <a:cs typeface="Times New Roman" pitchFamily="18" charset="0"/>
              </a:rPr>
              <a:t>, x</a:t>
            </a:r>
            <a:r>
              <a:rPr lang="en-US" baseline="-30000">
                <a:solidFill>
                  <a:srgbClr val="000000"/>
                </a:solidFill>
                <a:latin typeface="VNI-Centur" pitchFamily="2" charset="0"/>
                <a:cs typeface="Times New Roman" pitchFamily="18" charset="0"/>
              </a:rPr>
              <a:t>2</a:t>
            </a:r>
            <a:r>
              <a:rPr lang="en-US">
                <a:solidFill>
                  <a:srgbClr val="000000"/>
                </a:solidFill>
                <a:latin typeface="VNI-Centur" pitchFamily="2" charset="0"/>
                <a:cs typeface="Times New Roman" pitchFamily="18" charset="0"/>
              </a:rPr>
              <a:t>,..., x</a:t>
            </a:r>
            <a:r>
              <a:rPr lang="en-US" baseline="-30000">
                <a:solidFill>
                  <a:srgbClr val="000000"/>
                </a:solidFill>
                <a:latin typeface="VNI-Centur" pitchFamily="2" charset="0"/>
                <a:cs typeface="Times New Roman" pitchFamily="18" charset="0"/>
              </a:rPr>
              <a:t>n</a:t>
            </a:r>
            <a:r>
              <a:rPr lang="en-US">
                <a:solidFill>
                  <a:srgbClr val="000000"/>
                </a:solidFill>
                <a:latin typeface="VNI-Centur" pitchFamily="2" charset="0"/>
                <a:cs typeface="Times New Roman" pitchFamily="18" charset="0"/>
              </a:rPr>
              <a:t>) laø haøm Bool.</a:t>
            </a:r>
          </a:p>
          <a:p>
            <a:pPr>
              <a:spcBef>
                <a:spcPct val="50000"/>
              </a:spcBef>
            </a:pPr>
            <a:r>
              <a:rPr lang="en-US">
                <a:solidFill>
                  <a:srgbClr val="000000"/>
                </a:solidFill>
                <a:latin typeface="VNI-Centur" pitchFamily="2" charset="0"/>
                <a:cs typeface="Times New Roman" pitchFamily="18" charset="0"/>
              </a:rPr>
              <a:t>Ta noùi maïng logic treân toång hôïp hay bieåu dieãn haøm Bool f.</a:t>
            </a:r>
          </a:p>
          <a:p>
            <a:pPr>
              <a:spcBef>
                <a:spcPct val="50000"/>
              </a:spcBef>
            </a:pPr>
            <a:r>
              <a:rPr lang="en-US">
                <a:solidFill>
                  <a:srgbClr val="000000"/>
                </a:solidFill>
                <a:latin typeface="VNI-Centur" pitchFamily="2" charset="0"/>
                <a:cs typeface="Times New Roman" pitchFamily="18" charset="0"/>
              </a:rPr>
              <a:t>Moät maïng logic baát kyø luoân luoân ñöôïc caáu taïo töø moät soá maïng sô caáp maø ta goïi laø caùc coång.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6896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 presetClass="entr" presetSubtype="6" fill="hold" grpId="0" nodeType="clickEffect">
                                  <p:stCondLst>
                                    <p:cond delay="0"/>
                                  </p:stCondLst>
                                  <p:childTnLst>
                                    <p:set>
                                      <p:cBhvr>
                                        <p:cTn id="10" dur="1" fill="hold">
                                          <p:stCondLst>
                                            <p:cond delay="0"/>
                                          </p:stCondLst>
                                        </p:cTn>
                                        <p:tgtEl>
                                          <p:spTgt spid="168963"/>
                                        </p:tgtEl>
                                        <p:attrNameLst>
                                          <p:attrName>style.visibility</p:attrName>
                                        </p:attrNameLst>
                                      </p:cBhvr>
                                      <p:to>
                                        <p:strVal val="visible"/>
                                      </p:to>
                                    </p:set>
                                    <p:anim calcmode="lin" valueType="num">
                                      <p:cBhvr additive="base">
                                        <p:cTn id="11" dur="2000" fill="hold"/>
                                        <p:tgtEl>
                                          <p:spTgt spid="168963"/>
                                        </p:tgtEl>
                                        <p:attrNameLst>
                                          <p:attrName>ppt_x</p:attrName>
                                        </p:attrNameLst>
                                      </p:cBhvr>
                                      <p:tavLst>
                                        <p:tav tm="0">
                                          <p:val>
                                            <p:strVal val="1+#ppt_w/2"/>
                                          </p:val>
                                        </p:tav>
                                        <p:tav tm="100000">
                                          <p:val>
                                            <p:strVal val="#ppt_x"/>
                                          </p:val>
                                        </p:tav>
                                      </p:tavLst>
                                    </p:anim>
                                    <p:anim calcmode="lin" valueType="num">
                                      <p:cBhvr additive="base">
                                        <p:cTn id="12" dur="2000" fill="hold"/>
                                        <p:tgtEl>
                                          <p:spTgt spid="16896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0" presetClass="entr" presetSubtype="0" fill="hold" grpId="0" nodeType="clickEffect">
                                  <p:stCondLst>
                                    <p:cond delay="0"/>
                                  </p:stCondLst>
                                  <p:iterate type="lt">
                                    <p:tmPct val="10000"/>
                                  </p:iterate>
                                  <p:childTnLst>
                                    <p:set>
                                      <p:cBhvr>
                                        <p:cTn id="16" dur="1" fill="hold">
                                          <p:stCondLst>
                                            <p:cond delay="0"/>
                                          </p:stCondLst>
                                        </p:cTn>
                                        <p:tgtEl>
                                          <p:spTgt spid="168964"/>
                                        </p:tgtEl>
                                        <p:attrNameLst>
                                          <p:attrName>style.visibility</p:attrName>
                                        </p:attrNameLst>
                                      </p:cBhvr>
                                      <p:to>
                                        <p:strVal val="visible"/>
                                      </p:to>
                                    </p:set>
                                    <p:animEffect transition="in" filter="fade">
                                      <p:cBhvr>
                                        <p:cTn id="17" dur="1000"/>
                                        <p:tgtEl>
                                          <p:spTgt spid="168964"/>
                                        </p:tgtEl>
                                      </p:cBhvr>
                                    </p:animEffect>
                                    <p:anim calcmode="lin" valueType="num">
                                      <p:cBhvr>
                                        <p:cTn id="18" dur="1000" fill="hold"/>
                                        <p:tgtEl>
                                          <p:spTgt spid="168964"/>
                                        </p:tgtEl>
                                        <p:attrNameLst>
                                          <p:attrName>ppt_x</p:attrName>
                                        </p:attrNameLst>
                                      </p:cBhvr>
                                      <p:tavLst>
                                        <p:tav tm="0">
                                          <p:val>
                                            <p:strVal val="#ppt_x-.1"/>
                                          </p:val>
                                        </p:tav>
                                        <p:tav tm="100000">
                                          <p:val>
                                            <p:strVal val="#ppt_x"/>
                                          </p:val>
                                        </p:tav>
                                      </p:tavLst>
                                    </p:anim>
                                    <p:anim calcmode="lin" valueType="num">
                                      <p:cBhvr>
                                        <p:cTn id="19" dur="1000" fill="hold"/>
                                        <p:tgtEl>
                                          <p:spTgt spid="16896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68965"/>
                                        </p:tgtEl>
                                        <p:attrNameLst>
                                          <p:attrName>style.visibility</p:attrName>
                                        </p:attrNameLst>
                                      </p:cBhvr>
                                      <p:to>
                                        <p:strVal val="visible"/>
                                      </p:to>
                                    </p:set>
                                    <p:anim calcmode="lin" valueType="num">
                                      <p:cBhvr additive="base">
                                        <p:cTn id="24" dur="500" fill="hold"/>
                                        <p:tgtEl>
                                          <p:spTgt spid="168965"/>
                                        </p:tgtEl>
                                        <p:attrNameLst>
                                          <p:attrName>ppt_x</p:attrName>
                                        </p:attrNameLst>
                                      </p:cBhvr>
                                      <p:tavLst>
                                        <p:tav tm="0">
                                          <p:val>
                                            <p:strVal val="#ppt_x"/>
                                          </p:val>
                                        </p:tav>
                                        <p:tav tm="100000">
                                          <p:val>
                                            <p:strVal val="#ppt_x"/>
                                          </p:val>
                                        </p:tav>
                                      </p:tavLst>
                                    </p:anim>
                                    <p:anim calcmode="lin" valueType="num">
                                      <p:cBhvr additive="base">
                                        <p:cTn id="25" dur="500" fill="hold"/>
                                        <p:tgtEl>
                                          <p:spTgt spid="16896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68966"/>
                                        </p:tgtEl>
                                        <p:attrNameLst>
                                          <p:attrName>style.visibility</p:attrName>
                                        </p:attrNameLst>
                                      </p:cBhvr>
                                      <p:to>
                                        <p:strVal val="visible"/>
                                      </p:to>
                                    </p:set>
                                    <p:anim calcmode="lin" valueType="num">
                                      <p:cBhvr additive="base">
                                        <p:cTn id="30" dur="500" fill="hold"/>
                                        <p:tgtEl>
                                          <p:spTgt spid="168966"/>
                                        </p:tgtEl>
                                        <p:attrNameLst>
                                          <p:attrName>ppt_x</p:attrName>
                                        </p:attrNameLst>
                                      </p:cBhvr>
                                      <p:tavLst>
                                        <p:tav tm="0">
                                          <p:val>
                                            <p:strVal val="#ppt_x"/>
                                          </p:val>
                                        </p:tav>
                                        <p:tav tm="100000">
                                          <p:val>
                                            <p:strVal val="#ppt_x"/>
                                          </p:val>
                                        </p:tav>
                                      </p:tavLst>
                                    </p:anim>
                                    <p:anim calcmode="lin" valueType="num">
                                      <p:cBhvr additive="base">
                                        <p:cTn id="31" dur="500" fill="hold"/>
                                        <p:tgtEl>
                                          <p:spTgt spid="1689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p:bldP spid="168963" grpId="0"/>
      <p:bldP spid="168964" grpId="0"/>
      <p:bldP spid="16896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152400" y="228600"/>
            <a:ext cx="3962400" cy="366713"/>
          </a:xfrm>
          <a:prstGeom prst="rect">
            <a:avLst/>
          </a:prstGeom>
          <a:noFill/>
          <a:ln w="9525">
            <a:noFill/>
            <a:miter lim="800000"/>
            <a:headEnd/>
            <a:tailEnd/>
          </a:ln>
        </p:spPr>
        <p:txBody>
          <a:bodyPr>
            <a:spAutoFit/>
          </a:bodyPr>
          <a:lstStyle/>
          <a:p>
            <a:pPr>
              <a:spcBef>
                <a:spcPct val="50000"/>
              </a:spcBef>
            </a:pPr>
            <a:r>
              <a:rPr lang="en-US">
                <a:solidFill>
                  <a:srgbClr val="000000"/>
                </a:solidFill>
                <a:latin typeface="VNI-Centur" pitchFamily="2" charset="0"/>
                <a:cs typeface="Times New Roman" pitchFamily="18" charset="0"/>
              </a:rPr>
              <a:t>Coång NOT</a:t>
            </a:r>
            <a:r>
              <a:rPr lang="en-US"/>
              <a:t> </a:t>
            </a:r>
          </a:p>
        </p:txBody>
      </p:sp>
      <p:pic>
        <p:nvPicPr>
          <p:cNvPr id="169987" name="Picture 3"/>
          <p:cNvPicPr>
            <a:picLocks noChangeAspect="1" noChangeArrowheads="1"/>
          </p:cNvPicPr>
          <p:nvPr/>
        </p:nvPicPr>
        <p:blipFill>
          <a:blip r:embed="rId2"/>
          <a:srcRect/>
          <a:stretch>
            <a:fillRect/>
          </a:stretch>
        </p:blipFill>
        <p:spPr bwMode="auto">
          <a:xfrm>
            <a:off x="1820863" y="0"/>
            <a:ext cx="4413250" cy="1192213"/>
          </a:xfrm>
          <a:prstGeom prst="rect">
            <a:avLst/>
          </a:prstGeom>
          <a:noFill/>
          <a:ln w="9525">
            <a:noFill/>
            <a:miter lim="800000"/>
            <a:headEnd/>
            <a:tailEnd/>
          </a:ln>
        </p:spPr>
      </p:pic>
      <p:sp>
        <p:nvSpPr>
          <p:cNvPr id="169988" name="Text Box 4"/>
          <p:cNvSpPr txBox="1">
            <a:spLocks noChangeArrowheads="1"/>
          </p:cNvSpPr>
          <p:nvPr/>
        </p:nvSpPr>
        <p:spPr bwMode="auto">
          <a:xfrm>
            <a:off x="228600" y="1295400"/>
            <a:ext cx="1676400" cy="366713"/>
          </a:xfrm>
          <a:prstGeom prst="rect">
            <a:avLst/>
          </a:prstGeom>
          <a:noFill/>
          <a:ln w="9525">
            <a:noFill/>
            <a:miter lim="800000"/>
            <a:headEnd/>
            <a:tailEnd/>
          </a:ln>
        </p:spPr>
        <p:txBody>
          <a:bodyPr>
            <a:spAutoFit/>
          </a:bodyPr>
          <a:lstStyle/>
          <a:p>
            <a:pPr>
              <a:spcBef>
                <a:spcPct val="50000"/>
              </a:spcBef>
            </a:pPr>
            <a:r>
              <a:rPr lang="en-US">
                <a:solidFill>
                  <a:srgbClr val="000000"/>
                </a:solidFill>
                <a:latin typeface="VNI-Centur" pitchFamily="2" charset="0"/>
                <a:cs typeface="Times New Roman" pitchFamily="18" charset="0"/>
              </a:rPr>
              <a:t>Coång AND</a:t>
            </a:r>
            <a:r>
              <a:rPr lang="en-US"/>
              <a:t> </a:t>
            </a:r>
          </a:p>
        </p:txBody>
      </p:sp>
      <p:pic>
        <p:nvPicPr>
          <p:cNvPr id="169989" name="Picture 5"/>
          <p:cNvPicPr>
            <a:picLocks noChangeAspect="1" noChangeArrowheads="1"/>
          </p:cNvPicPr>
          <p:nvPr/>
        </p:nvPicPr>
        <p:blipFill>
          <a:blip r:embed="rId3"/>
          <a:srcRect/>
          <a:stretch>
            <a:fillRect/>
          </a:stretch>
        </p:blipFill>
        <p:spPr bwMode="auto">
          <a:xfrm>
            <a:off x="2743200" y="1143000"/>
            <a:ext cx="4267200" cy="1676400"/>
          </a:xfrm>
          <a:prstGeom prst="rect">
            <a:avLst/>
          </a:prstGeom>
          <a:noFill/>
          <a:ln w="9525">
            <a:noFill/>
            <a:miter lim="800000"/>
            <a:headEnd/>
            <a:tailEnd/>
          </a:ln>
        </p:spPr>
      </p:pic>
      <p:sp>
        <p:nvSpPr>
          <p:cNvPr id="169990" name="Text Box 6"/>
          <p:cNvSpPr txBox="1">
            <a:spLocks noChangeArrowheads="1"/>
          </p:cNvSpPr>
          <p:nvPr/>
        </p:nvSpPr>
        <p:spPr bwMode="auto">
          <a:xfrm>
            <a:off x="304800" y="2895600"/>
            <a:ext cx="1752600" cy="366713"/>
          </a:xfrm>
          <a:prstGeom prst="rect">
            <a:avLst/>
          </a:prstGeom>
          <a:noFill/>
          <a:ln w="9525">
            <a:noFill/>
            <a:miter lim="800000"/>
            <a:headEnd/>
            <a:tailEnd/>
          </a:ln>
        </p:spPr>
        <p:txBody>
          <a:bodyPr>
            <a:spAutoFit/>
          </a:bodyPr>
          <a:lstStyle/>
          <a:p>
            <a:pPr>
              <a:spcBef>
                <a:spcPct val="50000"/>
              </a:spcBef>
            </a:pPr>
            <a:r>
              <a:rPr lang="en-US">
                <a:solidFill>
                  <a:srgbClr val="000000"/>
                </a:solidFill>
                <a:latin typeface="VNI-Centur" pitchFamily="2" charset="0"/>
                <a:cs typeface="Times New Roman" pitchFamily="18" charset="0"/>
              </a:rPr>
              <a:t>Coång OR</a:t>
            </a:r>
            <a:r>
              <a:rPr lang="en-US"/>
              <a:t> </a:t>
            </a:r>
          </a:p>
        </p:txBody>
      </p:sp>
      <p:pic>
        <p:nvPicPr>
          <p:cNvPr id="169991" name="Picture 7"/>
          <p:cNvPicPr>
            <a:picLocks noChangeAspect="1" noChangeArrowheads="1"/>
          </p:cNvPicPr>
          <p:nvPr/>
        </p:nvPicPr>
        <p:blipFill>
          <a:blip r:embed="rId4"/>
          <a:srcRect/>
          <a:stretch>
            <a:fillRect/>
          </a:stretch>
        </p:blipFill>
        <p:spPr bwMode="auto">
          <a:xfrm>
            <a:off x="2895600" y="2971800"/>
            <a:ext cx="3721100" cy="1135063"/>
          </a:xfrm>
          <a:prstGeom prst="rect">
            <a:avLst/>
          </a:prstGeom>
          <a:noFill/>
          <a:ln w="9525">
            <a:noFill/>
            <a:miter lim="800000"/>
            <a:headEnd/>
            <a:tailEnd/>
          </a:ln>
        </p:spPr>
      </p:pic>
      <p:sp>
        <p:nvSpPr>
          <p:cNvPr id="169992" name="Text Box 8"/>
          <p:cNvSpPr txBox="1">
            <a:spLocks noChangeArrowheads="1"/>
          </p:cNvSpPr>
          <p:nvPr/>
        </p:nvSpPr>
        <p:spPr bwMode="auto">
          <a:xfrm>
            <a:off x="304800" y="4191000"/>
            <a:ext cx="1981200" cy="366713"/>
          </a:xfrm>
          <a:prstGeom prst="rect">
            <a:avLst/>
          </a:prstGeom>
          <a:noFill/>
          <a:ln w="9525">
            <a:noFill/>
            <a:miter lim="800000"/>
            <a:headEnd/>
            <a:tailEnd/>
          </a:ln>
        </p:spPr>
        <p:txBody>
          <a:bodyPr>
            <a:spAutoFit/>
          </a:bodyPr>
          <a:lstStyle/>
          <a:p>
            <a:pPr>
              <a:spcBef>
                <a:spcPct val="50000"/>
              </a:spcBef>
            </a:pPr>
            <a:r>
              <a:rPr lang="en-US">
                <a:latin typeface="VNI-Times" pitchFamily="2" charset="0"/>
              </a:rPr>
              <a:t>Coång NAND </a:t>
            </a:r>
          </a:p>
        </p:txBody>
      </p:sp>
      <p:pic>
        <p:nvPicPr>
          <p:cNvPr id="169993" name="Picture 9"/>
          <p:cNvPicPr>
            <a:picLocks noChangeAspect="1" noChangeArrowheads="1"/>
          </p:cNvPicPr>
          <p:nvPr/>
        </p:nvPicPr>
        <p:blipFill>
          <a:blip r:embed="rId5"/>
          <a:srcRect/>
          <a:stretch>
            <a:fillRect/>
          </a:stretch>
        </p:blipFill>
        <p:spPr bwMode="auto">
          <a:xfrm>
            <a:off x="2971800" y="3941763"/>
            <a:ext cx="3200400" cy="1373187"/>
          </a:xfrm>
          <a:prstGeom prst="rect">
            <a:avLst/>
          </a:prstGeom>
          <a:noFill/>
          <a:ln w="9525">
            <a:noFill/>
            <a:miter lim="800000"/>
            <a:headEnd/>
            <a:tailEnd/>
          </a:ln>
        </p:spPr>
      </p:pic>
      <p:sp>
        <p:nvSpPr>
          <p:cNvPr id="169994" name="Text Box 10"/>
          <p:cNvSpPr txBox="1">
            <a:spLocks noChangeArrowheads="1"/>
          </p:cNvSpPr>
          <p:nvPr/>
        </p:nvSpPr>
        <p:spPr bwMode="auto">
          <a:xfrm>
            <a:off x="381000" y="5334000"/>
            <a:ext cx="1981200" cy="366713"/>
          </a:xfrm>
          <a:prstGeom prst="rect">
            <a:avLst/>
          </a:prstGeom>
          <a:noFill/>
          <a:ln w="9525">
            <a:noFill/>
            <a:miter lim="800000"/>
            <a:headEnd/>
            <a:tailEnd/>
          </a:ln>
        </p:spPr>
        <p:txBody>
          <a:bodyPr>
            <a:spAutoFit/>
          </a:bodyPr>
          <a:lstStyle/>
          <a:p>
            <a:pPr>
              <a:spcBef>
                <a:spcPct val="50000"/>
              </a:spcBef>
            </a:pPr>
            <a:r>
              <a:rPr lang="en-US">
                <a:solidFill>
                  <a:srgbClr val="000000"/>
                </a:solidFill>
                <a:latin typeface="VNI-Centur" pitchFamily="2" charset="0"/>
                <a:cs typeface="Times New Roman" pitchFamily="18" charset="0"/>
              </a:rPr>
              <a:t>Coång NOR</a:t>
            </a:r>
            <a:r>
              <a:rPr lang="en-US"/>
              <a:t> </a:t>
            </a:r>
          </a:p>
        </p:txBody>
      </p:sp>
      <p:pic>
        <p:nvPicPr>
          <p:cNvPr id="169995" name="Picture 11"/>
          <p:cNvPicPr>
            <a:picLocks noChangeAspect="1" noChangeArrowheads="1"/>
          </p:cNvPicPr>
          <p:nvPr/>
        </p:nvPicPr>
        <p:blipFill>
          <a:blip r:embed="rId6"/>
          <a:srcRect/>
          <a:stretch>
            <a:fillRect/>
          </a:stretch>
        </p:blipFill>
        <p:spPr bwMode="auto">
          <a:xfrm>
            <a:off x="2971800" y="5334000"/>
            <a:ext cx="3457575" cy="1066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169986"/>
                                        </p:tgtEl>
                                        <p:attrNameLst>
                                          <p:attrName>style.visibility</p:attrName>
                                        </p:attrNameLst>
                                      </p:cBhvr>
                                      <p:to>
                                        <p:strVal val="visible"/>
                                      </p:to>
                                    </p:set>
                                    <p:animEffect transition="in" filter="fade">
                                      <p:cBhvr>
                                        <p:cTn id="7" dur="1000"/>
                                        <p:tgtEl>
                                          <p:spTgt spid="169986"/>
                                        </p:tgtEl>
                                      </p:cBhvr>
                                    </p:animEffect>
                                    <p:anim calcmode="lin" valueType="num">
                                      <p:cBhvr>
                                        <p:cTn id="8" dur="1000" fill="hold"/>
                                        <p:tgtEl>
                                          <p:spTgt spid="169986"/>
                                        </p:tgtEl>
                                        <p:attrNameLst>
                                          <p:attrName>ppt_x</p:attrName>
                                        </p:attrNameLst>
                                      </p:cBhvr>
                                      <p:tavLst>
                                        <p:tav tm="0">
                                          <p:val>
                                            <p:strVal val="#ppt_x-.1"/>
                                          </p:val>
                                        </p:tav>
                                        <p:tav tm="100000">
                                          <p:val>
                                            <p:strVal val="#ppt_x"/>
                                          </p:val>
                                        </p:tav>
                                      </p:tavLst>
                                    </p:anim>
                                    <p:anim calcmode="lin" valueType="num">
                                      <p:cBhvr>
                                        <p:cTn id="9" dur="1000" fill="hold"/>
                                        <p:tgtEl>
                                          <p:spTgt spid="169986"/>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6" fill="hold" nodeType="clickEffect">
                                  <p:stCondLst>
                                    <p:cond delay="0"/>
                                  </p:stCondLst>
                                  <p:childTnLst>
                                    <p:set>
                                      <p:cBhvr>
                                        <p:cTn id="13" dur="1" fill="hold">
                                          <p:stCondLst>
                                            <p:cond delay="0"/>
                                          </p:stCondLst>
                                        </p:cTn>
                                        <p:tgtEl>
                                          <p:spTgt spid="169987"/>
                                        </p:tgtEl>
                                        <p:attrNameLst>
                                          <p:attrName>style.visibility</p:attrName>
                                        </p:attrNameLst>
                                      </p:cBhvr>
                                      <p:to>
                                        <p:strVal val="visible"/>
                                      </p:to>
                                    </p:set>
                                    <p:anim calcmode="lin" valueType="num">
                                      <p:cBhvr additive="base">
                                        <p:cTn id="14" dur="500" fill="hold"/>
                                        <p:tgtEl>
                                          <p:spTgt spid="169987"/>
                                        </p:tgtEl>
                                        <p:attrNameLst>
                                          <p:attrName>ppt_x</p:attrName>
                                        </p:attrNameLst>
                                      </p:cBhvr>
                                      <p:tavLst>
                                        <p:tav tm="0">
                                          <p:val>
                                            <p:strVal val="1+#ppt_w/2"/>
                                          </p:val>
                                        </p:tav>
                                        <p:tav tm="100000">
                                          <p:val>
                                            <p:strVal val="#ppt_x"/>
                                          </p:val>
                                        </p:tav>
                                      </p:tavLst>
                                    </p:anim>
                                    <p:anim calcmode="lin" valueType="num">
                                      <p:cBhvr additive="base">
                                        <p:cTn id="15" dur="500" fill="hold"/>
                                        <p:tgtEl>
                                          <p:spTgt spid="16998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0" presetClass="entr" presetSubtype="0" fill="hold" nodeType="clickEffect">
                                  <p:stCondLst>
                                    <p:cond delay="0"/>
                                  </p:stCondLst>
                                  <p:iterate type="lt">
                                    <p:tmPct val="10000"/>
                                  </p:iterate>
                                  <p:childTnLst>
                                    <p:set>
                                      <p:cBhvr>
                                        <p:cTn id="19" dur="1" fill="hold">
                                          <p:stCondLst>
                                            <p:cond delay="0"/>
                                          </p:stCondLst>
                                        </p:cTn>
                                        <p:tgtEl>
                                          <p:spTgt spid="169988">
                                            <p:txEl>
                                              <p:pRg st="0" end="0"/>
                                            </p:txEl>
                                          </p:spTgt>
                                        </p:tgtEl>
                                        <p:attrNameLst>
                                          <p:attrName>style.visibility</p:attrName>
                                        </p:attrNameLst>
                                      </p:cBhvr>
                                      <p:to>
                                        <p:strVal val="visible"/>
                                      </p:to>
                                    </p:set>
                                    <p:animEffect transition="in" filter="fade">
                                      <p:cBhvr>
                                        <p:cTn id="20" dur="1000"/>
                                        <p:tgtEl>
                                          <p:spTgt spid="169988">
                                            <p:txEl>
                                              <p:pRg st="0" end="0"/>
                                            </p:txEl>
                                          </p:spTgt>
                                        </p:tgtEl>
                                      </p:cBhvr>
                                    </p:animEffect>
                                    <p:anim calcmode="lin" valueType="num">
                                      <p:cBhvr>
                                        <p:cTn id="21" dur="1000" fill="hold"/>
                                        <p:tgtEl>
                                          <p:spTgt spid="169988">
                                            <p:txEl>
                                              <p:pRg st="0" end="0"/>
                                            </p:txEl>
                                          </p:spTgt>
                                        </p:tgtEl>
                                        <p:attrNameLst>
                                          <p:attrName>ppt_x</p:attrName>
                                        </p:attrNameLst>
                                      </p:cBhvr>
                                      <p:tavLst>
                                        <p:tav tm="0">
                                          <p:val>
                                            <p:strVal val="#ppt_x-.1"/>
                                          </p:val>
                                        </p:tav>
                                        <p:tav tm="100000">
                                          <p:val>
                                            <p:strVal val="#ppt_x"/>
                                          </p:val>
                                        </p:tav>
                                      </p:tavLst>
                                    </p:anim>
                                    <p:anim calcmode="lin" valueType="num">
                                      <p:cBhvr>
                                        <p:cTn id="22" dur="1000" fill="hold"/>
                                        <p:tgtEl>
                                          <p:spTgt spid="16998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9989"/>
                                        </p:tgtEl>
                                        <p:attrNameLst>
                                          <p:attrName>style.visibility</p:attrName>
                                        </p:attrNameLst>
                                      </p:cBhvr>
                                      <p:to>
                                        <p:strVal val="visible"/>
                                      </p:to>
                                    </p:set>
                                    <p:anim calcmode="lin" valueType="num">
                                      <p:cBhvr additive="base">
                                        <p:cTn id="27" dur="500" fill="hold"/>
                                        <p:tgtEl>
                                          <p:spTgt spid="169989"/>
                                        </p:tgtEl>
                                        <p:attrNameLst>
                                          <p:attrName>ppt_x</p:attrName>
                                        </p:attrNameLst>
                                      </p:cBhvr>
                                      <p:tavLst>
                                        <p:tav tm="0">
                                          <p:val>
                                            <p:strVal val="#ppt_x"/>
                                          </p:val>
                                        </p:tav>
                                        <p:tav tm="100000">
                                          <p:val>
                                            <p:strVal val="#ppt_x"/>
                                          </p:val>
                                        </p:tav>
                                      </p:tavLst>
                                    </p:anim>
                                    <p:anim calcmode="lin" valueType="num">
                                      <p:cBhvr additive="base">
                                        <p:cTn id="28" dur="500" fill="hold"/>
                                        <p:tgtEl>
                                          <p:spTgt spid="16998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0" presetClass="entr" presetSubtype="0" fill="hold" nodeType="clickEffect">
                                  <p:stCondLst>
                                    <p:cond delay="0"/>
                                  </p:stCondLst>
                                  <p:iterate type="lt">
                                    <p:tmPct val="10000"/>
                                  </p:iterate>
                                  <p:childTnLst>
                                    <p:set>
                                      <p:cBhvr>
                                        <p:cTn id="32" dur="1" fill="hold">
                                          <p:stCondLst>
                                            <p:cond delay="0"/>
                                          </p:stCondLst>
                                        </p:cTn>
                                        <p:tgtEl>
                                          <p:spTgt spid="169990">
                                            <p:txEl>
                                              <p:pRg st="0" end="0"/>
                                            </p:txEl>
                                          </p:spTgt>
                                        </p:tgtEl>
                                        <p:attrNameLst>
                                          <p:attrName>style.visibility</p:attrName>
                                        </p:attrNameLst>
                                      </p:cBhvr>
                                      <p:to>
                                        <p:strVal val="visible"/>
                                      </p:to>
                                    </p:set>
                                    <p:animEffect transition="in" filter="fade">
                                      <p:cBhvr>
                                        <p:cTn id="33" dur="1000"/>
                                        <p:tgtEl>
                                          <p:spTgt spid="169990">
                                            <p:txEl>
                                              <p:pRg st="0" end="0"/>
                                            </p:txEl>
                                          </p:spTgt>
                                        </p:tgtEl>
                                      </p:cBhvr>
                                    </p:animEffect>
                                    <p:anim calcmode="lin" valueType="num">
                                      <p:cBhvr>
                                        <p:cTn id="34" dur="1000" fill="hold"/>
                                        <p:tgtEl>
                                          <p:spTgt spid="169990">
                                            <p:txEl>
                                              <p:pRg st="0" end="0"/>
                                            </p:txEl>
                                          </p:spTgt>
                                        </p:tgtEl>
                                        <p:attrNameLst>
                                          <p:attrName>ppt_x</p:attrName>
                                        </p:attrNameLst>
                                      </p:cBhvr>
                                      <p:tavLst>
                                        <p:tav tm="0">
                                          <p:val>
                                            <p:strVal val="#ppt_x-.1"/>
                                          </p:val>
                                        </p:tav>
                                        <p:tav tm="100000">
                                          <p:val>
                                            <p:strVal val="#ppt_x"/>
                                          </p:val>
                                        </p:tav>
                                      </p:tavLst>
                                    </p:anim>
                                    <p:anim calcmode="lin" valueType="num">
                                      <p:cBhvr>
                                        <p:cTn id="35" dur="1000" fill="hold"/>
                                        <p:tgtEl>
                                          <p:spTgt spid="1699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6" fill="hold" nodeType="clickEffect">
                                  <p:stCondLst>
                                    <p:cond delay="0"/>
                                  </p:stCondLst>
                                  <p:childTnLst>
                                    <p:set>
                                      <p:cBhvr>
                                        <p:cTn id="39" dur="1" fill="hold">
                                          <p:stCondLst>
                                            <p:cond delay="0"/>
                                          </p:stCondLst>
                                        </p:cTn>
                                        <p:tgtEl>
                                          <p:spTgt spid="169991"/>
                                        </p:tgtEl>
                                        <p:attrNameLst>
                                          <p:attrName>style.visibility</p:attrName>
                                        </p:attrNameLst>
                                      </p:cBhvr>
                                      <p:to>
                                        <p:strVal val="visible"/>
                                      </p:to>
                                    </p:set>
                                    <p:anim calcmode="lin" valueType="num">
                                      <p:cBhvr additive="base">
                                        <p:cTn id="40" dur="500" fill="hold"/>
                                        <p:tgtEl>
                                          <p:spTgt spid="169991"/>
                                        </p:tgtEl>
                                        <p:attrNameLst>
                                          <p:attrName>ppt_x</p:attrName>
                                        </p:attrNameLst>
                                      </p:cBhvr>
                                      <p:tavLst>
                                        <p:tav tm="0">
                                          <p:val>
                                            <p:strVal val="1+#ppt_w/2"/>
                                          </p:val>
                                        </p:tav>
                                        <p:tav tm="100000">
                                          <p:val>
                                            <p:strVal val="#ppt_x"/>
                                          </p:val>
                                        </p:tav>
                                      </p:tavLst>
                                    </p:anim>
                                    <p:anim calcmode="lin" valueType="num">
                                      <p:cBhvr additive="base">
                                        <p:cTn id="41" dur="500" fill="hold"/>
                                        <p:tgtEl>
                                          <p:spTgt spid="169991"/>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0" presetClass="entr" presetSubtype="0" fill="hold" grpId="0" nodeType="clickEffect">
                                  <p:stCondLst>
                                    <p:cond delay="0"/>
                                  </p:stCondLst>
                                  <p:iterate type="lt">
                                    <p:tmPct val="10000"/>
                                  </p:iterate>
                                  <p:childTnLst>
                                    <p:set>
                                      <p:cBhvr>
                                        <p:cTn id="45" dur="1" fill="hold">
                                          <p:stCondLst>
                                            <p:cond delay="0"/>
                                          </p:stCondLst>
                                        </p:cTn>
                                        <p:tgtEl>
                                          <p:spTgt spid="169992"/>
                                        </p:tgtEl>
                                        <p:attrNameLst>
                                          <p:attrName>style.visibility</p:attrName>
                                        </p:attrNameLst>
                                      </p:cBhvr>
                                      <p:to>
                                        <p:strVal val="visible"/>
                                      </p:to>
                                    </p:set>
                                    <p:animEffect transition="in" filter="fade">
                                      <p:cBhvr>
                                        <p:cTn id="46" dur="1000"/>
                                        <p:tgtEl>
                                          <p:spTgt spid="169992"/>
                                        </p:tgtEl>
                                      </p:cBhvr>
                                    </p:animEffect>
                                    <p:anim calcmode="lin" valueType="num">
                                      <p:cBhvr>
                                        <p:cTn id="47" dur="1000" fill="hold"/>
                                        <p:tgtEl>
                                          <p:spTgt spid="169992"/>
                                        </p:tgtEl>
                                        <p:attrNameLst>
                                          <p:attrName>ppt_x</p:attrName>
                                        </p:attrNameLst>
                                      </p:cBhvr>
                                      <p:tavLst>
                                        <p:tav tm="0">
                                          <p:val>
                                            <p:strVal val="#ppt_x-.1"/>
                                          </p:val>
                                        </p:tav>
                                        <p:tav tm="100000">
                                          <p:val>
                                            <p:strVal val="#ppt_x"/>
                                          </p:val>
                                        </p:tav>
                                      </p:tavLst>
                                    </p:anim>
                                    <p:anim calcmode="lin" valueType="num">
                                      <p:cBhvr>
                                        <p:cTn id="48" dur="1000" fill="hold"/>
                                        <p:tgtEl>
                                          <p:spTgt spid="16999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69993"/>
                                        </p:tgtEl>
                                        <p:attrNameLst>
                                          <p:attrName>style.visibility</p:attrName>
                                        </p:attrNameLst>
                                      </p:cBhvr>
                                      <p:to>
                                        <p:strVal val="visible"/>
                                      </p:to>
                                    </p:set>
                                    <p:anim calcmode="lin" valueType="num">
                                      <p:cBhvr additive="base">
                                        <p:cTn id="53" dur="500" fill="hold"/>
                                        <p:tgtEl>
                                          <p:spTgt spid="169993"/>
                                        </p:tgtEl>
                                        <p:attrNameLst>
                                          <p:attrName>ppt_x</p:attrName>
                                        </p:attrNameLst>
                                      </p:cBhvr>
                                      <p:tavLst>
                                        <p:tav tm="0">
                                          <p:val>
                                            <p:strVal val="#ppt_x"/>
                                          </p:val>
                                        </p:tav>
                                        <p:tav tm="100000">
                                          <p:val>
                                            <p:strVal val="#ppt_x"/>
                                          </p:val>
                                        </p:tav>
                                      </p:tavLst>
                                    </p:anim>
                                    <p:anim calcmode="lin" valueType="num">
                                      <p:cBhvr additive="base">
                                        <p:cTn id="54" dur="500" fill="hold"/>
                                        <p:tgtEl>
                                          <p:spTgt spid="16999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0" presetClass="entr" presetSubtype="0" fill="hold" nodeType="clickEffect">
                                  <p:stCondLst>
                                    <p:cond delay="0"/>
                                  </p:stCondLst>
                                  <p:iterate type="lt">
                                    <p:tmPct val="10000"/>
                                  </p:iterate>
                                  <p:childTnLst>
                                    <p:set>
                                      <p:cBhvr>
                                        <p:cTn id="58" dur="1" fill="hold">
                                          <p:stCondLst>
                                            <p:cond delay="0"/>
                                          </p:stCondLst>
                                        </p:cTn>
                                        <p:tgtEl>
                                          <p:spTgt spid="169994">
                                            <p:txEl>
                                              <p:pRg st="0" end="0"/>
                                            </p:txEl>
                                          </p:spTgt>
                                        </p:tgtEl>
                                        <p:attrNameLst>
                                          <p:attrName>style.visibility</p:attrName>
                                        </p:attrNameLst>
                                      </p:cBhvr>
                                      <p:to>
                                        <p:strVal val="visible"/>
                                      </p:to>
                                    </p:set>
                                    <p:animEffect transition="in" filter="fade">
                                      <p:cBhvr>
                                        <p:cTn id="59" dur="1000"/>
                                        <p:tgtEl>
                                          <p:spTgt spid="169994">
                                            <p:txEl>
                                              <p:pRg st="0" end="0"/>
                                            </p:txEl>
                                          </p:spTgt>
                                        </p:tgtEl>
                                      </p:cBhvr>
                                    </p:animEffect>
                                    <p:anim calcmode="lin" valueType="num">
                                      <p:cBhvr>
                                        <p:cTn id="60" dur="1000" fill="hold"/>
                                        <p:tgtEl>
                                          <p:spTgt spid="169994">
                                            <p:txEl>
                                              <p:pRg st="0" end="0"/>
                                            </p:txEl>
                                          </p:spTgt>
                                        </p:tgtEl>
                                        <p:attrNameLst>
                                          <p:attrName>ppt_x</p:attrName>
                                        </p:attrNameLst>
                                      </p:cBhvr>
                                      <p:tavLst>
                                        <p:tav tm="0">
                                          <p:val>
                                            <p:strVal val="#ppt_x-.1"/>
                                          </p:val>
                                        </p:tav>
                                        <p:tav tm="100000">
                                          <p:val>
                                            <p:strVal val="#ppt_x"/>
                                          </p:val>
                                        </p:tav>
                                      </p:tavLst>
                                    </p:anim>
                                    <p:anim calcmode="lin" valueType="num">
                                      <p:cBhvr>
                                        <p:cTn id="61" dur="1000" fill="hold"/>
                                        <p:tgtEl>
                                          <p:spTgt spid="16999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69995"/>
                                        </p:tgtEl>
                                        <p:attrNameLst>
                                          <p:attrName>style.visibility</p:attrName>
                                        </p:attrNameLst>
                                      </p:cBhvr>
                                      <p:to>
                                        <p:strVal val="visible"/>
                                      </p:to>
                                    </p:set>
                                    <p:anim calcmode="lin" valueType="num">
                                      <p:cBhvr additive="base">
                                        <p:cTn id="66" dur="500" fill="hold"/>
                                        <p:tgtEl>
                                          <p:spTgt spid="169995"/>
                                        </p:tgtEl>
                                        <p:attrNameLst>
                                          <p:attrName>ppt_x</p:attrName>
                                        </p:attrNameLst>
                                      </p:cBhvr>
                                      <p:tavLst>
                                        <p:tav tm="0">
                                          <p:val>
                                            <p:strVal val="#ppt_x"/>
                                          </p:val>
                                        </p:tav>
                                        <p:tav tm="100000">
                                          <p:val>
                                            <p:strVal val="#ppt_x"/>
                                          </p:val>
                                        </p:tav>
                                      </p:tavLst>
                                    </p:anim>
                                    <p:anim calcmode="lin" valueType="num">
                                      <p:cBhvr additive="base">
                                        <p:cTn id="67" dur="500" fill="hold"/>
                                        <p:tgtEl>
                                          <p:spTgt spid="1699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p:bldP spid="16999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876800" y="990600"/>
            <a:ext cx="571500" cy="381000"/>
            <a:chOff x="1464" y="792"/>
            <a:chExt cx="360" cy="240"/>
          </a:xfrm>
        </p:grpSpPr>
        <p:sp>
          <p:nvSpPr>
            <p:cNvPr id="17467" name="AutoShape 3"/>
            <p:cNvSpPr>
              <a:spLocks noChangeArrowheads="1"/>
            </p:cNvSpPr>
            <p:nvPr/>
          </p:nvSpPr>
          <p:spPr bwMode="auto">
            <a:xfrm rot="5400000">
              <a:off x="1488" y="768"/>
              <a:ext cx="240" cy="288"/>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17468" name="Oval 4"/>
            <p:cNvSpPr>
              <a:spLocks noChangeArrowheads="1"/>
            </p:cNvSpPr>
            <p:nvPr/>
          </p:nvSpPr>
          <p:spPr bwMode="auto">
            <a:xfrm>
              <a:off x="1728" y="864"/>
              <a:ext cx="96" cy="96"/>
            </a:xfrm>
            <a:prstGeom prst="ellipse">
              <a:avLst/>
            </a:prstGeom>
            <a:solidFill>
              <a:schemeClr val="accent1"/>
            </a:solidFill>
            <a:ln w="9525">
              <a:solidFill>
                <a:schemeClr val="tx1"/>
              </a:solidFill>
              <a:round/>
              <a:headEnd/>
              <a:tailEnd/>
            </a:ln>
          </p:spPr>
          <p:txBody>
            <a:bodyPr wrap="none" anchor="ctr"/>
            <a:lstStyle/>
            <a:p>
              <a:endParaRPr lang="en-US"/>
            </a:p>
          </p:txBody>
        </p:sp>
      </p:grpSp>
      <p:sp>
        <p:nvSpPr>
          <p:cNvPr id="171013" name="Line 5"/>
          <p:cNvSpPr>
            <a:spLocks noChangeShapeType="1"/>
          </p:cNvSpPr>
          <p:nvPr/>
        </p:nvSpPr>
        <p:spPr bwMode="auto">
          <a:xfrm flipH="1">
            <a:off x="4152900" y="1181100"/>
            <a:ext cx="685800" cy="0"/>
          </a:xfrm>
          <a:prstGeom prst="line">
            <a:avLst/>
          </a:prstGeom>
          <a:noFill/>
          <a:ln w="9525">
            <a:solidFill>
              <a:schemeClr val="tx1"/>
            </a:solidFill>
            <a:round/>
            <a:headEnd type="triangle" w="lg" len="lg"/>
            <a:tailEnd/>
          </a:ln>
        </p:spPr>
        <p:txBody>
          <a:bodyPr/>
          <a:lstStyle/>
          <a:p>
            <a:endParaRPr lang="en-US"/>
          </a:p>
        </p:txBody>
      </p:sp>
      <p:sp>
        <p:nvSpPr>
          <p:cNvPr id="171014" name="Line 6"/>
          <p:cNvSpPr>
            <a:spLocks noChangeShapeType="1"/>
          </p:cNvSpPr>
          <p:nvPr/>
        </p:nvSpPr>
        <p:spPr bwMode="auto">
          <a:xfrm flipH="1">
            <a:off x="5448300" y="1181100"/>
            <a:ext cx="685800" cy="0"/>
          </a:xfrm>
          <a:prstGeom prst="line">
            <a:avLst/>
          </a:prstGeom>
          <a:noFill/>
          <a:ln w="9525">
            <a:solidFill>
              <a:schemeClr val="tx1"/>
            </a:solidFill>
            <a:round/>
            <a:headEnd type="triangle" w="lg" len="lg"/>
            <a:tailEnd/>
          </a:ln>
        </p:spPr>
        <p:txBody>
          <a:bodyPr/>
          <a:lstStyle/>
          <a:p>
            <a:endParaRPr lang="en-US"/>
          </a:p>
        </p:txBody>
      </p:sp>
      <p:sp>
        <p:nvSpPr>
          <p:cNvPr id="171015" name="Rectangle 7"/>
          <p:cNvSpPr>
            <a:spLocks noChangeArrowheads="1"/>
          </p:cNvSpPr>
          <p:nvPr/>
        </p:nvSpPr>
        <p:spPr bwMode="auto">
          <a:xfrm>
            <a:off x="3771900" y="893763"/>
            <a:ext cx="341313" cy="519112"/>
          </a:xfrm>
          <a:prstGeom prst="rect">
            <a:avLst/>
          </a:prstGeom>
          <a:noFill/>
          <a:ln w="9525">
            <a:noFill/>
            <a:miter lim="800000"/>
            <a:headEnd/>
            <a:tailEnd/>
          </a:ln>
        </p:spPr>
        <p:txBody>
          <a:bodyPr wrap="none">
            <a:spAutoFit/>
          </a:bodyPr>
          <a:lstStyle/>
          <a:p>
            <a:r>
              <a:rPr lang="en-US" sz="2800" i="1">
                <a:latin typeface="Times New Roman" pitchFamily="18" charset="0"/>
              </a:rPr>
              <a:t>x</a:t>
            </a:r>
          </a:p>
        </p:txBody>
      </p:sp>
      <p:graphicFrame>
        <p:nvGraphicFramePr>
          <p:cNvPr id="171016" name="Object 2"/>
          <p:cNvGraphicFramePr>
            <a:graphicFrameLocks noChangeAspect="1"/>
          </p:cNvGraphicFramePr>
          <p:nvPr/>
        </p:nvGraphicFramePr>
        <p:xfrm>
          <a:off x="5524500" y="571500"/>
          <a:ext cx="361950" cy="425450"/>
        </p:xfrm>
        <a:graphic>
          <a:graphicData uri="http://schemas.openxmlformats.org/presentationml/2006/ole">
            <p:oleObj spid="_x0000_s17410" name="Equation" r:id="rId3" imgW="139680" imgH="164880" progId="Equation.3">
              <p:embed/>
            </p:oleObj>
          </a:graphicData>
        </a:graphic>
      </p:graphicFrame>
      <p:sp>
        <p:nvSpPr>
          <p:cNvPr id="171017" name="Rectangle 9"/>
          <p:cNvSpPr>
            <a:spLocks noChangeArrowheads="1"/>
          </p:cNvSpPr>
          <p:nvPr/>
        </p:nvSpPr>
        <p:spPr bwMode="auto">
          <a:xfrm>
            <a:off x="4533900" y="1638300"/>
            <a:ext cx="1289050" cy="519113"/>
          </a:xfrm>
          <a:prstGeom prst="rect">
            <a:avLst/>
          </a:prstGeom>
          <a:noFill/>
          <a:ln w="9525">
            <a:noFill/>
            <a:miter lim="800000"/>
            <a:headEnd/>
            <a:tailEnd/>
          </a:ln>
        </p:spPr>
        <p:txBody>
          <a:bodyPr wrap="none">
            <a:spAutoFit/>
          </a:bodyPr>
          <a:lstStyle/>
          <a:p>
            <a:r>
              <a:rPr lang="en-US" sz="2800">
                <a:latin typeface="Times New Roman" pitchFamily="18" charset="0"/>
              </a:rPr>
              <a:t>inverter</a:t>
            </a:r>
          </a:p>
        </p:txBody>
      </p:sp>
      <p:grpSp>
        <p:nvGrpSpPr>
          <p:cNvPr id="3" name="Group 10"/>
          <p:cNvGrpSpPr>
            <a:grpSpLocks/>
          </p:cNvGrpSpPr>
          <p:nvPr/>
        </p:nvGrpSpPr>
        <p:grpSpPr bwMode="auto">
          <a:xfrm>
            <a:off x="1905000" y="3124200"/>
            <a:ext cx="1143000" cy="533400"/>
            <a:chOff x="3024" y="816"/>
            <a:chExt cx="720" cy="336"/>
          </a:xfrm>
        </p:grpSpPr>
        <p:sp>
          <p:nvSpPr>
            <p:cNvPr id="17461" name="AutoShape 11"/>
            <p:cNvSpPr>
              <a:spLocks noChangeArrowheads="1"/>
            </p:cNvSpPr>
            <p:nvPr/>
          </p:nvSpPr>
          <p:spPr bwMode="auto">
            <a:xfrm flipH="1" flipV="1">
              <a:off x="3024" y="816"/>
              <a:ext cx="528" cy="336"/>
            </a:xfrm>
            <a:prstGeom prst="flowChartOnlineStorage">
              <a:avLst/>
            </a:prstGeom>
            <a:solidFill>
              <a:schemeClr val="accent1"/>
            </a:solidFill>
            <a:ln w="9525">
              <a:noFill/>
              <a:miter lim="800000"/>
              <a:headEnd/>
              <a:tailEnd/>
            </a:ln>
          </p:spPr>
          <p:txBody>
            <a:bodyPr wrap="none" anchor="ctr"/>
            <a:lstStyle/>
            <a:p>
              <a:endParaRPr lang="en-US"/>
            </a:p>
          </p:txBody>
        </p:sp>
        <p:sp>
          <p:nvSpPr>
            <p:cNvPr id="17462" name="AutoShape 12"/>
            <p:cNvSpPr>
              <a:spLocks noChangeArrowheads="1"/>
            </p:cNvSpPr>
            <p:nvPr/>
          </p:nvSpPr>
          <p:spPr bwMode="auto">
            <a:xfrm rot="5400000">
              <a:off x="3408" y="864"/>
              <a:ext cx="336" cy="240"/>
            </a:xfrm>
            <a:prstGeom prst="triangle">
              <a:avLst>
                <a:gd name="adj" fmla="val 50000"/>
              </a:avLst>
            </a:prstGeom>
            <a:solidFill>
              <a:schemeClr val="accent1"/>
            </a:solidFill>
            <a:ln w="9525">
              <a:noFill/>
              <a:miter lim="800000"/>
              <a:headEnd/>
              <a:tailEnd/>
            </a:ln>
          </p:spPr>
          <p:txBody>
            <a:bodyPr wrap="none" anchor="ctr"/>
            <a:lstStyle/>
            <a:p>
              <a:endParaRPr lang="en-US"/>
            </a:p>
          </p:txBody>
        </p:sp>
        <p:sp>
          <p:nvSpPr>
            <p:cNvPr id="17463" name="Line 13"/>
            <p:cNvSpPr>
              <a:spLocks noChangeShapeType="1"/>
            </p:cNvSpPr>
            <p:nvPr/>
          </p:nvSpPr>
          <p:spPr bwMode="auto">
            <a:xfrm>
              <a:off x="3552" y="872"/>
              <a:ext cx="144" cy="112"/>
            </a:xfrm>
            <a:prstGeom prst="line">
              <a:avLst/>
            </a:prstGeom>
            <a:noFill/>
            <a:ln w="38100">
              <a:solidFill>
                <a:schemeClr val="accent1"/>
              </a:solidFill>
              <a:round/>
              <a:headEnd/>
              <a:tailEnd/>
            </a:ln>
          </p:spPr>
          <p:txBody>
            <a:bodyPr/>
            <a:lstStyle/>
            <a:p>
              <a:endParaRPr lang="en-US"/>
            </a:p>
          </p:txBody>
        </p:sp>
        <p:sp>
          <p:nvSpPr>
            <p:cNvPr id="17464" name="Arc 14"/>
            <p:cNvSpPr>
              <a:spLocks/>
            </p:cNvSpPr>
            <p:nvPr/>
          </p:nvSpPr>
          <p:spPr bwMode="auto">
            <a:xfrm rot="1196583">
              <a:off x="3454" y="881"/>
              <a:ext cx="288" cy="56"/>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70" y="-1"/>
                  </a:moveTo>
                  <a:cubicBezTo>
                    <a:pt x="12032" y="93"/>
                    <a:pt x="21600" y="9735"/>
                    <a:pt x="21600" y="21599"/>
                  </a:cubicBezTo>
                </a:path>
                <a:path w="21600" h="21599" stroke="0" extrusionOk="0">
                  <a:moveTo>
                    <a:pt x="170" y="-1"/>
                  </a:moveTo>
                  <a:cubicBezTo>
                    <a:pt x="12032" y="93"/>
                    <a:pt x="21600" y="9735"/>
                    <a:pt x="21600" y="21599"/>
                  </a:cubicBezTo>
                  <a:lnTo>
                    <a:pt x="0" y="21599"/>
                  </a:lnTo>
                  <a:close/>
                </a:path>
              </a:pathLst>
            </a:custGeom>
            <a:noFill/>
            <a:ln w="38100">
              <a:solidFill>
                <a:schemeClr val="accent1"/>
              </a:solidFill>
              <a:round/>
              <a:headEnd/>
              <a:tailEnd/>
            </a:ln>
          </p:spPr>
          <p:txBody>
            <a:bodyPr wrap="none" anchor="ctr"/>
            <a:lstStyle/>
            <a:p>
              <a:endParaRPr lang="en-US"/>
            </a:p>
          </p:txBody>
        </p:sp>
        <p:sp>
          <p:nvSpPr>
            <p:cNvPr id="17465" name="Arc 15"/>
            <p:cNvSpPr>
              <a:spLocks/>
            </p:cNvSpPr>
            <p:nvPr/>
          </p:nvSpPr>
          <p:spPr bwMode="auto">
            <a:xfrm rot="20403417" flipV="1">
              <a:off x="3454" y="1030"/>
              <a:ext cx="288" cy="56"/>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70" y="-1"/>
                  </a:moveTo>
                  <a:cubicBezTo>
                    <a:pt x="12032" y="93"/>
                    <a:pt x="21600" y="9735"/>
                    <a:pt x="21600" y="21599"/>
                  </a:cubicBezTo>
                </a:path>
                <a:path w="21600" h="21599" stroke="0" extrusionOk="0">
                  <a:moveTo>
                    <a:pt x="170" y="-1"/>
                  </a:moveTo>
                  <a:cubicBezTo>
                    <a:pt x="12032" y="93"/>
                    <a:pt x="21600" y="9735"/>
                    <a:pt x="21600" y="21599"/>
                  </a:cubicBezTo>
                  <a:lnTo>
                    <a:pt x="0" y="21599"/>
                  </a:lnTo>
                  <a:close/>
                </a:path>
              </a:pathLst>
            </a:custGeom>
            <a:noFill/>
            <a:ln w="38100">
              <a:solidFill>
                <a:schemeClr val="accent1"/>
              </a:solidFill>
              <a:round/>
              <a:headEnd/>
              <a:tailEnd/>
            </a:ln>
          </p:spPr>
          <p:txBody>
            <a:bodyPr wrap="none" anchor="ctr"/>
            <a:lstStyle/>
            <a:p>
              <a:endParaRPr lang="en-US"/>
            </a:p>
          </p:txBody>
        </p:sp>
        <p:sp>
          <p:nvSpPr>
            <p:cNvPr id="17466" name="Arc 16"/>
            <p:cNvSpPr>
              <a:spLocks/>
            </p:cNvSpPr>
            <p:nvPr/>
          </p:nvSpPr>
          <p:spPr bwMode="auto">
            <a:xfrm rot="19803203" flipV="1">
              <a:off x="3456" y="1008"/>
              <a:ext cx="288" cy="56"/>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70" y="-1"/>
                  </a:moveTo>
                  <a:cubicBezTo>
                    <a:pt x="12032" y="93"/>
                    <a:pt x="21600" y="9735"/>
                    <a:pt x="21600" y="21599"/>
                  </a:cubicBezTo>
                </a:path>
                <a:path w="21600" h="21599" stroke="0" extrusionOk="0">
                  <a:moveTo>
                    <a:pt x="170" y="-1"/>
                  </a:moveTo>
                  <a:cubicBezTo>
                    <a:pt x="12032" y="93"/>
                    <a:pt x="21600" y="9735"/>
                    <a:pt x="21600" y="21599"/>
                  </a:cubicBezTo>
                  <a:lnTo>
                    <a:pt x="0" y="21599"/>
                  </a:lnTo>
                  <a:close/>
                </a:path>
              </a:pathLst>
            </a:custGeom>
            <a:noFill/>
            <a:ln w="57150">
              <a:solidFill>
                <a:schemeClr val="accent1"/>
              </a:solidFill>
              <a:round/>
              <a:headEnd/>
              <a:tailEnd/>
            </a:ln>
          </p:spPr>
          <p:txBody>
            <a:bodyPr wrap="none" anchor="ctr"/>
            <a:lstStyle/>
            <a:p>
              <a:endParaRPr lang="en-US"/>
            </a:p>
          </p:txBody>
        </p:sp>
      </p:grpSp>
      <p:sp>
        <p:nvSpPr>
          <p:cNvPr id="171025" name="Line 17"/>
          <p:cNvSpPr>
            <a:spLocks noChangeShapeType="1"/>
          </p:cNvSpPr>
          <p:nvPr/>
        </p:nvSpPr>
        <p:spPr bwMode="auto">
          <a:xfrm flipH="1">
            <a:off x="1371600" y="3505200"/>
            <a:ext cx="685800" cy="0"/>
          </a:xfrm>
          <a:prstGeom prst="line">
            <a:avLst/>
          </a:prstGeom>
          <a:noFill/>
          <a:ln w="9525">
            <a:solidFill>
              <a:schemeClr val="tx1"/>
            </a:solidFill>
            <a:round/>
            <a:headEnd type="triangle" w="lg" len="lg"/>
            <a:tailEnd/>
          </a:ln>
        </p:spPr>
        <p:txBody>
          <a:bodyPr/>
          <a:lstStyle/>
          <a:p>
            <a:endParaRPr lang="en-US"/>
          </a:p>
        </p:txBody>
      </p:sp>
      <p:sp>
        <p:nvSpPr>
          <p:cNvPr id="171026" name="Line 18"/>
          <p:cNvSpPr>
            <a:spLocks noChangeShapeType="1"/>
          </p:cNvSpPr>
          <p:nvPr/>
        </p:nvSpPr>
        <p:spPr bwMode="auto">
          <a:xfrm flipH="1">
            <a:off x="1371600" y="3276600"/>
            <a:ext cx="685800" cy="0"/>
          </a:xfrm>
          <a:prstGeom prst="line">
            <a:avLst/>
          </a:prstGeom>
          <a:noFill/>
          <a:ln w="9525">
            <a:solidFill>
              <a:schemeClr val="tx1"/>
            </a:solidFill>
            <a:round/>
            <a:headEnd type="triangle" w="lg" len="lg"/>
            <a:tailEnd/>
          </a:ln>
        </p:spPr>
        <p:txBody>
          <a:bodyPr/>
          <a:lstStyle/>
          <a:p>
            <a:endParaRPr lang="en-US"/>
          </a:p>
        </p:txBody>
      </p:sp>
      <p:sp>
        <p:nvSpPr>
          <p:cNvPr id="171027" name="Line 19"/>
          <p:cNvSpPr>
            <a:spLocks noChangeShapeType="1"/>
          </p:cNvSpPr>
          <p:nvPr/>
        </p:nvSpPr>
        <p:spPr bwMode="auto">
          <a:xfrm flipH="1">
            <a:off x="3048000" y="3352800"/>
            <a:ext cx="1066800" cy="0"/>
          </a:xfrm>
          <a:prstGeom prst="line">
            <a:avLst/>
          </a:prstGeom>
          <a:noFill/>
          <a:ln w="9525">
            <a:solidFill>
              <a:schemeClr val="tx1"/>
            </a:solidFill>
            <a:round/>
            <a:headEnd type="triangle" w="lg" len="lg"/>
            <a:tailEnd/>
          </a:ln>
        </p:spPr>
        <p:txBody>
          <a:bodyPr/>
          <a:lstStyle/>
          <a:p>
            <a:endParaRPr lang="en-US"/>
          </a:p>
        </p:txBody>
      </p:sp>
      <p:sp>
        <p:nvSpPr>
          <p:cNvPr id="171028" name="Rectangle 20"/>
          <p:cNvSpPr>
            <a:spLocks noChangeArrowheads="1"/>
          </p:cNvSpPr>
          <p:nvPr/>
        </p:nvSpPr>
        <p:spPr bwMode="auto">
          <a:xfrm>
            <a:off x="990600" y="2819400"/>
            <a:ext cx="341313" cy="519113"/>
          </a:xfrm>
          <a:prstGeom prst="rect">
            <a:avLst/>
          </a:prstGeom>
          <a:noFill/>
          <a:ln w="9525">
            <a:noFill/>
            <a:miter lim="800000"/>
            <a:headEnd/>
            <a:tailEnd/>
          </a:ln>
        </p:spPr>
        <p:txBody>
          <a:bodyPr wrap="none">
            <a:spAutoFit/>
          </a:bodyPr>
          <a:lstStyle/>
          <a:p>
            <a:r>
              <a:rPr lang="en-US" sz="2800" i="1">
                <a:latin typeface="Times New Roman" pitchFamily="18" charset="0"/>
              </a:rPr>
              <a:t>x</a:t>
            </a:r>
          </a:p>
        </p:txBody>
      </p:sp>
      <p:sp>
        <p:nvSpPr>
          <p:cNvPr id="171029" name="Rectangle 21"/>
          <p:cNvSpPr>
            <a:spLocks noChangeArrowheads="1"/>
          </p:cNvSpPr>
          <p:nvPr/>
        </p:nvSpPr>
        <p:spPr bwMode="auto">
          <a:xfrm>
            <a:off x="990600" y="3429000"/>
            <a:ext cx="341313" cy="519113"/>
          </a:xfrm>
          <a:prstGeom prst="rect">
            <a:avLst/>
          </a:prstGeom>
          <a:noFill/>
          <a:ln w="9525">
            <a:noFill/>
            <a:miter lim="800000"/>
            <a:headEnd/>
            <a:tailEnd/>
          </a:ln>
        </p:spPr>
        <p:txBody>
          <a:bodyPr wrap="none">
            <a:spAutoFit/>
          </a:bodyPr>
          <a:lstStyle/>
          <a:p>
            <a:r>
              <a:rPr lang="en-US" sz="2800" i="1">
                <a:latin typeface="Times New Roman" pitchFamily="18" charset="0"/>
              </a:rPr>
              <a:t>y</a:t>
            </a:r>
          </a:p>
        </p:txBody>
      </p:sp>
      <p:sp>
        <p:nvSpPr>
          <p:cNvPr id="171030" name="Rectangle 22"/>
          <p:cNvSpPr>
            <a:spLocks noChangeArrowheads="1"/>
          </p:cNvSpPr>
          <p:nvPr/>
        </p:nvSpPr>
        <p:spPr bwMode="auto">
          <a:xfrm>
            <a:off x="3124200" y="2667000"/>
            <a:ext cx="915988" cy="519113"/>
          </a:xfrm>
          <a:prstGeom prst="rect">
            <a:avLst/>
          </a:prstGeom>
          <a:noFill/>
          <a:ln w="9525">
            <a:noFill/>
            <a:miter lim="800000"/>
            <a:headEnd/>
            <a:tailEnd/>
          </a:ln>
        </p:spPr>
        <p:txBody>
          <a:bodyPr wrap="none">
            <a:spAutoFit/>
          </a:bodyPr>
          <a:lstStyle/>
          <a:p>
            <a:r>
              <a:rPr lang="en-US" sz="2800" i="1">
                <a:latin typeface="Times New Roman" pitchFamily="18" charset="0"/>
              </a:rPr>
              <a:t>x + y</a:t>
            </a:r>
          </a:p>
        </p:txBody>
      </p:sp>
      <p:sp>
        <p:nvSpPr>
          <p:cNvPr id="171031" name="Rectangle 23"/>
          <p:cNvSpPr>
            <a:spLocks noChangeArrowheads="1"/>
          </p:cNvSpPr>
          <p:nvPr/>
        </p:nvSpPr>
        <p:spPr bwMode="auto">
          <a:xfrm>
            <a:off x="1752600" y="3810000"/>
            <a:ext cx="1357313" cy="519113"/>
          </a:xfrm>
          <a:prstGeom prst="rect">
            <a:avLst/>
          </a:prstGeom>
          <a:noFill/>
          <a:ln w="9525">
            <a:noFill/>
            <a:miter lim="800000"/>
            <a:headEnd/>
            <a:tailEnd/>
          </a:ln>
        </p:spPr>
        <p:txBody>
          <a:bodyPr wrap="none">
            <a:spAutoFit/>
          </a:bodyPr>
          <a:lstStyle/>
          <a:p>
            <a:r>
              <a:rPr lang="en-US" sz="2800">
                <a:latin typeface="Times New Roman" pitchFamily="18" charset="0"/>
              </a:rPr>
              <a:t>OR gate</a:t>
            </a:r>
          </a:p>
        </p:txBody>
      </p:sp>
      <p:sp>
        <p:nvSpPr>
          <p:cNvPr id="171032" name="AutoShape 24"/>
          <p:cNvSpPr>
            <a:spLocks noChangeArrowheads="1"/>
          </p:cNvSpPr>
          <p:nvPr/>
        </p:nvSpPr>
        <p:spPr bwMode="auto">
          <a:xfrm>
            <a:off x="2438400" y="5105400"/>
            <a:ext cx="990600" cy="533400"/>
          </a:xfrm>
          <a:prstGeom prst="flowChartDelay">
            <a:avLst/>
          </a:prstGeom>
          <a:solidFill>
            <a:schemeClr val="accent1"/>
          </a:solidFill>
          <a:ln w="9525">
            <a:noFill/>
            <a:miter lim="800000"/>
            <a:headEnd/>
            <a:tailEnd/>
          </a:ln>
        </p:spPr>
        <p:txBody>
          <a:bodyPr wrap="none" anchor="ctr"/>
          <a:lstStyle/>
          <a:p>
            <a:endParaRPr lang="en-US"/>
          </a:p>
        </p:txBody>
      </p:sp>
      <p:sp>
        <p:nvSpPr>
          <p:cNvPr id="171033" name="Line 25"/>
          <p:cNvSpPr>
            <a:spLocks noChangeShapeType="1"/>
          </p:cNvSpPr>
          <p:nvPr/>
        </p:nvSpPr>
        <p:spPr bwMode="auto">
          <a:xfrm flipH="1">
            <a:off x="1752600" y="5257800"/>
            <a:ext cx="685800" cy="0"/>
          </a:xfrm>
          <a:prstGeom prst="line">
            <a:avLst/>
          </a:prstGeom>
          <a:noFill/>
          <a:ln w="9525">
            <a:solidFill>
              <a:schemeClr val="tx1"/>
            </a:solidFill>
            <a:round/>
            <a:headEnd type="triangle" w="lg" len="lg"/>
            <a:tailEnd/>
          </a:ln>
        </p:spPr>
        <p:txBody>
          <a:bodyPr/>
          <a:lstStyle/>
          <a:p>
            <a:endParaRPr lang="en-US"/>
          </a:p>
        </p:txBody>
      </p:sp>
      <p:sp>
        <p:nvSpPr>
          <p:cNvPr id="171034" name="Line 26"/>
          <p:cNvSpPr>
            <a:spLocks noChangeShapeType="1"/>
          </p:cNvSpPr>
          <p:nvPr/>
        </p:nvSpPr>
        <p:spPr bwMode="auto">
          <a:xfrm flipH="1">
            <a:off x="1752600" y="5486400"/>
            <a:ext cx="685800" cy="0"/>
          </a:xfrm>
          <a:prstGeom prst="line">
            <a:avLst/>
          </a:prstGeom>
          <a:noFill/>
          <a:ln w="9525">
            <a:solidFill>
              <a:schemeClr val="tx1"/>
            </a:solidFill>
            <a:round/>
            <a:headEnd type="triangle" w="lg" len="lg"/>
            <a:tailEnd/>
          </a:ln>
        </p:spPr>
        <p:txBody>
          <a:bodyPr/>
          <a:lstStyle/>
          <a:p>
            <a:endParaRPr lang="en-US"/>
          </a:p>
        </p:txBody>
      </p:sp>
      <p:sp>
        <p:nvSpPr>
          <p:cNvPr id="171035" name="Line 27"/>
          <p:cNvSpPr>
            <a:spLocks noChangeShapeType="1"/>
          </p:cNvSpPr>
          <p:nvPr/>
        </p:nvSpPr>
        <p:spPr bwMode="auto">
          <a:xfrm flipH="1">
            <a:off x="3429000" y="5334000"/>
            <a:ext cx="685800" cy="0"/>
          </a:xfrm>
          <a:prstGeom prst="line">
            <a:avLst/>
          </a:prstGeom>
          <a:noFill/>
          <a:ln w="9525">
            <a:solidFill>
              <a:schemeClr val="tx1"/>
            </a:solidFill>
            <a:round/>
            <a:headEnd type="triangle" w="lg" len="lg"/>
            <a:tailEnd/>
          </a:ln>
        </p:spPr>
        <p:txBody>
          <a:bodyPr/>
          <a:lstStyle/>
          <a:p>
            <a:endParaRPr lang="en-US"/>
          </a:p>
        </p:txBody>
      </p:sp>
      <p:sp>
        <p:nvSpPr>
          <p:cNvPr id="171036" name="AutoShape 28"/>
          <p:cNvSpPr>
            <a:spLocks noChangeArrowheads="1"/>
          </p:cNvSpPr>
          <p:nvPr/>
        </p:nvSpPr>
        <p:spPr bwMode="auto">
          <a:xfrm>
            <a:off x="5638800" y="5029200"/>
            <a:ext cx="990600" cy="685800"/>
          </a:xfrm>
          <a:prstGeom prst="flowChartDelay">
            <a:avLst/>
          </a:prstGeom>
          <a:solidFill>
            <a:schemeClr val="accent1"/>
          </a:solidFill>
          <a:ln w="9525">
            <a:noFill/>
            <a:miter lim="800000"/>
            <a:headEnd/>
            <a:tailEnd/>
          </a:ln>
        </p:spPr>
        <p:txBody>
          <a:bodyPr wrap="none" anchor="ctr"/>
          <a:lstStyle/>
          <a:p>
            <a:endParaRPr lang="en-US"/>
          </a:p>
        </p:txBody>
      </p:sp>
      <p:sp>
        <p:nvSpPr>
          <p:cNvPr id="171037" name="Rectangle 29"/>
          <p:cNvSpPr>
            <a:spLocks noChangeArrowheads="1"/>
          </p:cNvSpPr>
          <p:nvPr/>
        </p:nvSpPr>
        <p:spPr bwMode="auto">
          <a:xfrm>
            <a:off x="2133600" y="6096000"/>
            <a:ext cx="1635125" cy="519113"/>
          </a:xfrm>
          <a:prstGeom prst="rect">
            <a:avLst/>
          </a:prstGeom>
          <a:noFill/>
          <a:ln w="9525">
            <a:noFill/>
            <a:miter lim="800000"/>
            <a:headEnd/>
            <a:tailEnd/>
          </a:ln>
        </p:spPr>
        <p:txBody>
          <a:bodyPr wrap="none">
            <a:spAutoFit/>
          </a:bodyPr>
          <a:lstStyle/>
          <a:p>
            <a:r>
              <a:rPr lang="en-US" sz="2800">
                <a:latin typeface="Times New Roman" pitchFamily="18" charset="0"/>
              </a:rPr>
              <a:t>AND gate</a:t>
            </a:r>
          </a:p>
        </p:txBody>
      </p:sp>
      <p:sp>
        <p:nvSpPr>
          <p:cNvPr id="171038" name="Rectangle 30"/>
          <p:cNvSpPr>
            <a:spLocks noChangeArrowheads="1"/>
          </p:cNvSpPr>
          <p:nvPr/>
        </p:nvSpPr>
        <p:spPr bwMode="auto">
          <a:xfrm>
            <a:off x="1219200" y="4800600"/>
            <a:ext cx="341313" cy="519113"/>
          </a:xfrm>
          <a:prstGeom prst="rect">
            <a:avLst/>
          </a:prstGeom>
          <a:noFill/>
          <a:ln w="9525">
            <a:noFill/>
            <a:miter lim="800000"/>
            <a:headEnd/>
            <a:tailEnd/>
          </a:ln>
        </p:spPr>
        <p:txBody>
          <a:bodyPr wrap="none">
            <a:spAutoFit/>
          </a:bodyPr>
          <a:lstStyle/>
          <a:p>
            <a:r>
              <a:rPr lang="en-US" sz="2800" i="1">
                <a:latin typeface="Times New Roman" pitchFamily="18" charset="0"/>
              </a:rPr>
              <a:t>x</a:t>
            </a:r>
          </a:p>
        </p:txBody>
      </p:sp>
      <p:sp>
        <p:nvSpPr>
          <p:cNvPr id="171039" name="Rectangle 31"/>
          <p:cNvSpPr>
            <a:spLocks noChangeArrowheads="1"/>
          </p:cNvSpPr>
          <p:nvPr/>
        </p:nvSpPr>
        <p:spPr bwMode="auto">
          <a:xfrm>
            <a:off x="1219200" y="5410200"/>
            <a:ext cx="341313" cy="519113"/>
          </a:xfrm>
          <a:prstGeom prst="rect">
            <a:avLst/>
          </a:prstGeom>
          <a:noFill/>
          <a:ln w="9525">
            <a:noFill/>
            <a:miter lim="800000"/>
            <a:headEnd/>
            <a:tailEnd/>
          </a:ln>
        </p:spPr>
        <p:txBody>
          <a:bodyPr wrap="none">
            <a:spAutoFit/>
          </a:bodyPr>
          <a:lstStyle/>
          <a:p>
            <a:r>
              <a:rPr lang="en-US" sz="2800" i="1">
                <a:latin typeface="Times New Roman" pitchFamily="18" charset="0"/>
              </a:rPr>
              <a:t>y</a:t>
            </a:r>
          </a:p>
        </p:txBody>
      </p:sp>
      <p:sp>
        <p:nvSpPr>
          <p:cNvPr id="171040" name="Rectangle 32"/>
          <p:cNvSpPr>
            <a:spLocks noChangeArrowheads="1"/>
          </p:cNvSpPr>
          <p:nvPr/>
        </p:nvSpPr>
        <p:spPr bwMode="auto">
          <a:xfrm>
            <a:off x="3429000" y="4648200"/>
            <a:ext cx="587375" cy="519113"/>
          </a:xfrm>
          <a:prstGeom prst="rect">
            <a:avLst/>
          </a:prstGeom>
          <a:noFill/>
          <a:ln w="9525">
            <a:noFill/>
            <a:miter lim="800000"/>
            <a:headEnd/>
            <a:tailEnd/>
          </a:ln>
        </p:spPr>
        <p:txBody>
          <a:bodyPr wrap="none">
            <a:spAutoFit/>
          </a:bodyPr>
          <a:lstStyle/>
          <a:p>
            <a:r>
              <a:rPr lang="en-US" sz="2800" i="1">
                <a:latin typeface="Times New Roman" pitchFamily="18" charset="0"/>
              </a:rPr>
              <a:t>x y</a:t>
            </a:r>
          </a:p>
        </p:txBody>
      </p:sp>
      <p:grpSp>
        <p:nvGrpSpPr>
          <p:cNvPr id="4" name="Group 33"/>
          <p:cNvGrpSpPr>
            <a:grpSpLocks/>
          </p:cNvGrpSpPr>
          <p:nvPr/>
        </p:nvGrpSpPr>
        <p:grpSpPr bwMode="auto">
          <a:xfrm>
            <a:off x="5562600" y="2971800"/>
            <a:ext cx="1143000" cy="685800"/>
            <a:chOff x="3504" y="1872"/>
            <a:chExt cx="720" cy="432"/>
          </a:xfrm>
        </p:grpSpPr>
        <p:sp>
          <p:nvSpPr>
            <p:cNvPr id="17455" name="AutoShape 34"/>
            <p:cNvSpPr>
              <a:spLocks noChangeArrowheads="1"/>
            </p:cNvSpPr>
            <p:nvPr/>
          </p:nvSpPr>
          <p:spPr bwMode="auto">
            <a:xfrm flipH="1" flipV="1">
              <a:off x="3504" y="1872"/>
              <a:ext cx="528" cy="432"/>
            </a:xfrm>
            <a:prstGeom prst="flowChartOnlineStorage">
              <a:avLst/>
            </a:prstGeom>
            <a:solidFill>
              <a:schemeClr val="accent1"/>
            </a:solidFill>
            <a:ln w="9525">
              <a:noFill/>
              <a:miter lim="800000"/>
              <a:headEnd/>
              <a:tailEnd/>
            </a:ln>
          </p:spPr>
          <p:txBody>
            <a:bodyPr wrap="none" anchor="ctr"/>
            <a:lstStyle/>
            <a:p>
              <a:endParaRPr lang="en-US"/>
            </a:p>
          </p:txBody>
        </p:sp>
        <p:sp>
          <p:nvSpPr>
            <p:cNvPr id="17456" name="AutoShape 35"/>
            <p:cNvSpPr>
              <a:spLocks noChangeArrowheads="1"/>
            </p:cNvSpPr>
            <p:nvPr/>
          </p:nvSpPr>
          <p:spPr bwMode="auto">
            <a:xfrm rot="5400000">
              <a:off x="3840" y="1968"/>
              <a:ext cx="432" cy="240"/>
            </a:xfrm>
            <a:prstGeom prst="triangle">
              <a:avLst>
                <a:gd name="adj" fmla="val 50000"/>
              </a:avLst>
            </a:prstGeom>
            <a:solidFill>
              <a:schemeClr val="accent1"/>
            </a:solidFill>
            <a:ln w="9525">
              <a:noFill/>
              <a:miter lim="800000"/>
              <a:headEnd/>
              <a:tailEnd/>
            </a:ln>
          </p:spPr>
          <p:txBody>
            <a:bodyPr wrap="none" anchor="ctr"/>
            <a:lstStyle/>
            <a:p>
              <a:endParaRPr lang="en-US"/>
            </a:p>
          </p:txBody>
        </p:sp>
        <p:sp>
          <p:nvSpPr>
            <p:cNvPr id="17457" name="Line 36"/>
            <p:cNvSpPr>
              <a:spLocks noChangeShapeType="1"/>
            </p:cNvSpPr>
            <p:nvPr/>
          </p:nvSpPr>
          <p:spPr bwMode="auto">
            <a:xfrm>
              <a:off x="4032" y="1944"/>
              <a:ext cx="144" cy="144"/>
            </a:xfrm>
            <a:prstGeom prst="line">
              <a:avLst/>
            </a:prstGeom>
            <a:noFill/>
            <a:ln w="38100">
              <a:solidFill>
                <a:schemeClr val="accent1"/>
              </a:solidFill>
              <a:round/>
              <a:headEnd/>
              <a:tailEnd/>
            </a:ln>
          </p:spPr>
          <p:txBody>
            <a:bodyPr/>
            <a:lstStyle/>
            <a:p>
              <a:endParaRPr lang="en-US"/>
            </a:p>
          </p:txBody>
        </p:sp>
        <p:sp>
          <p:nvSpPr>
            <p:cNvPr id="17458" name="Arc 37"/>
            <p:cNvSpPr>
              <a:spLocks/>
            </p:cNvSpPr>
            <p:nvPr/>
          </p:nvSpPr>
          <p:spPr bwMode="auto">
            <a:xfrm rot="1576995">
              <a:off x="3934" y="1956"/>
              <a:ext cx="288" cy="72"/>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70" y="-1"/>
                  </a:moveTo>
                  <a:cubicBezTo>
                    <a:pt x="12032" y="93"/>
                    <a:pt x="21600" y="9735"/>
                    <a:pt x="21600" y="21599"/>
                  </a:cubicBezTo>
                </a:path>
                <a:path w="21600" h="21599" stroke="0" extrusionOk="0">
                  <a:moveTo>
                    <a:pt x="170" y="-1"/>
                  </a:moveTo>
                  <a:cubicBezTo>
                    <a:pt x="12032" y="93"/>
                    <a:pt x="21600" y="9735"/>
                    <a:pt x="21600" y="21599"/>
                  </a:cubicBezTo>
                  <a:lnTo>
                    <a:pt x="0" y="21599"/>
                  </a:lnTo>
                  <a:close/>
                </a:path>
              </a:pathLst>
            </a:custGeom>
            <a:noFill/>
            <a:ln w="57150">
              <a:solidFill>
                <a:schemeClr val="accent1"/>
              </a:solidFill>
              <a:round/>
              <a:headEnd/>
              <a:tailEnd/>
            </a:ln>
          </p:spPr>
          <p:txBody>
            <a:bodyPr wrap="none" anchor="ctr"/>
            <a:lstStyle/>
            <a:p>
              <a:endParaRPr lang="en-US"/>
            </a:p>
          </p:txBody>
        </p:sp>
        <p:sp>
          <p:nvSpPr>
            <p:cNvPr id="17459" name="Arc 38"/>
            <p:cNvSpPr>
              <a:spLocks/>
            </p:cNvSpPr>
            <p:nvPr/>
          </p:nvSpPr>
          <p:spPr bwMode="auto">
            <a:xfrm rot="20012228" flipV="1">
              <a:off x="3934" y="2147"/>
              <a:ext cx="288" cy="72"/>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70" y="-1"/>
                  </a:moveTo>
                  <a:cubicBezTo>
                    <a:pt x="12032" y="93"/>
                    <a:pt x="21600" y="9735"/>
                    <a:pt x="21600" y="21599"/>
                  </a:cubicBezTo>
                </a:path>
                <a:path w="21600" h="21599" stroke="0" extrusionOk="0">
                  <a:moveTo>
                    <a:pt x="170" y="-1"/>
                  </a:moveTo>
                  <a:cubicBezTo>
                    <a:pt x="12032" y="93"/>
                    <a:pt x="21600" y="9735"/>
                    <a:pt x="21600" y="21599"/>
                  </a:cubicBezTo>
                  <a:lnTo>
                    <a:pt x="0" y="21599"/>
                  </a:lnTo>
                  <a:close/>
                </a:path>
              </a:pathLst>
            </a:custGeom>
            <a:noFill/>
            <a:ln w="38100">
              <a:solidFill>
                <a:schemeClr val="accent1"/>
              </a:solidFill>
              <a:round/>
              <a:headEnd/>
              <a:tailEnd/>
            </a:ln>
          </p:spPr>
          <p:txBody>
            <a:bodyPr wrap="none" anchor="ctr"/>
            <a:lstStyle/>
            <a:p>
              <a:endParaRPr lang="en-US"/>
            </a:p>
          </p:txBody>
        </p:sp>
        <p:sp>
          <p:nvSpPr>
            <p:cNvPr id="17460" name="Arc 39"/>
            <p:cNvSpPr>
              <a:spLocks/>
            </p:cNvSpPr>
            <p:nvPr/>
          </p:nvSpPr>
          <p:spPr bwMode="auto">
            <a:xfrm rot="19803203" flipV="1">
              <a:off x="3936" y="2112"/>
              <a:ext cx="288" cy="72"/>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70" y="-1"/>
                  </a:moveTo>
                  <a:cubicBezTo>
                    <a:pt x="12032" y="93"/>
                    <a:pt x="21600" y="9735"/>
                    <a:pt x="21600" y="21599"/>
                  </a:cubicBezTo>
                </a:path>
                <a:path w="21600" h="21599" stroke="0" extrusionOk="0">
                  <a:moveTo>
                    <a:pt x="170" y="-1"/>
                  </a:moveTo>
                  <a:cubicBezTo>
                    <a:pt x="12032" y="93"/>
                    <a:pt x="21600" y="9735"/>
                    <a:pt x="21600" y="21599"/>
                  </a:cubicBezTo>
                  <a:lnTo>
                    <a:pt x="0" y="21599"/>
                  </a:lnTo>
                  <a:close/>
                </a:path>
              </a:pathLst>
            </a:custGeom>
            <a:noFill/>
            <a:ln w="57150">
              <a:solidFill>
                <a:schemeClr val="accent1"/>
              </a:solidFill>
              <a:round/>
              <a:headEnd/>
              <a:tailEnd/>
            </a:ln>
          </p:spPr>
          <p:txBody>
            <a:bodyPr wrap="none" anchor="ctr"/>
            <a:lstStyle/>
            <a:p>
              <a:endParaRPr lang="en-US"/>
            </a:p>
          </p:txBody>
        </p:sp>
      </p:grpSp>
      <p:sp>
        <p:nvSpPr>
          <p:cNvPr id="171048" name="Line 40"/>
          <p:cNvSpPr>
            <a:spLocks noChangeShapeType="1"/>
          </p:cNvSpPr>
          <p:nvPr/>
        </p:nvSpPr>
        <p:spPr bwMode="auto">
          <a:xfrm flipH="1">
            <a:off x="4953000" y="3200400"/>
            <a:ext cx="685800" cy="0"/>
          </a:xfrm>
          <a:prstGeom prst="line">
            <a:avLst/>
          </a:prstGeom>
          <a:noFill/>
          <a:ln w="9525">
            <a:solidFill>
              <a:schemeClr val="tx1"/>
            </a:solidFill>
            <a:round/>
            <a:headEnd type="triangle" w="lg" len="lg"/>
            <a:tailEnd/>
          </a:ln>
        </p:spPr>
        <p:txBody>
          <a:bodyPr/>
          <a:lstStyle/>
          <a:p>
            <a:endParaRPr lang="en-US"/>
          </a:p>
        </p:txBody>
      </p:sp>
      <p:sp>
        <p:nvSpPr>
          <p:cNvPr id="171049" name="Line 41"/>
          <p:cNvSpPr>
            <a:spLocks noChangeShapeType="1"/>
          </p:cNvSpPr>
          <p:nvPr/>
        </p:nvSpPr>
        <p:spPr bwMode="auto">
          <a:xfrm flipH="1">
            <a:off x="4953000" y="3048000"/>
            <a:ext cx="685800" cy="0"/>
          </a:xfrm>
          <a:prstGeom prst="line">
            <a:avLst/>
          </a:prstGeom>
          <a:noFill/>
          <a:ln w="9525">
            <a:solidFill>
              <a:schemeClr val="tx1"/>
            </a:solidFill>
            <a:round/>
            <a:headEnd type="triangle" w="lg" len="lg"/>
            <a:tailEnd/>
          </a:ln>
        </p:spPr>
        <p:txBody>
          <a:bodyPr/>
          <a:lstStyle/>
          <a:p>
            <a:endParaRPr lang="en-US"/>
          </a:p>
        </p:txBody>
      </p:sp>
      <p:sp>
        <p:nvSpPr>
          <p:cNvPr id="171050" name="Line 42"/>
          <p:cNvSpPr>
            <a:spLocks noChangeShapeType="1"/>
          </p:cNvSpPr>
          <p:nvPr/>
        </p:nvSpPr>
        <p:spPr bwMode="auto">
          <a:xfrm flipH="1">
            <a:off x="6705600" y="3276600"/>
            <a:ext cx="1600200" cy="0"/>
          </a:xfrm>
          <a:prstGeom prst="line">
            <a:avLst/>
          </a:prstGeom>
          <a:noFill/>
          <a:ln w="9525">
            <a:solidFill>
              <a:schemeClr val="tx1"/>
            </a:solidFill>
            <a:round/>
            <a:headEnd type="triangle" w="lg" len="lg"/>
            <a:tailEnd/>
          </a:ln>
        </p:spPr>
        <p:txBody>
          <a:bodyPr/>
          <a:lstStyle/>
          <a:p>
            <a:endParaRPr lang="en-US"/>
          </a:p>
        </p:txBody>
      </p:sp>
      <p:sp>
        <p:nvSpPr>
          <p:cNvPr id="171051" name="Rectangle 43"/>
          <p:cNvSpPr>
            <a:spLocks noChangeArrowheads="1"/>
          </p:cNvSpPr>
          <p:nvPr/>
        </p:nvSpPr>
        <p:spPr bwMode="auto">
          <a:xfrm>
            <a:off x="4495800" y="2514600"/>
            <a:ext cx="461963" cy="519113"/>
          </a:xfrm>
          <a:prstGeom prst="rect">
            <a:avLst/>
          </a:prstGeom>
          <a:noFill/>
          <a:ln w="9525">
            <a:noFill/>
            <a:miter lim="800000"/>
            <a:headEnd/>
            <a:tailEnd/>
          </a:ln>
        </p:spPr>
        <p:txBody>
          <a:bodyPr wrap="none">
            <a:spAutoFit/>
          </a:bodyPr>
          <a:lstStyle/>
          <a:p>
            <a:r>
              <a:rPr lang="en-US" sz="2800" i="1">
                <a:latin typeface="Times New Roman" pitchFamily="18" charset="0"/>
              </a:rPr>
              <a:t>x</a:t>
            </a:r>
            <a:r>
              <a:rPr lang="en-US" sz="2800" baseline="-25000">
                <a:latin typeface="Times New Roman" pitchFamily="18" charset="0"/>
              </a:rPr>
              <a:t>1</a:t>
            </a:r>
            <a:endParaRPr lang="en-US" sz="2800" i="1">
              <a:latin typeface="Times New Roman" pitchFamily="18" charset="0"/>
            </a:endParaRPr>
          </a:p>
        </p:txBody>
      </p:sp>
      <p:sp>
        <p:nvSpPr>
          <p:cNvPr id="171052" name="Rectangle 44"/>
          <p:cNvSpPr>
            <a:spLocks noChangeArrowheads="1"/>
          </p:cNvSpPr>
          <p:nvPr/>
        </p:nvSpPr>
        <p:spPr bwMode="auto">
          <a:xfrm>
            <a:off x="6705600" y="2590800"/>
            <a:ext cx="1782763" cy="457200"/>
          </a:xfrm>
          <a:prstGeom prst="rect">
            <a:avLst/>
          </a:prstGeom>
          <a:noFill/>
          <a:ln w="9525">
            <a:noFill/>
            <a:miter lim="800000"/>
            <a:headEnd/>
            <a:tailEnd/>
          </a:ln>
        </p:spPr>
        <p:txBody>
          <a:bodyPr wrap="none">
            <a:spAutoFit/>
          </a:bodyPr>
          <a:lstStyle/>
          <a:p>
            <a:r>
              <a:rPr lang="en-US" sz="2400" i="1">
                <a:latin typeface="Times New Roman" pitchFamily="18" charset="0"/>
              </a:rPr>
              <a:t>x</a:t>
            </a:r>
            <a:r>
              <a:rPr lang="en-US" sz="2400" baseline="-25000">
                <a:latin typeface="Times New Roman" pitchFamily="18" charset="0"/>
              </a:rPr>
              <a:t>1</a:t>
            </a:r>
            <a:r>
              <a:rPr lang="en-US" sz="2400" i="1">
                <a:latin typeface="Times New Roman" pitchFamily="18" charset="0"/>
              </a:rPr>
              <a:t>+x</a:t>
            </a:r>
            <a:r>
              <a:rPr lang="en-US" sz="2400" baseline="-25000">
                <a:latin typeface="Times New Roman" pitchFamily="18" charset="0"/>
              </a:rPr>
              <a:t>2</a:t>
            </a:r>
            <a:r>
              <a:rPr lang="en-US" sz="2400">
                <a:latin typeface="Times New Roman" pitchFamily="18" charset="0"/>
              </a:rPr>
              <a:t>+…</a:t>
            </a:r>
            <a:r>
              <a:rPr lang="en-US" sz="2400" i="1">
                <a:latin typeface="Times New Roman" pitchFamily="18" charset="0"/>
              </a:rPr>
              <a:t>+x</a:t>
            </a:r>
            <a:r>
              <a:rPr lang="en-US" sz="2400" i="1" baseline="-25000">
                <a:latin typeface="Times New Roman" pitchFamily="18" charset="0"/>
              </a:rPr>
              <a:t>n</a:t>
            </a:r>
          </a:p>
        </p:txBody>
      </p:sp>
      <p:sp>
        <p:nvSpPr>
          <p:cNvPr id="171053" name="Rectangle 45"/>
          <p:cNvSpPr>
            <a:spLocks noChangeArrowheads="1"/>
          </p:cNvSpPr>
          <p:nvPr/>
        </p:nvSpPr>
        <p:spPr bwMode="auto">
          <a:xfrm>
            <a:off x="4876800" y="4114800"/>
            <a:ext cx="3302000" cy="519113"/>
          </a:xfrm>
          <a:prstGeom prst="rect">
            <a:avLst/>
          </a:prstGeom>
          <a:noFill/>
          <a:ln w="9525">
            <a:noFill/>
            <a:miter lim="800000"/>
            <a:headEnd/>
            <a:tailEnd/>
          </a:ln>
        </p:spPr>
        <p:txBody>
          <a:bodyPr wrap="none">
            <a:spAutoFit/>
          </a:bodyPr>
          <a:lstStyle/>
          <a:p>
            <a:r>
              <a:rPr lang="en-US" sz="2800">
                <a:latin typeface="Times New Roman" pitchFamily="18" charset="0"/>
              </a:rPr>
              <a:t>OR gate with </a:t>
            </a:r>
            <a:r>
              <a:rPr lang="en-US" sz="2800" i="1">
                <a:latin typeface="Times New Roman" pitchFamily="18" charset="0"/>
              </a:rPr>
              <a:t>n</a:t>
            </a:r>
            <a:r>
              <a:rPr lang="en-US" sz="2800">
                <a:latin typeface="Times New Roman" pitchFamily="18" charset="0"/>
              </a:rPr>
              <a:t> inputs</a:t>
            </a:r>
          </a:p>
        </p:txBody>
      </p:sp>
      <p:sp>
        <p:nvSpPr>
          <p:cNvPr id="171054" name="Line 46"/>
          <p:cNvSpPr>
            <a:spLocks noChangeShapeType="1"/>
          </p:cNvSpPr>
          <p:nvPr/>
        </p:nvSpPr>
        <p:spPr bwMode="auto">
          <a:xfrm flipH="1">
            <a:off x="4953000" y="3581400"/>
            <a:ext cx="685800" cy="0"/>
          </a:xfrm>
          <a:prstGeom prst="line">
            <a:avLst/>
          </a:prstGeom>
          <a:noFill/>
          <a:ln w="9525">
            <a:solidFill>
              <a:schemeClr val="tx1"/>
            </a:solidFill>
            <a:round/>
            <a:headEnd type="triangle" w="lg" len="lg"/>
            <a:tailEnd/>
          </a:ln>
        </p:spPr>
        <p:txBody>
          <a:bodyPr/>
          <a:lstStyle/>
          <a:p>
            <a:endParaRPr lang="en-US"/>
          </a:p>
        </p:txBody>
      </p:sp>
      <p:sp>
        <p:nvSpPr>
          <p:cNvPr id="171055" name="Line 47"/>
          <p:cNvSpPr>
            <a:spLocks noChangeShapeType="1"/>
          </p:cNvSpPr>
          <p:nvPr/>
        </p:nvSpPr>
        <p:spPr bwMode="auto">
          <a:xfrm flipH="1">
            <a:off x="4953000" y="3352800"/>
            <a:ext cx="685800" cy="0"/>
          </a:xfrm>
          <a:prstGeom prst="line">
            <a:avLst/>
          </a:prstGeom>
          <a:noFill/>
          <a:ln w="9525">
            <a:solidFill>
              <a:schemeClr val="tx1"/>
            </a:solidFill>
            <a:prstDash val="dash"/>
            <a:round/>
            <a:headEnd type="triangle" w="lg" len="lg"/>
            <a:tailEnd/>
          </a:ln>
        </p:spPr>
        <p:txBody>
          <a:bodyPr/>
          <a:lstStyle/>
          <a:p>
            <a:endParaRPr lang="en-US"/>
          </a:p>
        </p:txBody>
      </p:sp>
      <p:sp>
        <p:nvSpPr>
          <p:cNvPr id="171056" name="Rectangle 48"/>
          <p:cNvSpPr>
            <a:spLocks noChangeArrowheads="1"/>
          </p:cNvSpPr>
          <p:nvPr/>
        </p:nvSpPr>
        <p:spPr bwMode="auto">
          <a:xfrm>
            <a:off x="4495800" y="2895600"/>
            <a:ext cx="461963" cy="519113"/>
          </a:xfrm>
          <a:prstGeom prst="rect">
            <a:avLst/>
          </a:prstGeom>
          <a:noFill/>
          <a:ln w="9525">
            <a:noFill/>
            <a:miter lim="800000"/>
            <a:headEnd/>
            <a:tailEnd/>
          </a:ln>
        </p:spPr>
        <p:txBody>
          <a:bodyPr wrap="none">
            <a:spAutoFit/>
          </a:bodyPr>
          <a:lstStyle/>
          <a:p>
            <a:r>
              <a:rPr lang="en-US" sz="2800" i="1">
                <a:latin typeface="Times New Roman" pitchFamily="18" charset="0"/>
              </a:rPr>
              <a:t>x</a:t>
            </a:r>
            <a:r>
              <a:rPr lang="en-US" sz="2800" baseline="-25000">
                <a:latin typeface="Times New Roman" pitchFamily="18" charset="0"/>
              </a:rPr>
              <a:t>2</a:t>
            </a:r>
            <a:endParaRPr lang="en-US" sz="2800" i="1">
              <a:latin typeface="Times New Roman" pitchFamily="18" charset="0"/>
            </a:endParaRPr>
          </a:p>
        </p:txBody>
      </p:sp>
      <p:sp>
        <p:nvSpPr>
          <p:cNvPr id="171057" name="Rectangle 49"/>
          <p:cNvSpPr>
            <a:spLocks noChangeArrowheads="1"/>
          </p:cNvSpPr>
          <p:nvPr/>
        </p:nvSpPr>
        <p:spPr bwMode="auto">
          <a:xfrm>
            <a:off x="4495800" y="3505200"/>
            <a:ext cx="461963" cy="519113"/>
          </a:xfrm>
          <a:prstGeom prst="rect">
            <a:avLst/>
          </a:prstGeom>
          <a:noFill/>
          <a:ln w="9525">
            <a:noFill/>
            <a:miter lim="800000"/>
            <a:headEnd/>
            <a:tailEnd/>
          </a:ln>
        </p:spPr>
        <p:txBody>
          <a:bodyPr wrap="none">
            <a:spAutoFit/>
          </a:bodyPr>
          <a:lstStyle/>
          <a:p>
            <a:r>
              <a:rPr lang="en-US" sz="2800" i="1">
                <a:latin typeface="Times New Roman" pitchFamily="18" charset="0"/>
              </a:rPr>
              <a:t>x</a:t>
            </a:r>
            <a:r>
              <a:rPr lang="en-US" sz="2800" i="1" baseline="-25000">
                <a:latin typeface="Times New Roman" pitchFamily="18" charset="0"/>
              </a:rPr>
              <a:t>n</a:t>
            </a:r>
            <a:endParaRPr lang="en-US" sz="2800" i="1">
              <a:latin typeface="Times New Roman" pitchFamily="18" charset="0"/>
            </a:endParaRPr>
          </a:p>
        </p:txBody>
      </p:sp>
      <p:sp>
        <p:nvSpPr>
          <p:cNvPr id="171058" name="Line 50"/>
          <p:cNvSpPr>
            <a:spLocks noChangeShapeType="1"/>
          </p:cNvSpPr>
          <p:nvPr/>
        </p:nvSpPr>
        <p:spPr bwMode="auto">
          <a:xfrm flipH="1">
            <a:off x="4953000" y="5257800"/>
            <a:ext cx="685800" cy="0"/>
          </a:xfrm>
          <a:prstGeom prst="line">
            <a:avLst/>
          </a:prstGeom>
          <a:noFill/>
          <a:ln w="9525">
            <a:solidFill>
              <a:schemeClr val="tx1"/>
            </a:solidFill>
            <a:round/>
            <a:headEnd type="triangle" w="lg" len="lg"/>
            <a:tailEnd/>
          </a:ln>
        </p:spPr>
        <p:txBody>
          <a:bodyPr/>
          <a:lstStyle/>
          <a:p>
            <a:endParaRPr lang="en-US"/>
          </a:p>
        </p:txBody>
      </p:sp>
      <p:sp>
        <p:nvSpPr>
          <p:cNvPr id="171059" name="Line 51"/>
          <p:cNvSpPr>
            <a:spLocks noChangeShapeType="1"/>
          </p:cNvSpPr>
          <p:nvPr/>
        </p:nvSpPr>
        <p:spPr bwMode="auto">
          <a:xfrm flipH="1">
            <a:off x="4953000" y="5105400"/>
            <a:ext cx="685800" cy="0"/>
          </a:xfrm>
          <a:prstGeom prst="line">
            <a:avLst/>
          </a:prstGeom>
          <a:noFill/>
          <a:ln w="9525">
            <a:solidFill>
              <a:schemeClr val="tx1"/>
            </a:solidFill>
            <a:round/>
            <a:headEnd type="triangle" w="lg" len="lg"/>
            <a:tailEnd/>
          </a:ln>
        </p:spPr>
        <p:txBody>
          <a:bodyPr/>
          <a:lstStyle/>
          <a:p>
            <a:endParaRPr lang="en-US"/>
          </a:p>
        </p:txBody>
      </p:sp>
      <p:sp>
        <p:nvSpPr>
          <p:cNvPr id="171060" name="Rectangle 52"/>
          <p:cNvSpPr>
            <a:spLocks noChangeArrowheads="1"/>
          </p:cNvSpPr>
          <p:nvPr/>
        </p:nvSpPr>
        <p:spPr bwMode="auto">
          <a:xfrm>
            <a:off x="4495800" y="4572000"/>
            <a:ext cx="461963" cy="519113"/>
          </a:xfrm>
          <a:prstGeom prst="rect">
            <a:avLst/>
          </a:prstGeom>
          <a:noFill/>
          <a:ln w="9525">
            <a:noFill/>
            <a:miter lim="800000"/>
            <a:headEnd/>
            <a:tailEnd/>
          </a:ln>
        </p:spPr>
        <p:txBody>
          <a:bodyPr wrap="none">
            <a:spAutoFit/>
          </a:bodyPr>
          <a:lstStyle/>
          <a:p>
            <a:r>
              <a:rPr lang="en-US" sz="2800" i="1">
                <a:latin typeface="Times New Roman" pitchFamily="18" charset="0"/>
              </a:rPr>
              <a:t>x</a:t>
            </a:r>
            <a:r>
              <a:rPr lang="en-US" sz="2800" baseline="-25000">
                <a:latin typeface="Times New Roman" pitchFamily="18" charset="0"/>
              </a:rPr>
              <a:t>1</a:t>
            </a:r>
            <a:endParaRPr lang="en-US" sz="2800" i="1">
              <a:latin typeface="Times New Roman" pitchFamily="18" charset="0"/>
            </a:endParaRPr>
          </a:p>
        </p:txBody>
      </p:sp>
      <p:sp>
        <p:nvSpPr>
          <p:cNvPr id="171061" name="Line 53"/>
          <p:cNvSpPr>
            <a:spLocks noChangeShapeType="1"/>
          </p:cNvSpPr>
          <p:nvPr/>
        </p:nvSpPr>
        <p:spPr bwMode="auto">
          <a:xfrm flipH="1">
            <a:off x="4953000" y="5638800"/>
            <a:ext cx="685800" cy="0"/>
          </a:xfrm>
          <a:prstGeom prst="line">
            <a:avLst/>
          </a:prstGeom>
          <a:noFill/>
          <a:ln w="9525">
            <a:solidFill>
              <a:schemeClr val="tx1"/>
            </a:solidFill>
            <a:round/>
            <a:headEnd type="triangle" w="lg" len="lg"/>
            <a:tailEnd/>
          </a:ln>
        </p:spPr>
        <p:txBody>
          <a:bodyPr/>
          <a:lstStyle/>
          <a:p>
            <a:endParaRPr lang="en-US"/>
          </a:p>
        </p:txBody>
      </p:sp>
      <p:sp>
        <p:nvSpPr>
          <p:cNvPr id="171062" name="Line 54"/>
          <p:cNvSpPr>
            <a:spLocks noChangeShapeType="1"/>
          </p:cNvSpPr>
          <p:nvPr/>
        </p:nvSpPr>
        <p:spPr bwMode="auto">
          <a:xfrm flipH="1">
            <a:off x="4953000" y="5410200"/>
            <a:ext cx="685800" cy="0"/>
          </a:xfrm>
          <a:prstGeom prst="line">
            <a:avLst/>
          </a:prstGeom>
          <a:noFill/>
          <a:ln w="9525">
            <a:solidFill>
              <a:schemeClr val="tx1"/>
            </a:solidFill>
            <a:prstDash val="dash"/>
            <a:round/>
            <a:headEnd type="triangle" w="lg" len="lg"/>
            <a:tailEnd/>
          </a:ln>
        </p:spPr>
        <p:txBody>
          <a:bodyPr/>
          <a:lstStyle/>
          <a:p>
            <a:endParaRPr lang="en-US"/>
          </a:p>
        </p:txBody>
      </p:sp>
      <p:sp>
        <p:nvSpPr>
          <p:cNvPr id="171063" name="Rectangle 55"/>
          <p:cNvSpPr>
            <a:spLocks noChangeArrowheads="1"/>
          </p:cNvSpPr>
          <p:nvPr/>
        </p:nvSpPr>
        <p:spPr bwMode="auto">
          <a:xfrm>
            <a:off x="4495800" y="4953000"/>
            <a:ext cx="461963" cy="519113"/>
          </a:xfrm>
          <a:prstGeom prst="rect">
            <a:avLst/>
          </a:prstGeom>
          <a:noFill/>
          <a:ln w="9525">
            <a:noFill/>
            <a:miter lim="800000"/>
            <a:headEnd/>
            <a:tailEnd/>
          </a:ln>
        </p:spPr>
        <p:txBody>
          <a:bodyPr wrap="none">
            <a:spAutoFit/>
          </a:bodyPr>
          <a:lstStyle/>
          <a:p>
            <a:r>
              <a:rPr lang="en-US" sz="2800" i="1">
                <a:latin typeface="Times New Roman" pitchFamily="18" charset="0"/>
              </a:rPr>
              <a:t>x</a:t>
            </a:r>
            <a:r>
              <a:rPr lang="en-US" sz="2800" baseline="-25000">
                <a:latin typeface="Times New Roman" pitchFamily="18" charset="0"/>
              </a:rPr>
              <a:t>2</a:t>
            </a:r>
            <a:endParaRPr lang="en-US" sz="2800" i="1">
              <a:latin typeface="Times New Roman" pitchFamily="18" charset="0"/>
            </a:endParaRPr>
          </a:p>
        </p:txBody>
      </p:sp>
      <p:sp>
        <p:nvSpPr>
          <p:cNvPr id="171064" name="Rectangle 56"/>
          <p:cNvSpPr>
            <a:spLocks noChangeArrowheads="1"/>
          </p:cNvSpPr>
          <p:nvPr/>
        </p:nvSpPr>
        <p:spPr bwMode="auto">
          <a:xfrm>
            <a:off x="4495800" y="5562600"/>
            <a:ext cx="461963" cy="519113"/>
          </a:xfrm>
          <a:prstGeom prst="rect">
            <a:avLst/>
          </a:prstGeom>
          <a:noFill/>
          <a:ln w="9525">
            <a:noFill/>
            <a:miter lim="800000"/>
            <a:headEnd/>
            <a:tailEnd/>
          </a:ln>
        </p:spPr>
        <p:txBody>
          <a:bodyPr wrap="none">
            <a:spAutoFit/>
          </a:bodyPr>
          <a:lstStyle/>
          <a:p>
            <a:r>
              <a:rPr lang="en-US" sz="2800" i="1">
                <a:latin typeface="Times New Roman" pitchFamily="18" charset="0"/>
              </a:rPr>
              <a:t>x</a:t>
            </a:r>
            <a:r>
              <a:rPr lang="en-US" sz="2800" i="1" baseline="-25000">
                <a:latin typeface="Times New Roman" pitchFamily="18" charset="0"/>
              </a:rPr>
              <a:t>n</a:t>
            </a:r>
            <a:endParaRPr lang="en-US" sz="2800" i="1">
              <a:latin typeface="Times New Roman" pitchFamily="18" charset="0"/>
            </a:endParaRPr>
          </a:p>
        </p:txBody>
      </p:sp>
      <p:sp>
        <p:nvSpPr>
          <p:cNvPr id="171065" name="Line 57"/>
          <p:cNvSpPr>
            <a:spLocks noChangeShapeType="1"/>
          </p:cNvSpPr>
          <p:nvPr/>
        </p:nvSpPr>
        <p:spPr bwMode="auto">
          <a:xfrm flipH="1">
            <a:off x="6629400" y="5410200"/>
            <a:ext cx="914400" cy="0"/>
          </a:xfrm>
          <a:prstGeom prst="line">
            <a:avLst/>
          </a:prstGeom>
          <a:noFill/>
          <a:ln w="9525">
            <a:solidFill>
              <a:schemeClr val="tx1"/>
            </a:solidFill>
            <a:round/>
            <a:headEnd type="triangle" w="lg" len="lg"/>
            <a:tailEnd/>
          </a:ln>
        </p:spPr>
        <p:txBody>
          <a:bodyPr/>
          <a:lstStyle/>
          <a:p>
            <a:endParaRPr lang="en-US"/>
          </a:p>
        </p:txBody>
      </p:sp>
      <p:sp>
        <p:nvSpPr>
          <p:cNvPr id="171066" name="Rectangle 58"/>
          <p:cNvSpPr>
            <a:spLocks noChangeArrowheads="1"/>
          </p:cNvSpPr>
          <p:nvPr/>
        </p:nvSpPr>
        <p:spPr bwMode="auto">
          <a:xfrm>
            <a:off x="7543800" y="5181600"/>
            <a:ext cx="1198563" cy="457200"/>
          </a:xfrm>
          <a:prstGeom prst="rect">
            <a:avLst/>
          </a:prstGeom>
          <a:noFill/>
          <a:ln w="9525">
            <a:noFill/>
            <a:miter lim="800000"/>
            <a:headEnd/>
            <a:tailEnd/>
          </a:ln>
        </p:spPr>
        <p:txBody>
          <a:bodyPr wrap="none">
            <a:spAutoFit/>
          </a:bodyPr>
          <a:lstStyle/>
          <a:p>
            <a:r>
              <a:rPr lang="en-US" sz="2400" i="1">
                <a:latin typeface="Times New Roman" pitchFamily="18" charset="0"/>
              </a:rPr>
              <a:t>x</a:t>
            </a:r>
            <a:r>
              <a:rPr lang="en-US" sz="2400" baseline="-25000">
                <a:latin typeface="Times New Roman" pitchFamily="18" charset="0"/>
              </a:rPr>
              <a:t>1</a:t>
            </a:r>
            <a:r>
              <a:rPr lang="en-US" sz="2400" i="1">
                <a:latin typeface="Times New Roman" pitchFamily="18" charset="0"/>
              </a:rPr>
              <a:t>x</a:t>
            </a:r>
            <a:r>
              <a:rPr lang="en-US" sz="2400" baseline="-25000">
                <a:latin typeface="Times New Roman" pitchFamily="18" charset="0"/>
              </a:rPr>
              <a:t>2</a:t>
            </a:r>
            <a:r>
              <a:rPr lang="en-US" sz="2400">
                <a:latin typeface="Times New Roman" pitchFamily="18" charset="0"/>
              </a:rPr>
              <a:t>…</a:t>
            </a:r>
            <a:r>
              <a:rPr lang="en-US" sz="2400" i="1">
                <a:latin typeface="Times New Roman" pitchFamily="18" charset="0"/>
              </a:rPr>
              <a:t>x</a:t>
            </a:r>
            <a:r>
              <a:rPr lang="en-US" sz="2400" i="1" baseline="-25000">
                <a:latin typeface="Times New Roman" pitchFamily="18" charset="0"/>
              </a:rPr>
              <a:t>n</a:t>
            </a:r>
          </a:p>
        </p:txBody>
      </p:sp>
      <p:sp>
        <p:nvSpPr>
          <p:cNvPr id="171067" name="Rectangle 59"/>
          <p:cNvSpPr>
            <a:spLocks noChangeArrowheads="1"/>
          </p:cNvSpPr>
          <p:nvPr/>
        </p:nvSpPr>
        <p:spPr bwMode="auto">
          <a:xfrm>
            <a:off x="5257800" y="5943600"/>
            <a:ext cx="3579813" cy="519113"/>
          </a:xfrm>
          <a:prstGeom prst="rect">
            <a:avLst/>
          </a:prstGeom>
          <a:noFill/>
          <a:ln w="9525">
            <a:noFill/>
            <a:miter lim="800000"/>
            <a:headEnd/>
            <a:tailEnd/>
          </a:ln>
        </p:spPr>
        <p:txBody>
          <a:bodyPr wrap="none">
            <a:spAutoFit/>
          </a:bodyPr>
          <a:lstStyle/>
          <a:p>
            <a:r>
              <a:rPr lang="en-US" sz="2800">
                <a:latin typeface="Times New Roman" pitchFamily="18" charset="0"/>
              </a:rPr>
              <a:t>AND gate with </a:t>
            </a:r>
            <a:r>
              <a:rPr lang="en-US" sz="2800" i="1">
                <a:latin typeface="Times New Roman" pitchFamily="18" charset="0"/>
              </a:rPr>
              <a:t>n</a:t>
            </a:r>
            <a:r>
              <a:rPr lang="en-US" sz="2800">
                <a:latin typeface="Times New Roman" pitchFamily="18" charset="0"/>
              </a:rPr>
              <a:t> inputs</a:t>
            </a:r>
          </a:p>
        </p:txBody>
      </p:sp>
      <p:sp>
        <p:nvSpPr>
          <p:cNvPr id="171068" name="Rectangle 60"/>
          <p:cNvSpPr>
            <a:spLocks noGrp="1" noRot="1" noChangeArrowheads="1"/>
          </p:cNvSpPr>
          <p:nvPr>
            <p:ph type="title"/>
          </p:nvPr>
        </p:nvSpPr>
        <p:spPr>
          <a:xfrm>
            <a:off x="457200" y="274638"/>
            <a:ext cx="2743200" cy="868362"/>
          </a:xfrm>
          <a:noFill/>
        </p:spPr>
        <p:txBody>
          <a:bodyPr/>
          <a:lstStyle/>
          <a:p>
            <a:pPr eaLnBrk="1" hangingPunct="1"/>
            <a:r>
              <a:rPr lang="en-US" sz="3600" smtClean="0"/>
              <a:t>Basic Gates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10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71015"/>
                                        </p:tgtEl>
                                        <p:attrNameLst>
                                          <p:attrName>style.visibility</p:attrName>
                                        </p:attrNameLst>
                                      </p:cBhvr>
                                      <p:to>
                                        <p:strVal val="visible"/>
                                      </p:to>
                                    </p:set>
                                    <p:animEffect transition="in" filter="wipe(left)">
                                      <p:cBhvr>
                                        <p:cTn id="11" dur="500"/>
                                        <p:tgtEl>
                                          <p:spTgt spid="171015"/>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71013"/>
                                        </p:tgtEl>
                                        <p:attrNameLst>
                                          <p:attrName>style.visibility</p:attrName>
                                        </p:attrNameLst>
                                      </p:cBhvr>
                                      <p:to>
                                        <p:strVal val="visible"/>
                                      </p:to>
                                    </p:set>
                                    <p:animEffect transition="in" filter="wipe(left)">
                                      <p:cBhvr>
                                        <p:cTn id="15" dur="500"/>
                                        <p:tgtEl>
                                          <p:spTgt spid="171013"/>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71014"/>
                                        </p:tgtEl>
                                        <p:attrNameLst>
                                          <p:attrName>style.visibility</p:attrName>
                                        </p:attrNameLst>
                                      </p:cBhvr>
                                      <p:to>
                                        <p:strVal val="visible"/>
                                      </p:to>
                                    </p:set>
                                    <p:animEffect transition="in" filter="wipe(left)">
                                      <p:cBhvr>
                                        <p:cTn id="23" dur="500"/>
                                        <p:tgtEl>
                                          <p:spTgt spid="171014"/>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171016"/>
                                        </p:tgtEl>
                                        <p:attrNameLst>
                                          <p:attrName>style.visibility</p:attrName>
                                        </p:attrNameLst>
                                      </p:cBhvr>
                                      <p:to>
                                        <p:strVal val="visible"/>
                                      </p:to>
                                    </p:set>
                                    <p:animEffect transition="in" filter="wipe(left)">
                                      <p:cBhvr>
                                        <p:cTn id="27" dur="500"/>
                                        <p:tgtEl>
                                          <p:spTgt spid="171016"/>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171017"/>
                                        </p:tgtEl>
                                        <p:attrNameLst>
                                          <p:attrName>style.visibility</p:attrName>
                                        </p:attrNameLst>
                                      </p:cBhvr>
                                      <p:to>
                                        <p:strVal val="visible"/>
                                      </p:to>
                                    </p:set>
                                    <p:animEffect transition="in" filter="wipe(left)">
                                      <p:cBhvr>
                                        <p:cTn id="31" dur="500"/>
                                        <p:tgtEl>
                                          <p:spTgt spid="1710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1028"/>
                                        </p:tgtEl>
                                        <p:attrNameLst>
                                          <p:attrName>style.visibility</p:attrName>
                                        </p:attrNameLst>
                                      </p:cBhvr>
                                      <p:to>
                                        <p:strVal val="visible"/>
                                      </p:to>
                                    </p:set>
                                    <p:animEffect transition="in" filter="wipe(left)">
                                      <p:cBhvr>
                                        <p:cTn id="36" dur="500"/>
                                        <p:tgtEl>
                                          <p:spTgt spid="171028"/>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71026"/>
                                        </p:tgtEl>
                                        <p:attrNameLst>
                                          <p:attrName>style.visibility</p:attrName>
                                        </p:attrNameLst>
                                      </p:cBhvr>
                                      <p:to>
                                        <p:strVal val="visible"/>
                                      </p:to>
                                    </p:set>
                                    <p:animEffect transition="in" filter="wipe(left)">
                                      <p:cBhvr>
                                        <p:cTn id="40" dur="500"/>
                                        <p:tgtEl>
                                          <p:spTgt spid="171026"/>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71029"/>
                                        </p:tgtEl>
                                        <p:attrNameLst>
                                          <p:attrName>style.visibility</p:attrName>
                                        </p:attrNameLst>
                                      </p:cBhvr>
                                      <p:to>
                                        <p:strVal val="visible"/>
                                      </p:to>
                                    </p:set>
                                    <p:animEffect transition="in" filter="wipe(left)">
                                      <p:cBhvr>
                                        <p:cTn id="44" dur="500"/>
                                        <p:tgtEl>
                                          <p:spTgt spid="171029"/>
                                        </p:tgtEl>
                                      </p:cBhvr>
                                    </p:animEffect>
                                  </p:childTnLst>
                                </p:cTn>
                              </p:par>
                            </p:childTnLst>
                          </p:cTn>
                        </p:par>
                        <p:par>
                          <p:cTn id="45" fill="hold">
                            <p:stCondLst>
                              <p:cond delay="1500"/>
                            </p:stCondLst>
                            <p:childTnLst>
                              <p:par>
                                <p:cTn id="46" presetID="22" presetClass="entr" presetSubtype="8" fill="hold" grpId="0" nodeType="afterEffect">
                                  <p:stCondLst>
                                    <p:cond delay="0"/>
                                  </p:stCondLst>
                                  <p:childTnLst>
                                    <p:set>
                                      <p:cBhvr>
                                        <p:cTn id="47" dur="1" fill="hold">
                                          <p:stCondLst>
                                            <p:cond delay="0"/>
                                          </p:stCondLst>
                                        </p:cTn>
                                        <p:tgtEl>
                                          <p:spTgt spid="171025"/>
                                        </p:tgtEl>
                                        <p:attrNameLst>
                                          <p:attrName>style.visibility</p:attrName>
                                        </p:attrNameLst>
                                      </p:cBhvr>
                                      <p:to>
                                        <p:strVal val="visible"/>
                                      </p:to>
                                    </p:set>
                                    <p:animEffect transition="in" filter="wipe(left)">
                                      <p:cBhvr>
                                        <p:cTn id="48" dur="500"/>
                                        <p:tgtEl>
                                          <p:spTgt spid="171025"/>
                                        </p:tgtEl>
                                      </p:cBhvr>
                                    </p:animEffect>
                                  </p:childTnLst>
                                </p:cTn>
                              </p:par>
                            </p:childTnLst>
                          </p:cTn>
                        </p:par>
                        <p:par>
                          <p:cTn id="49" fill="hold">
                            <p:stCondLst>
                              <p:cond delay="2000"/>
                            </p:stCondLst>
                            <p:childTnLst>
                              <p:par>
                                <p:cTn id="50" presetID="22" presetClass="entr" presetSubtype="8" fill="hold" nodeType="after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left)">
                                      <p:cBhvr>
                                        <p:cTn id="52" dur="500"/>
                                        <p:tgtEl>
                                          <p:spTgt spid="3"/>
                                        </p:tgtEl>
                                      </p:cBhvr>
                                    </p:animEffect>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171027"/>
                                        </p:tgtEl>
                                        <p:attrNameLst>
                                          <p:attrName>style.visibility</p:attrName>
                                        </p:attrNameLst>
                                      </p:cBhvr>
                                      <p:to>
                                        <p:strVal val="visible"/>
                                      </p:to>
                                    </p:set>
                                    <p:animEffect transition="in" filter="wipe(left)">
                                      <p:cBhvr>
                                        <p:cTn id="56" dur="500"/>
                                        <p:tgtEl>
                                          <p:spTgt spid="171027"/>
                                        </p:tgtEl>
                                      </p:cBhvr>
                                    </p:animEffect>
                                  </p:childTnLst>
                                </p:cTn>
                              </p:par>
                            </p:childTnLst>
                          </p:cTn>
                        </p:par>
                        <p:par>
                          <p:cTn id="57" fill="hold">
                            <p:stCondLst>
                              <p:cond delay="3000"/>
                            </p:stCondLst>
                            <p:childTnLst>
                              <p:par>
                                <p:cTn id="58" presetID="22" presetClass="entr" presetSubtype="8" fill="hold" grpId="0" nodeType="afterEffect">
                                  <p:stCondLst>
                                    <p:cond delay="0"/>
                                  </p:stCondLst>
                                  <p:childTnLst>
                                    <p:set>
                                      <p:cBhvr>
                                        <p:cTn id="59" dur="1" fill="hold">
                                          <p:stCondLst>
                                            <p:cond delay="0"/>
                                          </p:stCondLst>
                                        </p:cTn>
                                        <p:tgtEl>
                                          <p:spTgt spid="171030"/>
                                        </p:tgtEl>
                                        <p:attrNameLst>
                                          <p:attrName>style.visibility</p:attrName>
                                        </p:attrNameLst>
                                      </p:cBhvr>
                                      <p:to>
                                        <p:strVal val="visible"/>
                                      </p:to>
                                    </p:set>
                                    <p:animEffect transition="in" filter="wipe(left)">
                                      <p:cBhvr>
                                        <p:cTn id="60" dur="500"/>
                                        <p:tgtEl>
                                          <p:spTgt spid="171030"/>
                                        </p:tgtEl>
                                      </p:cBhvr>
                                    </p:animEffect>
                                  </p:childTnLst>
                                </p:cTn>
                              </p:par>
                            </p:childTnLst>
                          </p:cTn>
                        </p:par>
                        <p:par>
                          <p:cTn id="61" fill="hold">
                            <p:stCondLst>
                              <p:cond delay="3500"/>
                            </p:stCondLst>
                            <p:childTnLst>
                              <p:par>
                                <p:cTn id="62" presetID="22" presetClass="entr" presetSubtype="8" fill="hold" grpId="0" nodeType="afterEffect">
                                  <p:stCondLst>
                                    <p:cond delay="0"/>
                                  </p:stCondLst>
                                  <p:childTnLst>
                                    <p:set>
                                      <p:cBhvr>
                                        <p:cTn id="63" dur="1" fill="hold">
                                          <p:stCondLst>
                                            <p:cond delay="0"/>
                                          </p:stCondLst>
                                        </p:cTn>
                                        <p:tgtEl>
                                          <p:spTgt spid="171031"/>
                                        </p:tgtEl>
                                        <p:attrNameLst>
                                          <p:attrName>style.visibility</p:attrName>
                                        </p:attrNameLst>
                                      </p:cBhvr>
                                      <p:to>
                                        <p:strVal val="visible"/>
                                      </p:to>
                                    </p:set>
                                    <p:animEffect transition="in" filter="wipe(left)">
                                      <p:cBhvr>
                                        <p:cTn id="64" dur="1000"/>
                                        <p:tgtEl>
                                          <p:spTgt spid="17103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71051"/>
                                        </p:tgtEl>
                                        <p:attrNameLst>
                                          <p:attrName>style.visibility</p:attrName>
                                        </p:attrNameLst>
                                      </p:cBhvr>
                                      <p:to>
                                        <p:strVal val="visible"/>
                                      </p:to>
                                    </p:set>
                                    <p:animEffect transition="in" filter="wipe(left)">
                                      <p:cBhvr>
                                        <p:cTn id="69" dur="500"/>
                                        <p:tgtEl>
                                          <p:spTgt spid="171051"/>
                                        </p:tgtEl>
                                      </p:cBhvr>
                                    </p:animEffect>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171049"/>
                                        </p:tgtEl>
                                        <p:attrNameLst>
                                          <p:attrName>style.visibility</p:attrName>
                                        </p:attrNameLst>
                                      </p:cBhvr>
                                      <p:to>
                                        <p:strVal val="visible"/>
                                      </p:to>
                                    </p:set>
                                    <p:animEffect transition="in" filter="wipe(left)">
                                      <p:cBhvr>
                                        <p:cTn id="73" dur="500"/>
                                        <p:tgtEl>
                                          <p:spTgt spid="171049"/>
                                        </p:tgtEl>
                                      </p:cBhvr>
                                    </p:animEffect>
                                  </p:childTnLst>
                                </p:cTn>
                              </p:par>
                            </p:childTnLst>
                          </p:cTn>
                        </p:par>
                        <p:par>
                          <p:cTn id="74" fill="hold">
                            <p:stCondLst>
                              <p:cond delay="1000"/>
                            </p:stCondLst>
                            <p:childTnLst>
                              <p:par>
                                <p:cTn id="75" presetID="22" presetClass="entr" presetSubtype="8" fill="hold" grpId="0" nodeType="afterEffect">
                                  <p:stCondLst>
                                    <p:cond delay="0"/>
                                  </p:stCondLst>
                                  <p:childTnLst>
                                    <p:set>
                                      <p:cBhvr>
                                        <p:cTn id="76" dur="1" fill="hold">
                                          <p:stCondLst>
                                            <p:cond delay="0"/>
                                          </p:stCondLst>
                                        </p:cTn>
                                        <p:tgtEl>
                                          <p:spTgt spid="171056"/>
                                        </p:tgtEl>
                                        <p:attrNameLst>
                                          <p:attrName>style.visibility</p:attrName>
                                        </p:attrNameLst>
                                      </p:cBhvr>
                                      <p:to>
                                        <p:strVal val="visible"/>
                                      </p:to>
                                    </p:set>
                                    <p:animEffect transition="in" filter="wipe(left)">
                                      <p:cBhvr>
                                        <p:cTn id="77" dur="500"/>
                                        <p:tgtEl>
                                          <p:spTgt spid="171056"/>
                                        </p:tgtEl>
                                      </p:cBhvr>
                                    </p:animEffect>
                                  </p:childTnLst>
                                </p:cTn>
                              </p:par>
                            </p:childTnLst>
                          </p:cTn>
                        </p:par>
                        <p:par>
                          <p:cTn id="78" fill="hold">
                            <p:stCondLst>
                              <p:cond delay="1500"/>
                            </p:stCondLst>
                            <p:childTnLst>
                              <p:par>
                                <p:cTn id="79" presetID="22" presetClass="entr" presetSubtype="8" fill="hold" grpId="0" nodeType="afterEffect">
                                  <p:stCondLst>
                                    <p:cond delay="0"/>
                                  </p:stCondLst>
                                  <p:childTnLst>
                                    <p:set>
                                      <p:cBhvr>
                                        <p:cTn id="80" dur="1" fill="hold">
                                          <p:stCondLst>
                                            <p:cond delay="0"/>
                                          </p:stCondLst>
                                        </p:cTn>
                                        <p:tgtEl>
                                          <p:spTgt spid="171048"/>
                                        </p:tgtEl>
                                        <p:attrNameLst>
                                          <p:attrName>style.visibility</p:attrName>
                                        </p:attrNameLst>
                                      </p:cBhvr>
                                      <p:to>
                                        <p:strVal val="visible"/>
                                      </p:to>
                                    </p:set>
                                    <p:animEffect transition="in" filter="wipe(left)">
                                      <p:cBhvr>
                                        <p:cTn id="81" dur="500"/>
                                        <p:tgtEl>
                                          <p:spTgt spid="171048"/>
                                        </p:tgtEl>
                                      </p:cBhvr>
                                    </p:animEffect>
                                  </p:childTnLst>
                                </p:cTn>
                              </p:par>
                            </p:childTnLst>
                          </p:cTn>
                        </p:par>
                        <p:par>
                          <p:cTn id="82" fill="hold">
                            <p:stCondLst>
                              <p:cond delay="2000"/>
                            </p:stCondLst>
                            <p:childTnLst>
                              <p:par>
                                <p:cTn id="83" presetID="22" presetClass="entr" presetSubtype="8" fill="hold" grpId="0" nodeType="afterEffect">
                                  <p:stCondLst>
                                    <p:cond delay="0"/>
                                  </p:stCondLst>
                                  <p:childTnLst>
                                    <p:set>
                                      <p:cBhvr>
                                        <p:cTn id="84" dur="1" fill="hold">
                                          <p:stCondLst>
                                            <p:cond delay="0"/>
                                          </p:stCondLst>
                                        </p:cTn>
                                        <p:tgtEl>
                                          <p:spTgt spid="171055"/>
                                        </p:tgtEl>
                                        <p:attrNameLst>
                                          <p:attrName>style.visibility</p:attrName>
                                        </p:attrNameLst>
                                      </p:cBhvr>
                                      <p:to>
                                        <p:strVal val="visible"/>
                                      </p:to>
                                    </p:set>
                                    <p:animEffect transition="in" filter="wipe(left)">
                                      <p:cBhvr>
                                        <p:cTn id="85" dur="500"/>
                                        <p:tgtEl>
                                          <p:spTgt spid="171055"/>
                                        </p:tgtEl>
                                      </p:cBhvr>
                                    </p:animEffect>
                                  </p:childTnLst>
                                </p:cTn>
                              </p:par>
                            </p:childTnLst>
                          </p:cTn>
                        </p:par>
                        <p:par>
                          <p:cTn id="86" fill="hold">
                            <p:stCondLst>
                              <p:cond delay="2500"/>
                            </p:stCondLst>
                            <p:childTnLst>
                              <p:par>
                                <p:cTn id="87" presetID="22" presetClass="entr" presetSubtype="8" fill="hold" grpId="0" nodeType="afterEffect">
                                  <p:stCondLst>
                                    <p:cond delay="0"/>
                                  </p:stCondLst>
                                  <p:childTnLst>
                                    <p:set>
                                      <p:cBhvr>
                                        <p:cTn id="88" dur="1" fill="hold">
                                          <p:stCondLst>
                                            <p:cond delay="0"/>
                                          </p:stCondLst>
                                        </p:cTn>
                                        <p:tgtEl>
                                          <p:spTgt spid="171057"/>
                                        </p:tgtEl>
                                        <p:attrNameLst>
                                          <p:attrName>style.visibility</p:attrName>
                                        </p:attrNameLst>
                                      </p:cBhvr>
                                      <p:to>
                                        <p:strVal val="visible"/>
                                      </p:to>
                                    </p:set>
                                    <p:animEffect transition="in" filter="wipe(left)">
                                      <p:cBhvr>
                                        <p:cTn id="89" dur="500"/>
                                        <p:tgtEl>
                                          <p:spTgt spid="171057"/>
                                        </p:tgtEl>
                                      </p:cBhvr>
                                    </p:animEffect>
                                  </p:childTnLst>
                                </p:cTn>
                              </p:par>
                            </p:childTnLst>
                          </p:cTn>
                        </p:par>
                        <p:par>
                          <p:cTn id="90" fill="hold">
                            <p:stCondLst>
                              <p:cond delay="3000"/>
                            </p:stCondLst>
                            <p:childTnLst>
                              <p:par>
                                <p:cTn id="91" presetID="22" presetClass="entr" presetSubtype="8" fill="hold" grpId="0" nodeType="afterEffect">
                                  <p:stCondLst>
                                    <p:cond delay="0"/>
                                  </p:stCondLst>
                                  <p:childTnLst>
                                    <p:set>
                                      <p:cBhvr>
                                        <p:cTn id="92" dur="1" fill="hold">
                                          <p:stCondLst>
                                            <p:cond delay="0"/>
                                          </p:stCondLst>
                                        </p:cTn>
                                        <p:tgtEl>
                                          <p:spTgt spid="171054"/>
                                        </p:tgtEl>
                                        <p:attrNameLst>
                                          <p:attrName>style.visibility</p:attrName>
                                        </p:attrNameLst>
                                      </p:cBhvr>
                                      <p:to>
                                        <p:strVal val="visible"/>
                                      </p:to>
                                    </p:set>
                                    <p:animEffect transition="in" filter="wipe(left)">
                                      <p:cBhvr>
                                        <p:cTn id="93" dur="500"/>
                                        <p:tgtEl>
                                          <p:spTgt spid="171054"/>
                                        </p:tgtEl>
                                      </p:cBhvr>
                                    </p:animEffect>
                                  </p:childTnLst>
                                </p:cTn>
                              </p:par>
                            </p:childTnLst>
                          </p:cTn>
                        </p:par>
                        <p:par>
                          <p:cTn id="94" fill="hold">
                            <p:stCondLst>
                              <p:cond delay="3500"/>
                            </p:stCondLst>
                            <p:childTnLst>
                              <p:par>
                                <p:cTn id="95" presetID="22" presetClass="entr" presetSubtype="8" fill="hold" nodeType="afterEffect">
                                  <p:stCondLst>
                                    <p:cond delay="0"/>
                                  </p:stCondLst>
                                  <p:childTnLst>
                                    <p:set>
                                      <p:cBhvr>
                                        <p:cTn id="96" dur="1" fill="hold">
                                          <p:stCondLst>
                                            <p:cond delay="0"/>
                                          </p:stCondLst>
                                        </p:cTn>
                                        <p:tgtEl>
                                          <p:spTgt spid="4"/>
                                        </p:tgtEl>
                                        <p:attrNameLst>
                                          <p:attrName>style.visibility</p:attrName>
                                        </p:attrNameLst>
                                      </p:cBhvr>
                                      <p:to>
                                        <p:strVal val="visible"/>
                                      </p:to>
                                    </p:set>
                                    <p:animEffect transition="in" filter="wipe(left)">
                                      <p:cBhvr>
                                        <p:cTn id="97" dur="500"/>
                                        <p:tgtEl>
                                          <p:spTgt spid="4"/>
                                        </p:tgtEl>
                                      </p:cBhvr>
                                    </p:animEffect>
                                  </p:childTnLst>
                                </p:cTn>
                              </p:par>
                            </p:childTnLst>
                          </p:cTn>
                        </p:par>
                        <p:par>
                          <p:cTn id="98" fill="hold">
                            <p:stCondLst>
                              <p:cond delay="4000"/>
                            </p:stCondLst>
                            <p:childTnLst>
                              <p:par>
                                <p:cTn id="99" presetID="22" presetClass="entr" presetSubtype="8" fill="hold" grpId="0" nodeType="afterEffect">
                                  <p:stCondLst>
                                    <p:cond delay="0"/>
                                  </p:stCondLst>
                                  <p:childTnLst>
                                    <p:set>
                                      <p:cBhvr>
                                        <p:cTn id="100" dur="1" fill="hold">
                                          <p:stCondLst>
                                            <p:cond delay="0"/>
                                          </p:stCondLst>
                                        </p:cTn>
                                        <p:tgtEl>
                                          <p:spTgt spid="171050"/>
                                        </p:tgtEl>
                                        <p:attrNameLst>
                                          <p:attrName>style.visibility</p:attrName>
                                        </p:attrNameLst>
                                      </p:cBhvr>
                                      <p:to>
                                        <p:strVal val="visible"/>
                                      </p:to>
                                    </p:set>
                                    <p:animEffect transition="in" filter="wipe(left)">
                                      <p:cBhvr>
                                        <p:cTn id="101" dur="500"/>
                                        <p:tgtEl>
                                          <p:spTgt spid="171050"/>
                                        </p:tgtEl>
                                      </p:cBhvr>
                                    </p:animEffect>
                                  </p:childTnLst>
                                </p:cTn>
                              </p:par>
                            </p:childTnLst>
                          </p:cTn>
                        </p:par>
                        <p:par>
                          <p:cTn id="102" fill="hold">
                            <p:stCondLst>
                              <p:cond delay="4500"/>
                            </p:stCondLst>
                            <p:childTnLst>
                              <p:par>
                                <p:cTn id="103" presetID="22" presetClass="entr" presetSubtype="8" fill="hold" grpId="0" nodeType="afterEffect">
                                  <p:stCondLst>
                                    <p:cond delay="0"/>
                                  </p:stCondLst>
                                  <p:childTnLst>
                                    <p:set>
                                      <p:cBhvr>
                                        <p:cTn id="104" dur="1" fill="hold">
                                          <p:stCondLst>
                                            <p:cond delay="0"/>
                                          </p:stCondLst>
                                        </p:cTn>
                                        <p:tgtEl>
                                          <p:spTgt spid="171052"/>
                                        </p:tgtEl>
                                        <p:attrNameLst>
                                          <p:attrName>style.visibility</p:attrName>
                                        </p:attrNameLst>
                                      </p:cBhvr>
                                      <p:to>
                                        <p:strVal val="visible"/>
                                      </p:to>
                                    </p:set>
                                    <p:animEffect transition="in" filter="wipe(left)">
                                      <p:cBhvr>
                                        <p:cTn id="105" dur="500"/>
                                        <p:tgtEl>
                                          <p:spTgt spid="171052"/>
                                        </p:tgtEl>
                                      </p:cBhvr>
                                    </p:animEffect>
                                  </p:childTnLst>
                                </p:cTn>
                              </p:par>
                            </p:childTnLst>
                          </p:cTn>
                        </p:par>
                        <p:par>
                          <p:cTn id="106" fill="hold">
                            <p:stCondLst>
                              <p:cond delay="5000"/>
                            </p:stCondLst>
                            <p:childTnLst>
                              <p:par>
                                <p:cTn id="107" presetID="22" presetClass="entr" presetSubtype="8" fill="hold" grpId="0" nodeType="afterEffect">
                                  <p:stCondLst>
                                    <p:cond delay="0"/>
                                  </p:stCondLst>
                                  <p:childTnLst>
                                    <p:set>
                                      <p:cBhvr>
                                        <p:cTn id="108" dur="1" fill="hold">
                                          <p:stCondLst>
                                            <p:cond delay="0"/>
                                          </p:stCondLst>
                                        </p:cTn>
                                        <p:tgtEl>
                                          <p:spTgt spid="171053"/>
                                        </p:tgtEl>
                                        <p:attrNameLst>
                                          <p:attrName>style.visibility</p:attrName>
                                        </p:attrNameLst>
                                      </p:cBhvr>
                                      <p:to>
                                        <p:strVal val="visible"/>
                                      </p:to>
                                    </p:set>
                                    <p:animEffect transition="in" filter="wipe(left)">
                                      <p:cBhvr>
                                        <p:cTn id="109" dur="1000"/>
                                        <p:tgtEl>
                                          <p:spTgt spid="171053"/>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171038"/>
                                        </p:tgtEl>
                                        <p:attrNameLst>
                                          <p:attrName>style.visibility</p:attrName>
                                        </p:attrNameLst>
                                      </p:cBhvr>
                                      <p:to>
                                        <p:strVal val="visible"/>
                                      </p:to>
                                    </p:set>
                                    <p:animEffect transition="in" filter="wipe(left)">
                                      <p:cBhvr>
                                        <p:cTn id="114" dur="500"/>
                                        <p:tgtEl>
                                          <p:spTgt spid="171038"/>
                                        </p:tgtEl>
                                      </p:cBhvr>
                                    </p:animEffect>
                                  </p:childTnLst>
                                </p:cTn>
                              </p:par>
                            </p:childTnLst>
                          </p:cTn>
                        </p:par>
                        <p:par>
                          <p:cTn id="115" fill="hold">
                            <p:stCondLst>
                              <p:cond delay="500"/>
                            </p:stCondLst>
                            <p:childTnLst>
                              <p:par>
                                <p:cTn id="116" presetID="22" presetClass="entr" presetSubtype="8" fill="hold" grpId="0" nodeType="afterEffect">
                                  <p:stCondLst>
                                    <p:cond delay="0"/>
                                  </p:stCondLst>
                                  <p:childTnLst>
                                    <p:set>
                                      <p:cBhvr>
                                        <p:cTn id="117" dur="1" fill="hold">
                                          <p:stCondLst>
                                            <p:cond delay="0"/>
                                          </p:stCondLst>
                                        </p:cTn>
                                        <p:tgtEl>
                                          <p:spTgt spid="171033"/>
                                        </p:tgtEl>
                                        <p:attrNameLst>
                                          <p:attrName>style.visibility</p:attrName>
                                        </p:attrNameLst>
                                      </p:cBhvr>
                                      <p:to>
                                        <p:strVal val="visible"/>
                                      </p:to>
                                    </p:set>
                                    <p:animEffect transition="in" filter="wipe(left)">
                                      <p:cBhvr>
                                        <p:cTn id="118" dur="500"/>
                                        <p:tgtEl>
                                          <p:spTgt spid="171033"/>
                                        </p:tgtEl>
                                      </p:cBhvr>
                                    </p:animEffect>
                                  </p:childTnLst>
                                </p:cTn>
                              </p:par>
                            </p:childTnLst>
                          </p:cTn>
                        </p:par>
                        <p:par>
                          <p:cTn id="119" fill="hold">
                            <p:stCondLst>
                              <p:cond delay="1000"/>
                            </p:stCondLst>
                            <p:childTnLst>
                              <p:par>
                                <p:cTn id="120" presetID="22" presetClass="entr" presetSubtype="8" fill="hold" grpId="0" nodeType="afterEffect">
                                  <p:stCondLst>
                                    <p:cond delay="0"/>
                                  </p:stCondLst>
                                  <p:childTnLst>
                                    <p:set>
                                      <p:cBhvr>
                                        <p:cTn id="121" dur="1" fill="hold">
                                          <p:stCondLst>
                                            <p:cond delay="0"/>
                                          </p:stCondLst>
                                        </p:cTn>
                                        <p:tgtEl>
                                          <p:spTgt spid="171039"/>
                                        </p:tgtEl>
                                        <p:attrNameLst>
                                          <p:attrName>style.visibility</p:attrName>
                                        </p:attrNameLst>
                                      </p:cBhvr>
                                      <p:to>
                                        <p:strVal val="visible"/>
                                      </p:to>
                                    </p:set>
                                    <p:animEffect transition="in" filter="wipe(left)">
                                      <p:cBhvr>
                                        <p:cTn id="122" dur="500"/>
                                        <p:tgtEl>
                                          <p:spTgt spid="171039"/>
                                        </p:tgtEl>
                                      </p:cBhvr>
                                    </p:animEffect>
                                  </p:childTnLst>
                                </p:cTn>
                              </p:par>
                            </p:childTnLst>
                          </p:cTn>
                        </p:par>
                        <p:par>
                          <p:cTn id="123" fill="hold">
                            <p:stCondLst>
                              <p:cond delay="1500"/>
                            </p:stCondLst>
                            <p:childTnLst>
                              <p:par>
                                <p:cTn id="124" presetID="22" presetClass="entr" presetSubtype="8" fill="hold" grpId="0" nodeType="afterEffect">
                                  <p:stCondLst>
                                    <p:cond delay="0"/>
                                  </p:stCondLst>
                                  <p:childTnLst>
                                    <p:set>
                                      <p:cBhvr>
                                        <p:cTn id="125" dur="1" fill="hold">
                                          <p:stCondLst>
                                            <p:cond delay="0"/>
                                          </p:stCondLst>
                                        </p:cTn>
                                        <p:tgtEl>
                                          <p:spTgt spid="171034"/>
                                        </p:tgtEl>
                                        <p:attrNameLst>
                                          <p:attrName>style.visibility</p:attrName>
                                        </p:attrNameLst>
                                      </p:cBhvr>
                                      <p:to>
                                        <p:strVal val="visible"/>
                                      </p:to>
                                    </p:set>
                                    <p:animEffect transition="in" filter="wipe(left)">
                                      <p:cBhvr>
                                        <p:cTn id="126" dur="500"/>
                                        <p:tgtEl>
                                          <p:spTgt spid="171034"/>
                                        </p:tgtEl>
                                      </p:cBhvr>
                                    </p:animEffect>
                                  </p:childTnLst>
                                </p:cTn>
                              </p:par>
                            </p:childTnLst>
                          </p:cTn>
                        </p:par>
                        <p:par>
                          <p:cTn id="127" fill="hold">
                            <p:stCondLst>
                              <p:cond delay="2000"/>
                            </p:stCondLst>
                            <p:childTnLst>
                              <p:par>
                                <p:cTn id="128" presetID="22" presetClass="entr" presetSubtype="8" fill="hold" grpId="0" nodeType="afterEffect">
                                  <p:stCondLst>
                                    <p:cond delay="0"/>
                                  </p:stCondLst>
                                  <p:childTnLst>
                                    <p:set>
                                      <p:cBhvr>
                                        <p:cTn id="129" dur="1" fill="hold">
                                          <p:stCondLst>
                                            <p:cond delay="0"/>
                                          </p:stCondLst>
                                        </p:cTn>
                                        <p:tgtEl>
                                          <p:spTgt spid="171032"/>
                                        </p:tgtEl>
                                        <p:attrNameLst>
                                          <p:attrName>style.visibility</p:attrName>
                                        </p:attrNameLst>
                                      </p:cBhvr>
                                      <p:to>
                                        <p:strVal val="visible"/>
                                      </p:to>
                                    </p:set>
                                    <p:animEffect transition="in" filter="wipe(left)">
                                      <p:cBhvr>
                                        <p:cTn id="130" dur="500"/>
                                        <p:tgtEl>
                                          <p:spTgt spid="171032"/>
                                        </p:tgtEl>
                                      </p:cBhvr>
                                    </p:animEffect>
                                  </p:childTnLst>
                                </p:cTn>
                              </p:par>
                            </p:childTnLst>
                          </p:cTn>
                        </p:par>
                        <p:par>
                          <p:cTn id="131" fill="hold">
                            <p:stCondLst>
                              <p:cond delay="2500"/>
                            </p:stCondLst>
                            <p:childTnLst>
                              <p:par>
                                <p:cTn id="132" presetID="22" presetClass="entr" presetSubtype="8" fill="hold" grpId="0" nodeType="afterEffect">
                                  <p:stCondLst>
                                    <p:cond delay="0"/>
                                  </p:stCondLst>
                                  <p:childTnLst>
                                    <p:set>
                                      <p:cBhvr>
                                        <p:cTn id="133" dur="1" fill="hold">
                                          <p:stCondLst>
                                            <p:cond delay="0"/>
                                          </p:stCondLst>
                                        </p:cTn>
                                        <p:tgtEl>
                                          <p:spTgt spid="171035"/>
                                        </p:tgtEl>
                                        <p:attrNameLst>
                                          <p:attrName>style.visibility</p:attrName>
                                        </p:attrNameLst>
                                      </p:cBhvr>
                                      <p:to>
                                        <p:strVal val="visible"/>
                                      </p:to>
                                    </p:set>
                                    <p:animEffect transition="in" filter="wipe(left)">
                                      <p:cBhvr>
                                        <p:cTn id="134" dur="500"/>
                                        <p:tgtEl>
                                          <p:spTgt spid="171035"/>
                                        </p:tgtEl>
                                      </p:cBhvr>
                                    </p:animEffect>
                                  </p:childTnLst>
                                </p:cTn>
                              </p:par>
                            </p:childTnLst>
                          </p:cTn>
                        </p:par>
                        <p:par>
                          <p:cTn id="135" fill="hold">
                            <p:stCondLst>
                              <p:cond delay="3000"/>
                            </p:stCondLst>
                            <p:childTnLst>
                              <p:par>
                                <p:cTn id="136" presetID="22" presetClass="entr" presetSubtype="8" fill="hold" grpId="0" nodeType="afterEffect">
                                  <p:stCondLst>
                                    <p:cond delay="0"/>
                                  </p:stCondLst>
                                  <p:childTnLst>
                                    <p:set>
                                      <p:cBhvr>
                                        <p:cTn id="137" dur="1" fill="hold">
                                          <p:stCondLst>
                                            <p:cond delay="0"/>
                                          </p:stCondLst>
                                        </p:cTn>
                                        <p:tgtEl>
                                          <p:spTgt spid="171040"/>
                                        </p:tgtEl>
                                        <p:attrNameLst>
                                          <p:attrName>style.visibility</p:attrName>
                                        </p:attrNameLst>
                                      </p:cBhvr>
                                      <p:to>
                                        <p:strVal val="visible"/>
                                      </p:to>
                                    </p:set>
                                    <p:animEffect transition="in" filter="wipe(left)">
                                      <p:cBhvr>
                                        <p:cTn id="138" dur="500"/>
                                        <p:tgtEl>
                                          <p:spTgt spid="171040"/>
                                        </p:tgtEl>
                                      </p:cBhvr>
                                    </p:animEffect>
                                  </p:childTnLst>
                                </p:cTn>
                              </p:par>
                            </p:childTnLst>
                          </p:cTn>
                        </p:par>
                        <p:par>
                          <p:cTn id="139" fill="hold">
                            <p:stCondLst>
                              <p:cond delay="3500"/>
                            </p:stCondLst>
                            <p:childTnLst>
                              <p:par>
                                <p:cTn id="140" presetID="22" presetClass="entr" presetSubtype="8" fill="hold" grpId="0" nodeType="afterEffect">
                                  <p:stCondLst>
                                    <p:cond delay="0"/>
                                  </p:stCondLst>
                                  <p:childTnLst>
                                    <p:set>
                                      <p:cBhvr>
                                        <p:cTn id="141" dur="1" fill="hold">
                                          <p:stCondLst>
                                            <p:cond delay="0"/>
                                          </p:stCondLst>
                                        </p:cTn>
                                        <p:tgtEl>
                                          <p:spTgt spid="171037"/>
                                        </p:tgtEl>
                                        <p:attrNameLst>
                                          <p:attrName>style.visibility</p:attrName>
                                        </p:attrNameLst>
                                      </p:cBhvr>
                                      <p:to>
                                        <p:strVal val="visible"/>
                                      </p:to>
                                    </p:set>
                                    <p:animEffect transition="in" filter="wipe(left)">
                                      <p:cBhvr>
                                        <p:cTn id="142" dur="1000"/>
                                        <p:tgtEl>
                                          <p:spTgt spid="171037"/>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171060"/>
                                        </p:tgtEl>
                                        <p:attrNameLst>
                                          <p:attrName>style.visibility</p:attrName>
                                        </p:attrNameLst>
                                      </p:cBhvr>
                                      <p:to>
                                        <p:strVal val="visible"/>
                                      </p:to>
                                    </p:set>
                                    <p:animEffect transition="in" filter="wipe(left)">
                                      <p:cBhvr>
                                        <p:cTn id="147" dur="500"/>
                                        <p:tgtEl>
                                          <p:spTgt spid="171060"/>
                                        </p:tgtEl>
                                      </p:cBhvr>
                                    </p:animEffect>
                                  </p:childTnLst>
                                </p:cTn>
                              </p:par>
                            </p:childTnLst>
                          </p:cTn>
                        </p:par>
                        <p:par>
                          <p:cTn id="148" fill="hold">
                            <p:stCondLst>
                              <p:cond delay="500"/>
                            </p:stCondLst>
                            <p:childTnLst>
                              <p:par>
                                <p:cTn id="149" presetID="22" presetClass="entr" presetSubtype="8" fill="hold" grpId="0" nodeType="afterEffect">
                                  <p:stCondLst>
                                    <p:cond delay="0"/>
                                  </p:stCondLst>
                                  <p:childTnLst>
                                    <p:set>
                                      <p:cBhvr>
                                        <p:cTn id="150" dur="1" fill="hold">
                                          <p:stCondLst>
                                            <p:cond delay="0"/>
                                          </p:stCondLst>
                                        </p:cTn>
                                        <p:tgtEl>
                                          <p:spTgt spid="171059"/>
                                        </p:tgtEl>
                                        <p:attrNameLst>
                                          <p:attrName>style.visibility</p:attrName>
                                        </p:attrNameLst>
                                      </p:cBhvr>
                                      <p:to>
                                        <p:strVal val="visible"/>
                                      </p:to>
                                    </p:set>
                                    <p:animEffect transition="in" filter="wipe(left)">
                                      <p:cBhvr>
                                        <p:cTn id="151" dur="500"/>
                                        <p:tgtEl>
                                          <p:spTgt spid="171059"/>
                                        </p:tgtEl>
                                      </p:cBhvr>
                                    </p:animEffect>
                                  </p:childTnLst>
                                </p:cTn>
                              </p:par>
                            </p:childTnLst>
                          </p:cTn>
                        </p:par>
                        <p:par>
                          <p:cTn id="152" fill="hold">
                            <p:stCondLst>
                              <p:cond delay="1000"/>
                            </p:stCondLst>
                            <p:childTnLst>
                              <p:par>
                                <p:cTn id="153" presetID="22" presetClass="entr" presetSubtype="8" fill="hold" grpId="0" nodeType="afterEffect">
                                  <p:stCondLst>
                                    <p:cond delay="0"/>
                                  </p:stCondLst>
                                  <p:childTnLst>
                                    <p:set>
                                      <p:cBhvr>
                                        <p:cTn id="154" dur="1" fill="hold">
                                          <p:stCondLst>
                                            <p:cond delay="0"/>
                                          </p:stCondLst>
                                        </p:cTn>
                                        <p:tgtEl>
                                          <p:spTgt spid="171063"/>
                                        </p:tgtEl>
                                        <p:attrNameLst>
                                          <p:attrName>style.visibility</p:attrName>
                                        </p:attrNameLst>
                                      </p:cBhvr>
                                      <p:to>
                                        <p:strVal val="visible"/>
                                      </p:to>
                                    </p:set>
                                    <p:animEffect transition="in" filter="wipe(left)">
                                      <p:cBhvr>
                                        <p:cTn id="155" dur="500"/>
                                        <p:tgtEl>
                                          <p:spTgt spid="171063"/>
                                        </p:tgtEl>
                                      </p:cBhvr>
                                    </p:animEffect>
                                  </p:childTnLst>
                                </p:cTn>
                              </p:par>
                            </p:childTnLst>
                          </p:cTn>
                        </p:par>
                        <p:par>
                          <p:cTn id="156" fill="hold">
                            <p:stCondLst>
                              <p:cond delay="1500"/>
                            </p:stCondLst>
                            <p:childTnLst>
                              <p:par>
                                <p:cTn id="157" presetID="22" presetClass="entr" presetSubtype="8" fill="hold" grpId="0" nodeType="afterEffect">
                                  <p:stCondLst>
                                    <p:cond delay="0"/>
                                  </p:stCondLst>
                                  <p:childTnLst>
                                    <p:set>
                                      <p:cBhvr>
                                        <p:cTn id="158" dur="1" fill="hold">
                                          <p:stCondLst>
                                            <p:cond delay="0"/>
                                          </p:stCondLst>
                                        </p:cTn>
                                        <p:tgtEl>
                                          <p:spTgt spid="171058"/>
                                        </p:tgtEl>
                                        <p:attrNameLst>
                                          <p:attrName>style.visibility</p:attrName>
                                        </p:attrNameLst>
                                      </p:cBhvr>
                                      <p:to>
                                        <p:strVal val="visible"/>
                                      </p:to>
                                    </p:set>
                                    <p:animEffect transition="in" filter="wipe(left)">
                                      <p:cBhvr>
                                        <p:cTn id="159" dur="500"/>
                                        <p:tgtEl>
                                          <p:spTgt spid="171058"/>
                                        </p:tgtEl>
                                      </p:cBhvr>
                                    </p:animEffect>
                                  </p:childTnLst>
                                </p:cTn>
                              </p:par>
                            </p:childTnLst>
                          </p:cTn>
                        </p:par>
                        <p:par>
                          <p:cTn id="160" fill="hold">
                            <p:stCondLst>
                              <p:cond delay="2000"/>
                            </p:stCondLst>
                            <p:childTnLst>
                              <p:par>
                                <p:cTn id="161" presetID="22" presetClass="entr" presetSubtype="8" fill="hold" grpId="0" nodeType="afterEffect">
                                  <p:stCondLst>
                                    <p:cond delay="0"/>
                                  </p:stCondLst>
                                  <p:childTnLst>
                                    <p:set>
                                      <p:cBhvr>
                                        <p:cTn id="162" dur="1" fill="hold">
                                          <p:stCondLst>
                                            <p:cond delay="0"/>
                                          </p:stCondLst>
                                        </p:cTn>
                                        <p:tgtEl>
                                          <p:spTgt spid="171062"/>
                                        </p:tgtEl>
                                        <p:attrNameLst>
                                          <p:attrName>style.visibility</p:attrName>
                                        </p:attrNameLst>
                                      </p:cBhvr>
                                      <p:to>
                                        <p:strVal val="visible"/>
                                      </p:to>
                                    </p:set>
                                    <p:animEffect transition="in" filter="wipe(left)">
                                      <p:cBhvr>
                                        <p:cTn id="163" dur="500"/>
                                        <p:tgtEl>
                                          <p:spTgt spid="171062"/>
                                        </p:tgtEl>
                                      </p:cBhvr>
                                    </p:animEffect>
                                  </p:childTnLst>
                                </p:cTn>
                              </p:par>
                            </p:childTnLst>
                          </p:cTn>
                        </p:par>
                        <p:par>
                          <p:cTn id="164" fill="hold">
                            <p:stCondLst>
                              <p:cond delay="2500"/>
                            </p:stCondLst>
                            <p:childTnLst>
                              <p:par>
                                <p:cTn id="165" presetID="22" presetClass="entr" presetSubtype="8" fill="hold" grpId="0" nodeType="afterEffect">
                                  <p:stCondLst>
                                    <p:cond delay="0"/>
                                  </p:stCondLst>
                                  <p:childTnLst>
                                    <p:set>
                                      <p:cBhvr>
                                        <p:cTn id="166" dur="1" fill="hold">
                                          <p:stCondLst>
                                            <p:cond delay="0"/>
                                          </p:stCondLst>
                                        </p:cTn>
                                        <p:tgtEl>
                                          <p:spTgt spid="171064"/>
                                        </p:tgtEl>
                                        <p:attrNameLst>
                                          <p:attrName>style.visibility</p:attrName>
                                        </p:attrNameLst>
                                      </p:cBhvr>
                                      <p:to>
                                        <p:strVal val="visible"/>
                                      </p:to>
                                    </p:set>
                                    <p:animEffect transition="in" filter="wipe(left)">
                                      <p:cBhvr>
                                        <p:cTn id="167" dur="500"/>
                                        <p:tgtEl>
                                          <p:spTgt spid="171064"/>
                                        </p:tgtEl>
                                      </p:cBhvr>
                                    </p:animEffect>
                                  </p:childTnLst>
                                </p:cTn>
                              </p:par>
                            </p:childTnLst>
                          </p:cTn>
                        </p:par>
                        <p:par>
                          <p:cTn id="168" fill="hold">
                            <p:stCondLst>
                              <p:cond delay="3000"/>
                            </p:stCondLst>
                            <p:childTnLst>
                              <p:par>
                                <p:cTn id="169" presetID="22" presetClass="entr" presetSubtype="8" fill="hold" grpId="0" nodeType="afterEffect">
                                  <p:stCondLst>
                                    <p:cond delay="0"/>
                                  </p:stCondLst>
                                  <p:childTnLst>
                                    <p:set>
                                      <p:cBhvr>
                                        <p:cTn id="170" dur="1" fill="hold">
                                          <p:stCondLst>
                                            <p:cond delay="0"/>
                                          </p:stCondLst>
                                        </p:cTn>
                                        <p:tgtEl>
                                          <p:spTgt spid="171061"/>
                                        </p:tgtEl>
                                        <p:attrNameLst>
                                          <p:attrName>style.visibility</p:attrName>
                                        </p:attrNameLst>
                                      </p:cBhvr>
                                      <p:to>
                                        <p:strVal val="visible"/>
                                      </p:to>
                                    </p:set>
                                    <p:animEffect transition="in" filter="wipe(left)">
                                      <p:cBhvr>
                                        <p:cTn id="171" dur="500"/>
                                        <p:tgtEl>
                                          <p:spTgt spid="171061"/>
                                        </p:tgtEl>
                                      </p:cBhvr>
                                    </p:animEffect>
                                  </p:childTnLst>
                                </p:cTn>
                              </p:par>
                            </p:childTnLst>
                          </p:cTn>
                        </p:par>
                        <p:par>
                          <p:cTn id="172" fill="hold">
                            <p:stCondLst>
                              <p:cond delay="3500"/>
                            </p:stCondLst>
                            <p:childTnLst>
                              <p:par>
                                <p:cTn id="173" presetID="22" presetClass="entr" presetSubtype="8" fill="hold" grpId="0" nodeType="afterEffect">
                                  <p:stCondLst>
                                    <p:cond delay="0"/>
                                  </p:stCondLst>
                                  <p:childTnLst>
                                    <p:set>
                                      <p:cBhvr>
                                        <p:cTn id="174" dur="1" fill="hold">
                                          <p:stCondLst>
                                            <p:cond delay="0"/>
                                          </p:stCondLst>
                                        </p:cTn>
                                        <p:tgtEl>
                                          <p:spTgt spid="171036"/>
                                        </p:tgtEl>
                                        <p:attrNameLst>
                                          <p:attrName>style.visibility</p:attrName>
                                        </p:attrNameLst>
                                      </p:cBhvr>
                                      <p:to>
                                        <p:strVal val="visible"/>
                                      </p:to>
                                    </p:set>
                                    <p:animEffect transition="in" filter="wipe(left)">
                                      <p:cBhvr>
                                        <p:cTn id="175" dur="500"/>
                                        <p:tgtEl>
                                          <p:spTgt spid="171036"/>
                                        </p:tgtEl>
                                      </p:cBhvr>
                                    </p:animEffect>
                                  </p:childTnLst>
                                </p:cTn>
                              </p:par>
                            </p:childTnLst>
                          </p:cTn>
                        </p:par>
                        <p:par>
                          <p:cTn id="176" fill="hold">
                            <p:stCondLst>
                              <p:cond delay="4000"/>
                            </p:stCondLst>
                            <p:childTnLst>
                              <p:par>
                                <p:cTn id="177" presetID="22" presetClass="entr" presetSubtype="8" fill="hold" grpId="0" nodeType="afterEffect">
                                  <p:stCondLst>
                                    <p:cond delay="0"/>
                                  </p:stCondLst>
                                  <p:childTnLst>
                                    <p:set>
                                      <p:cBhvr>
                                        <p:cTn id="178" dur="1" fill="hold">
                                          <p:stCondLst>
                                            <p:cond delay="0"/>
                                          </p:stCondLst>
                                        </p:cTn>
                                        <p:tgtEl>
                                          <p:spTgt spid="171065"/>
                                        </p:tgtEl>
                                        <p:attrNameLst>
                                          <p:attrName>style.visibility</p:attrName>
                                        </p:attrNameLst>
                                      </p:cBhvr>
                                      <p:to>
                                        <p:strVal val="visible"/>
                                      </p:to>
                                    </p:set>
                                    <p:animEffect transition="in" filter="wipe(left)">
                                      <p:cBhvr>
                                        <p:cTn id="179" dur="500"/>
                                        <p:tgtEl>
                                          <p:spTgt spid="171065"/>
                                        </p:tgtEl>
                                      </p:cBhvr>
                                    </p:animEffect>
                                  </p:childTnLst>
                                </p:cTn>
                              </p:par>
                            </p:childTnLst>
                          </p:cTn>
                        </p:par>
                        <p:par>
                          <p:cTn id="180" fill="hold">
                            <p:stCondLst>
                              <p:cond delay="4500"/>
                            </p:stCondLst>
                            <p:childTnLst>
                              <p:par>
                                <p:cTn id="181" presetID="22" presetClass="entr" presetSubtype="8" fill="hold" grpId="0" nodeType="afterEffect">
                                  <p:stCondLst>
                                    <p:cond delay="0"/>
                                  </p:stCondLst>
                                  <p:childTnLst>
                                    <p:set>
                                      <p:cBhvr>
                                        <p:cTn id="182" dur="1" fill="hold">
                                          <p:stCondLst>
                                            <p:cond delay="0"/>
                                          </p:stCondLst>
                                        </p:cTn>
                                        <p:tgtEl>
                                          <p:spTgt spid="171066"/>
                                        </p:tgtEl>
                                        <p:attrNameLst>
                                          <p:attrName>style.visibility</p:attrName>
                                        </p:attrNameLst>
                                      </p:cBhvr>
                                      <p:to>
                                        <p:strVal val="visible"/>
                                      </p:to>
                                    </p:set>
                                    <p:animEffect transition="in" filter="wipe(left)">
                                      <p:cBhvr>
                                        <p:cTn id="183" dur="500"/>
                                        <p:tgtEl>
                                          <p:spTgt spid="171066"/>
                                        </p:tgtEl>
                                      </p:cBhvr>
                                    </p:animEffect>
                                  </p:childTnLst>
                                </p:cTn>
                              </p:par>
                            </p:childTnLst>
                          </p:cTn>
                        </p:par>
                        <p:par>
                          <p:cTn id="184" fill="hold">
                            <p:stCondLst>
                              <p:cond delay="5000"/>
                            </p:stCondLst>
                            <p:childTnLst>
                              <p:par>
                                <p:cTn id="185" presetID="22" presetClass="entr" presetSubtype="8" fill="hold" grpId="0" nodeType="afterEffect">
                                  <p:stCondLst>
                                    <p:cond delay="0"/>
                                  </p:stCondLst>
                                  <p:childTnLst>
                                    <p:set>
                                      <p:cBhvr>
                                        <p:cTn id="186" dur="1" fill="hold">
                                          <p:stCondLst>
                                            <p:cond delay="0"/>
                                          </p:stCondLst>
                                        </p:cTn>
                                        <p:tgtEl>
                                          <p:spTgt spid="171067"/>
                                        </p:tgtEl>
                                        <p:attrNameLst>
                                          <p:attrName>style.visibility</p:attrName>
                                        </p:attrNameLst>
                                      </p:cBhvr>
                                      <p:to>
                                        <p:strVal val="visible"/>
                                      </p:to>
                                    </p:set>
                                    <p:animEffect transition="in" filter="wipe(left)">
                                      <p:cBhvr>
                                        <p:cTn id="187" dur="1000"/>
                                        <p:tgtEl>
                                          <p:spTgt spid="171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3" grpId="0" animBg="1"/>
      <p:bldP spid="171014" grpId="0" animBg="1"/>
      <p:bldP spid="171015" grpId="0"/>
      <p:bldP spid="171017" grpId="0"/>
      <p:bldP spid="171025" grpId="0" animBg="1"/>
      <p:bldP spid="171026" grpId="0" animBg="1"/>
      <p:bldP spid="171027" grpId="0" animBg="1"/>
      <p:bldP spid="171028" grpId="0"/>
      <p:bldP spid="171029" grpId="0"/>
      <p:bldP spid="171030" grpId="0"/>
      <p:bldP spid="171031" grpId="0"/>
      <p:bldP spid="171032" grpId="0" animBg="1"/>
      <p:bldP spid="171033" grpId="0" animBg="1"/>
      <p:bldP spid="171034" grpId="0" animBg="1"/>
      <p:bldP spid="171035" grpId="0" animBg="1"/>
      <p:bldP spid="171036" grpId="0" animBg="1"/>
      <p:bldP spid="171037" grpId="0"/>
      <p:bldP spid="171038" grpId="0"/>
      <p:bldP spid="171039" grpId="0"/>
      <p:bldP spid="171040" grpId="0"/>
      <p:bldP spid="171048" grpId="0" animBg="1"/>
      <p:bldP spid="171049" grpId="0" animBg="1"/>
      <p:bldP spid="171050" grpId="0" animBg="1"/>
      <p:bldP spid="171051" grpId="0"/>
      <p:bldP spid="171052" grpId="0"/>
      <p:bldP spid="171053" grpId="0"/>
      <p:bldP spid="171054" grpId="0" animBg="1"/>
      <p:bldP spid="171055" grpId="0" animBg="1"/>
      <p:bldP spid="171056" grpId="0"/>
      <p:bldP spid="171057" grpId="0"/>
      <p:bldP spid="171058" grpId="0" animBg="1"/>
      <p:bldP spid="171059" grpId="0" animBg="1"/>
      <p:bldP spid="171060" grpId="0"/>
      <p:bldP spid="171061" grpId="0" animBg="1"/>
      <p:bldP spid="171062" grpId="0" animBg="1"/>
      <p:bldP spid="171063" grpId="0"/>
      <p:bldP spid="171064" grpId="0"/>
      <p:bldP spid="171065" grpId="0" animBg="1"/>
      <p:bldP spid="171066" grpId="0"/>
      <p:bldP spid="171067" grpId="0"/>
      <p:bldP spid="17106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981200" y="3048000"/>
            <a:ext cx="571500" cy="381000"/>
            <a:chOff x="1464" y="792"/>
            <a:chExt cx="360" cy="240"/>
          </a:xfrm>
        </p:grpSpPr>
        <p:sp>
          <p:nvSpPr>
            <p:cNvPr id="18500" name="AutoShape 3"/>
            <p:cNvSpPr>
              <a:spLocks noChangeArrowheads="1"/>
            </p:cNvSpPr>
            <p:nvPr/>
          </p:nvSpPr>
          <p:spPr bwMode="auto">
            <a:xfrm rot="5400000">
              <a:off x="1488" y="768"/>
              <a:ext cx="240" cy="288"/>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18501" name="Oval 4"/>
            <p:cNvSpPr>
              <a:spLocks noChangeArrowheads="1"/>
            </p:cNvSpPr>
            <p:nvPr/>
          </p:nvSpPr>
          <p:spPr bwMode="auto">
            <a:xfrm>
              <a:off x="1728" y="864"/>
              <a:ext cx="96" cy="96"/>
            </a:xfrm>
            <a:prstGeom prst="ellipse">
              <a:avLst/>
            </a:prstGeom>
            <a:solidFill>
              <a:schemeClr val="accent1"/>
            </a:solidFill>
            <a:ln w="9525">
              <a:solidFill>
                <a:schemeClr val="tx1"/>
              </a:solidFill>
              <a:round/>
              <a:headEnd/>
              <a:tailEnd/>
            </a:ln>
          </p:spPr>
          <p:txBody>
            <a:bodyPr wrap="none" anchor="ctr"/>
            <a:lstStyle/>
            <a:p>
              <a:endParaRPr lang="en-US"/>
            </a:p>
          </p:txBody>
        </p:sp>
      </p:grpSp>
      <p:sp>
        <p:nvSpPr>
          <p:cNvPr id="172037" name="Line 5"/>
          <p:cNvSpPr>
            <a:spLocks noChangeShapeType="1"/>
          </p:cNvSpPr>
          <p:nvPr/>
        </p:nvSpPr>
        <p:spPr bwMode="auto">
          <a:xfrm flipH="1">
            <a:off x="1257300" y="3238500"/>
            <a:ext cx="685800" cy="0"/>
          </a:xfrm>
          <a:prstGeom prst="line">
            <a:avLst/>
          </a:prstGeom>
          <a:noFill/>
          <a:ln w="9525">
            <a:solidFill>
              <a:schemeClr val="tx1"/>
            </a:solidFill>
            <a:round/>
            <a:headEnd type="triangle" w="lg" len="lg"/>
            <a:tailEnd/>
          </a:ln>
        </p:spPr>
        <p:txBody>
          <a:bodyPr/>
          <a:lstStyle/>
          <a:p>
            <a:endParaRPr lang="en-US"/>
          </a:p>
        </p:txBody>
      </p:sp>
      <p:sp>
        <p:nvSpPr>
          <p:cNvPr id="172038" name="Line 6"/>
          <p:cNvSpPr>
            <a:spLocks noChangeShapeType="1"/>
          </p:cNvSpPr>
          <p:nvPr/>
        </p:nvSpPr>
        <p:spPr bwMode="auto">
          <a:xfrm flipH="1">
            <a:off x="2552700" y="3238500"/>
            <a:ext cx="685800" cy="0"/>
          </a:xfrm>
          <a:prstGeom prst="line">
            <a:avLst/>
          </a:prstGeom>
          <a:noFill/>
          <a:ln w="9525">
            <a:solidFill>
              <a:schemeClr val="tx1"/>
            </a:solidFill>
            <a:round/>
            <a:headEnd type="triangle" w="lg" len="lg"/>
            <a:tailEnd/>
          </a:ln>
        </p:spPr>
        <p:txBody>
          <a:bodyPr/>
          <a:lstStyle/>
          <a:p>
            <a:endParaRPr lang="en-US"/>
          </a:p>
        </p:txBody>
      </p:sp>
      <p:sp>
        <p:nvSpPr>
          <p:cNvPr id="172039" name="Rectangle 7"/>
          <p:cNvSpPr>
            <a:spLocks noChangeArrowheads="1"/>
          </p:cNvSpPr>
          <p:nvPr/>
        </p:nvSpPr>
        <p:spPr bwMode="auto">
          <a:xfrm>
            <a:off x="914400" y="2819400"/>
            <a:ext cx="341313" cy="519113"/>
          </a:xfrm>
          <a:prstGeom prst="rect">
            <a:avLst/>
          </a:prstGeom>
          <a:noFill/>
          <a:ln w="9525">
            <a:noFill/>
            <a:miter lim="800000"/>
            <a:headEnd/>
            <a:tailEnd/>
          </a:ln>
        </p:spPr>
        <p:txBody>
          <a:bodyPr wrap="none">
            <a:spAutoFit/>
          </a:bodyPr>
          <a:lstStyle/>
          <a:p>
            <a:r>
              <a:rPr lang="en-US" sz="2800" i="1">
                <a:latin typeface="Times New Roman" pitchFamily="18" charset="0"/>
              </a:rPr>
              <a:t>x</a:t>
            </a:r>
          </a:p>
        </p:txBody>
      </p:sp>
      <p:graphicFrame>
        <p:nvGraphicFramePr>
          <p:cNvPr id="172040" name="Object 2"/>
          <p:cNvGraphicFramePr>
            <a:graphicFrameLocks noChangeAspect="1"/>
          </p:cNvGraphicFramePr>
          <p:nvPr/>
        </p:nvGraphicFramePr>
        <p:xfrm>
          <a:off x="2628900" y="2628900"/>
          <a:ext cx="361950" cy="425450"/>
        </p:xfrm>
        <a:graphic>
          <a:graphicData uri="http://schemas.openxmlformats.org/presentationml/2006/ole">
            <p:oleObj spid="_x0000_s18434" name="Equation" r:id="rId3" imgW="139680" imgH="164880" progId="Equation.3">
              <p:embed/>
            </p:oleObj>
          </a:graphicData>
        </a:graphic>
      </p:graphicFrame>
      <p:grpSp>
        <p:nvGrpSpPr>
          <p:cNvPr id="3" name="Group 9"/>
          <p:cNvGrpSpPr>
            <a:grpSpLocks/>
          </p:cNvGrpSpPr>
          <p:nvPr/>
        </p:nvGrpSpPr>
        <p:grpSpPr bwMode="auto">
          <a:xfrm>
            <a:off x="5257800" y="2438400"/>
            <a:ext cx="1143000" cy="533400"/>
            <a:chOff x="3024" y="816"/>
            <a:chExt cx="720" cy="336"/>
          </a:xfrm>
        </p:grpSpPr>
        <p:sp>
          <p:nvSpPr>
            <p:cNvPr id="18494" name="AutoShape 10"/>
            <p:cNvSpPr>
              <a:spLocks noChangeArrowheads="1"/>
            </p:cNvSpPr>
            <p:nvPr/>
          </p:nvSpPr>
          <p:spPr bwMode="auto">
            <a:xfrm flipH="1" flipV="1">
              <a:off x="3024" y="816"/>
              <a:ext cx="528" cy="336"/>
            </a:xfrm>
            <a:prstGeom prst="flowChartOnlineStorage">
              <a:avLst/>
            </a:prstGeom>
            <a:solidFill>
              <a:schemeClr val="accent1"/>
            </a:solidFill>
            <a:ln w="9525">
              <a:noFill/>
              <a:miter lim="800000"/>
              <a:headEnd/>
              <a:tailEnd/>
            </a:ln>
          </p:spPr>
          <p:txBody>
            <a:bodyPr wrap="none" anchor="ctr"/>
            <a:lstStyle/>
            <a:p>
              <a:endParaRPr lang="en-US"/>
            </a:p>
          </p:txBody>
        </p:sp>
        <p:sp>
          <p:nvSpPr>
            <p:cNvPr id="18495" name="AutoShape 11"/>
            <p:cNvSpPr>
              <a:spLocks noChangeArrowheads="1"/>
            </p:cNvSpPr>
            <p:nvPr/>
          </p:nvSpPr>
          <p:spPr bwMode="auto">
            <a:xfrm rot="5400000">
              <a:off x="3408" y="864"/>
              <a:ext cx="336" cy="240"/>
            </a:xfrm>
            <a:prstGeom prst="triangle">
              <a:avLst>
                <a:gd name="adj" fmla="val 50000"/>
              </a:avLst>
            </a:prstGeom>
            <a:solidFill>
              <a:schemeClr val="accent1"/>
            </a:solidFill>
            <a:ln w="9525">
              <a:noFill/>
              <a:miter lim="800000"/>
              <a:headEnd/>
              <a:tailEnd/>
            </a:ln>
          </p:spPr>
          <p:txBody>
            <a:bodyPr wrap="none" anchor="ctr"/>
            <a:lstStyle/>
            <a:p>
              <a:endParaRPr lang="en-US"/>
            </a:p>
          </p:txBody>
        </p:sp>
        <p:sp>
          <p:nvSpPr>
            <p:cNvPr id="18496" name="Line 12"/>
            <p:cNvSpPr>
              <a:spLocks noChangeShapeType="1"/>
            </p:cNvSpPr>
            <p:nvPr/>
          </p:nvSpPr>
          <p:spPr bwMode="auto">
            <a:xfrm>
              <a:off x="3552" y="872"/>
              <a:ext cx="144" cy="112"/>
            </a:xfrm>
            <a:prstGeom prst="line">
              <a:avLst/>
            </a:prstGeom>
            <a:noFill/>
            <a:ln w="38100">
              <a:solidFill>
                <a:schemeClr val="accent1"/>
              </a:solidFill>
              <a:round/>
              <a:headEnd/>
              <a:tailEnd/>
            </a:ln>
          </p:spPr>
          <p:txBody>
            <a:bodyPr/>
            <a:lstStyle/>
            <a:p>
              <a:endParaRPr lang="en-US"/>
            </a:p>
          </p:txBody>
        </p:sp>
        <p:sp>
          <p:nvSpPr>
            <p:cNvPr id="18497" name="Arc 13"/>
            <p:cNvSpPr>
              <a:spLocks/>
            </p:cNvSpPr>
            <p:nvPr/>
          </p:nvSpPr>
          <p:spPr bwMode="auto">
            <a:xfrm rot="1196583">
              <a:off x="3454" y="881"/>
              <a:ext cx="288" cy="56"/>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70" y="-1"/>
                  </a:moveTo>
                  <a:cubicBezTo>
                    <a:pt x="12032" y="93"/>
                    <a:pt x="21600" y="9735"/>
                    <a:pt x="21600" y="21599"/>
                  </a:cubicBezTo>
                </a:path>
                <a:path w="21600" h="21599" stroke="0" extrusionOk="0">
                  <a:moveTo>
                    <a:pt x="170" y="-1"/>
                  </a:moveTo>
                  <a:cubicBezTo>
                    <a:pt x="12032" y="93"/>
                    <a:pt x="21600" y="9735"/>
                    <a:pt x="21600" y="21599"/>
                  </a:cubicBezTo>
                  <a:lnTo>
                    <a:pt x="0" y="21599"/>
                  </a:lnTo>
                  <a:close/>
                </a:path>
              </a:pathLst>
            </a:custGeom>
            <a:noFill/>
            <a:ln w="38100">
              <a:solidFill>
                <a:schemeClr val="accent1"/>
              </a:solidFill>
              <a:round/>
              <a:headEnd/>
              <a:tailEnd/>
            </a:ln>
          </p:spPr>
          <p:txBody>
            <a:bodyPr wrap="none" anchor="ctr"/>
            <a:lstStyle/>
            <a:p>
              <a:endParaRPr lang="en-US"/>
            </a:p>
          </p:txBody>
        </p:sp>
        <p:sp>
          <p:nvSpPr>
            <p:cNvPr id="18498" name="Arc 14"/>
            <p:cNvSpPr>
              <a:spLocks/>
            </p:cNvSpPr>
            <p:nvPr/>
          </p:nvSpPr>
          <p:spPr bwMode="auto">
            <a:xfrm rot="20403417" flipV="1">
              <a:off x="3454" y="1030"/>
              <a:ext cx="288" cy="56"/>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70" y="-1"/>
                  </a:moveTo>
                  <a:cubicBezTo>
                    <a:pt x="12032" y="93"/>
                    <a:pt x="21600" y="9735"/>
                    <a:pt x="21600" y="21599"/>
                  </a:cubicBezTo>
                </a:path>
                <a:path w="21600" h="21599" stroke="0" extrusionOk="0">
                  <a:moveTo>
                    <a:pt x="170" y="-1"/>
                  </a:moveTo>
                  <a:cubicBezTo>
                    <a:pt x="12032" y="93"/>
                    <a:pt x="21600" y="9735"/>
                    <a:pt x="21600" y="21599"/>
                  </a:cubicBezTo>
                  <a:lnTo>
                    <a:pt x="0" y="21599"/>
                  </a:lnTo>
                  <a:close/>
                </a:path>
              </a:pathLst>
            </a:custGeom>
            <a:noFill/>
            <a:ln w="38100">
              <a:solidFill>
                <a:schemeClr val="accent1"/>
              </a:solidFill>
              <a:round/>
              <a:headEnd/>
              <a:tailEnd/>
            </a:ln>
          </p:spPr>
          <p:txBody>
            <a:bodyPr wrap="none" anchor="ctr"/>
            <a:lstStyle/>
            <a:p>
              <a:endParaRPr lang="en-US"/>
            </a:p>
          </p:txBody>
        </p:sp>
        <p:sp>
          <p:nvSpPr>
            <p:cNvPr id="18499" name="Arc 15"/>
            <p:cNvSpPr>
              <a:spLocks/>
            </p:cNvSpPr>
            <p:nvPr/>
          </p:nvSpPr>
          <p:spPr bwMode="auto">
            <a:xfrm rot="19803203" flipV="1">
              <a:off x="3456" y="1008"/>
              <a:ext cx="288" cy="56"/>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70" y="-1"/>
                  </a:moveTo>
                  <a:cubicBezTo>
                    <a:pt x="12032" y="93"/>
                    <a:pt x="21600" y="9735"/>
                    <a:pt x="21600" y="21599"/>
                  </a:cubicBezTo>
                </a:path>
                <a:path w="21600" h="21599" stroke="0" extrusionOk="0">
                  <a:moveTo>
                    <a:pt x="170" y="-1"/>
                  </a:moveTo>
                  <a:cubicBezTo>
                    <a:pt x="12032" y="93"/>
                    <a:pt x="21600" y="9735"/>
                    <a:pt x="21600" y="21599"/>
                  </a:cubicBezTo>
                  <a:lnTo>
                    <a:pt x="0" y="21599"/>
                  </a:lnTo>
                  <a:close/>
                </a:path>
              </a:pathLst>
            </a:custGeom>
            <a:noFill/>
            <a:ln w="57150">
              <a:solidFill>
                <a:schemeClr val="accent1"/>
              </a:solidFill>
              <a:round/>
              <a:headEnd/>
              <a:tailEnd/>
            </a:ln>
          </p:spPr>
          <p:txBody>
            <a:bodyPr wrap="none" anchor="ctr"/>
            <a:lstStyle/>
            <a:p>
              <a:endParaRPr lang="en-US"/>
            </a:p>
          </p:txBody>
        </p:sp>
      </p:grpSp>
      <p:sp>
        <p:nvSpPr>
          <p:cNvPr id="172048" name="Line 16"/>
          <p:cNvSpPr>
            <a:spLocks noChangeShapeType="1"/>
          </p:cNvSpPr>
          <p:nvPr/>
        </p:nvSpPr>
        <p:spPr bwMode="auto">
          <a:xfrm flipH="1">
            <a:off x="1219200" y="2057400"/>
            <a:ext cx="1981200" cy="0"/>
          </a:xfrm>
          <a:prstGeom prst="line">
            <a:avLst/>
          </a:prstGeom>
          <a:noFill/>
          <a:ln w="9525">
            <a:solidFill>
              <a:schemeClr val="tx1"/>
            </a:solidFill>
            <a:round/>
            <a:headEnd type="triangle" w="lg" len="lg"/>
            <a:tailEnd/>
          </a:ln>
        </p:spPr>
        <p:txBody>
          <a:bodyPr/>
          <a:lstStyle/>
          <a:p>
            <a:endParaRPr lang="en-US"/>
          </a:p>
        </p:txBody>
      </p:sp>
      <p:sp>
        <p:nvSpPr>
          <p:cNvPr id="172049" name="Line 17"/>
          <p:cNvSpPr>
            <a:spLocks noChangeShapeType="1"/>
          </p:cNvSpPr>
          <p:nvPr/>
        </p:nvSpPr>
        <p:spPr bwMode="auto">
          <a:xfrm flipH="1">
            <a:off x="1219200" y="1828800"/>
            <a:ext cx="1981200" cy="0"/>
          </a:xfrm>
          <a:prstGeom prst="line">
            <a:avLst/>
          </a:prstGeom>
          <a:noFill/>
          <a:ln w="9525">
            <a:solidFill>
              <a:schemeClr val="tx1"/>
            </a:solidFill>
            <a:round/>
            <a:headEnd type="triangle" w="lg" len="lg"/>
            <a:tailEnd/>
          </a:ln>
        </p:spPr>
        <p:txBody>
          <a:bodyPr/>
          <a:lstStyle/>
          <a:p>
            <a:endParaRPr lang="en-US"/>
          </a:p>
        </p:txBody>
      </p:sp>
      <p:sp>
        <p:nvSpPr>
          <p:cNvPr id="172050" name="Line 18"/>
          <p:cNvSpPr>
            <a:spLocks noChangeShapeType="1"/>
          </p:cNvSpPr>
          <p:nvPr/>
        </p:nvSpPr>
        <p:spPr bwMode="auto">
          <a:xfrm flipH="1">
            <a:off x="6400800" y="2667000"/>
            <a:ext cx="1371600" cy="0"/>
          </a:xfrm>
          <a:prstGeom prst="line">
            <a:avLst/>
          </a:prstGeom>
          <a:noFill/>
          <a:ln w="9525">
            <a:solidFill>
              <a:schemeClr val="tx1"/>
            </a:solidFill>
            <a:round/>
            <a:headEnd type="triangle" w="lg" len="lg"/>
            <a:tailEnd/>
          </a:ln>
        </p:spPr>
        <p:txBody>
          <a:bodyPr/>
          <a:lstStyle/>
          <a:p>
            <a:endParaRPr lang="en-US"/>
          </a:p>
        </p:txBody>
      </p:sp>
      <p:sp>
        <p:nvSpPr>
          <p:cNvPr id="172051" name="Rectangle 19"/>
          <p:cNvSpPr>
            <a:spLocks noChangeArrowheads="1"/>
          </p:cNvSpPr>
          <p:nvPr/>
        </p:nvSpPr>
        <p:spPr bwMode="auto">
          <a:xfrm>
            <a:off x="838200" y="1371600"/>
            <a:ext cx="341313" cy="519113"/>
          </a:xfrm>
          <a:prstGeom prst="rect">
            <a:avLst/>
          </a:prstGeom>
          <a:noFill/>
          <a:ln w="9525">
            <a:noFill/>
            <a:miter lim="800000"/>
            <a:headEnd/>
            <a:tailEnd/>
          </a:ln>
        </p:spPr>
        <p:txBody>
          <a:bodyPr wrap="none">
            <a:spAutoFit/>
          </a:bodyPr>
          <a:lstStyle/>
          <a:p>
            <a:r>
              <a:rPr lang="en-US" sz="2800" i="1">
                <a:latin typeface="Times New Roman" pitchFamily="18" charset="0"/>
              </a:rPr>
              <a:t>x</a:t>
            </a:r>
          </a:p>
        </p:txBody>
      </p:sp>
      <p:sp>
        <p:nvSpPr>
          <p:cNvPr id="172052" name="Rectangle 20"/>
          <p:cNvSpPr>
            <a:spLocks noChangeArrowheads="1"/>
          </p:cNvSpPr>
          <p:nvPr/>
        </p:nvSpPr>
        <p:spPr bwMode="auto">
          <a:xfrm>
            <a:off x="838200" y="1981200"/>
            <a:ext cx="341313" cy="519113"/>
          </a:xfrm>
          <a:prstGeom prst="rect">
            <a:avLst/>
          </a:prstGeom>
          <a:noFill/>
          <a:ln w="9525">
            <a:noFill/>
            <a:miter lim="800000"/>
            <a:headEnd/>
            <a:tailEnd/>
          </a:ln>
        </p:spPr>
        <p:txBody>
          <a:bodyPr wrap="none">
            <a:spAutoFit/>
          </a:bodyPr>
          <a:lstStyle/>
          <a:p>
            <a:r>
              <a:rPr lang="en-US" sz="2800" i="1">
                <a:latin typeface="Times New Roman" pitchFamily="18" charset="0"/>
              </a:rPr>
              <a:t>y</a:t>
            </a:r>
          </a:p>
        </p:txBody>
      </p:sp>
      <p:sp>
        <p:nvSpPr>
          <p:cNvPr id="172053" name="Rectangle 21"/>
          <p:cNvSpPr>
            <a:spLocks noChangeArrowheads="1"/>
          </p:cNvSpPr>
          <p:nvPr/>
        </p:nvSpPr>
        <p:spPr bwMode="auto">
          <a:xfrm>
            <a:off x="5562600" y="3657600"/>
            <a:ext cx="677863" cy="519113"/>
          </a:xfrm>
          <a:prstGeom prst="rect">
            <a:avLst/>
          </a:prstGeom>
          <a:noFill/>
          <a:ln w="9525">
            <a:noFill/>
            <a:miter lim="800000"/>
            <a:headEnd/>
            <a:tailEnd/>
          </a:ln>
        </p:spPr>
        <p:txBody>
          <a:bodyPr wrap="none">
            <a:spAutoFit/>
          </a:bodyPr>
          <a:lstStyle/>
          <a:p>
            <a:r>
              <a:rPr lang="en-US" sz="2800">
                <a:latin typeface="Times New Roman" pitchFamily="18" charset="0"/>
              </a:rPr>
              <a:t>OR</a:t>
            </a:r>
          </a:p>
        </p:txBody>
      </p:sp>
      <p:sp>
        <p:nvSpPr>
          <p:cNvPr id="172054" name="AutoShape 22"/>
          <p:cNvSpPr>
            <a:spLocks noChangeArrowheads="1"/>
          </p:cNvSpPr>
          <p:nvPr/>
        </p:nvSpPr>
        <p:spPr bwMode="auto">
          <a:xfrm>
            <a:off x="3200400" y="3124200"/>
            <a:ext cx="990600" cy="533400"/>
          </a:xfrm>
          <a:prstGeom prst="flowChartDelay">
            <a:avLst/>
          </a:prstGeom>
          <a:solidFill>
            <a:schemeClr val="accent1"/>
          </a:solidFill>
          <a:ln w="9525">
            <a:noFill/>
            <a:miter lim="800000"/>
            <a:headEnd/>
            <a:tailEnd/>
          </a:ln>
        </p:spPr>
        <p:txBody>
          <a:bodyPr wrap="none" anchor="ctr"/>
          <a:lstStyle/>
          <a:p>
            <a:endParaRPr lang="en-US"/>
          </a:p>
        </p:txBody>
      </p:sp>
      <p:sp>
        <p:nvSpPr>
          <p:cNvPr id="172055" name="Line 23"/>
          <p:cNvSpPr>
            <a:spLocks noChangeShapeType="1"/>
          </p:cNvSpPr>
          <p:nvPr/>
        </p:nvSpPr>
        <p:spPr bwMode="auto">
          <a:xfrm flipH="1">
            <a:off x="1219200" y="3505200"/>
            <a:ext cx="1981200" cy="0"/>
          </a:xfrm>
          <a:prstGeom prst="line">
            <a:avLst/>
          </a:prstGeom>
          <a:noFill/>
          <a:ln w="9525">
            <a:solidFill>
              <a:schemeClr val="tx1"/>
            </a:solidFill>
            <a:round/>
            <a:headEnd type="triangle" w="lg" len="lg"/>
            <a:tailEnd/>
          </a:ln>
        </p:spPr>
        <p:txBody>
          <a:bodyPr/>
          <a:lstStyle/>
          <a:p>
            <a:endParaRPr lang="en-US"/>
          </a:p>
        </p:txBody>
      </p:sp>
      <p:sp>
        <p:nvSpPr>
          <p:cNvPr id="172056" name="Line 24"/>
          <p:cNvSpPr>
            <a:spLocks noChangeShapeType="1"/>
          </p:cNvSpPr>
          <p:nvPr/>
        </p:nvSpPr>
        <p:spPr bwMode="auto">
          <a:xfrm flipH="1">
            <a:off x="4800600" y="2819400"/>
            <a:ext cx="609600" cy="0"/>
          </a:xfrm>
          <a:prstGeom prst="line">
            <a:avLst/>
          </a:prstGeom>
          <a:noFill/>
          <a:ln w="9525">
            <a:solidFill>
              <a:schemeClr val="tx1"/>
            </a:solidFill>
            <a:round/>
            <a:headEnd type="triangle" w="lg" len="lg"/>
            <a:tailEnd/>
          </a:ln>
        </p:spPr>
        <p:txBody>
          <a:bodyPr/>
          <a:lstStyle/>
          <a:p>
            <a:endParaRPr lang="en-US"/>
          </a:p>
        </p:txBody>
      </p:sp>
      <p:sp>
        <p:nvSpPr>
          <p:cNvPr id="172057" name="Line 25"/>
          <p:cNvSpPr>
            <a:spLocks noChangeShapeType="1"/>
          </p:cNvSpPr>
          <p:nvPr/>
        </p:nvSpPr>
        <p:spPr bwMode="auto">
          <a:xfrm flipH="1">
            <a:off x="4800600" y="2590800"/>
            <a:ext cx="609600" cy="0"/>
          </a:xfrm>
          <a:prstGeom prst="line">
            <a:avLst/>
          </a:prstGeom>
          <a:noFill/>
          <a:ln w="9525">
            <a:solidFill>
              <a:schemeClr val="tx1"/>
            </a:solidFill>
            <a:round/>
            <a:headEnd type="triangle" w="lg" len="lg"/>
            <a:tailEnd/>
          </a:ln>
        </p:spPr>
        <p:txBody>
          <a:bodyPr/>
          <a:lstStyle/>
          <a:p>
            <a:endParaRPr lang="en-US"/>
          </a:p>
        </p:txBody>
      </p:sp>
      <p:sp>
        <p:nvSpPr>
          <p:cNvPr id="172058" name="Rectangle 26"/>
          <p:cNvSpPr>
            <a:spLocks noChangeArrowheads="1"/>
          </p:cNvSpPr>
          <p:nvPr/>
        </p:nvSpPr>
        <p:spPr bwMode="auto">
          <a:xfrm>
            <a:off x="762000" y="3352800"/>
            <a:ext cx="341313" cy="519113"/>
          </a:xfrm>
          <a:prstGeom prst="rect">
            <a:avLst/>
          </a:prstGeom>
          <a:noFill/>
          <a:ln w="9525">
            <a:noFill/>
            <a:miter lim="800000"/>
            <a:headEnd/>
            <a:tailEnd/>
          </a:ln>
        </p:spPr>
        <p:txBody>
          <a:bodyPr wrap="none">
            <a:spAutoFit/>
          </a:bodyPr>
          <a:lstStyle/>
          <a:p>
            <a:r>
              <a:rPr lang="en-US" sz="2800" i="1">
                <a:latin typeface="Times New Roman" pitchFamily="18" charset="0"/>
              </a:rPr>
              <a:t>y</a:t>
            </a:r>
          </a:p>
        </p:txBody>
      </p:sp>
      <p:sp>
        <p:nvSpPr>
          <p:cNvPr id="172059" name="Rectangle 27"/>
          <p:cNvSpPr>
            <a:spLocks noChangeArrowheads="1"/>
          </p:cNvSpPr>
          <p:nvPr/>
        </p:nvSpPr>
        <p:spPr bwMode="auto">
          <a:xfrm>
            <a:off x="4419600" y="1295400"/>
            <a:ext cx="587375" cy="519113"/>
          </a:xfrm>
          <a:prstGeom prst="rect">
            <a:avLst/>
          </a:prstGeom>
          <a:noFill/>
          <a:ln w="9525">
            <a:noFill/>
            <a:miter lim="800000"/>
            <a:headEnd/>
            <a:tailEnd/>
          </a:ln>
        </p:spPr>
        <p:txBody>
          <a:bodyPr wrap="none">
            <a:spAutoFit/>
          </a:bodyPr>
          <a:lstStyle/>
          <a:p>
            <a:r>
              <a:rPr lang="en-US" sz="2800" i="1">
                <a:latin typeface="Times New Roman" pitchFamily="18" charset="0"/>
              </a:rPr>
              <a:t>x y</a:t>
            </a:r>
          </a:p>
        </p:txBody>
      </p:sp>
      <p:sp>
        <p:nvSpPr>
          <p:cNvPr id="172060" name="Rectangle 28"/>
          <p:cNvSpPr>
            <a:spLocks noChangeArrowheads="1"/>
          </p:cNvSpPr>
          <p:nvPr/>
        </p:nvSpPr>
        <p:spPr bwMode="auto">
          <a:xfrm>
            <a:off x="457200" y="381000"/>
            <a:ext cx="7924800" cy="946150"/>
          </a:xfrm>
          <a:prstGeom prst="rect">
            <a:avLst/>
          </a:prstGeom>
          <a:noFill/>
          <a:ln w="9525">
            <a:noFill/>
            <a:miter lim="800000"/>
            <a:headEnd/>
            <a:tailEnd/>
          </a:ln>
        </p:spPr>
        <p:txBody>
          <a:bodyPr>
            <a:spAutoFit/>
          </a:bodyPr>
          <a:lstStyle/>
          <a:p>
            <a:r>
              <a:rPr lang="en-US" sz="2800">
                <a:latin typeface="Times New Roman" pitchFamily="18" charset="0"/>
              </a:rPr>
              <a:t>We combine gates by allowing output of one gate to   become input of other gates</a:t>
            </a:r>
          </a:p>
        </p:txBody>
      </p:sp>
      <p:sp>
        <p:nvSpPr>
          <p:cNvPr id="172061" name="AutoShape 29"/>
          <p:cNvSpPr>
            <a:spLocks noChangeArrowheads="1"/>
          </p:cNvSpPr>
          <p:nvPr/>
        </p:nvSpPr>
        <p:spPr bwMode="auto">
          <a:xfrm>
            <a:off x="3200400" y="1676400"/>
            <a:ext cx="990600" cy="533400"/>
          </a:xfrm>
          <a:prstGeom prst="flowChartDelay">
            <a:avLst/>
          </a:prstGeom>
          <a:solidFill>
            <a:schemeClr val="accent1"/>
          </a:solidFill>
          <a:ln w="9525">
            <a:noFill/>
            <a:miter lim="800000"/>
            <a:headEnd/>
            <a:tailEnd/>
          </a:ln>
        </p:spPr>
        <p:txBody>
          <a:bodyPr wrap="none" anchor="ctr"/>
          <a:lstStyle/>
          <a:p>
            <a:endParaRPr lang="en-US"/>
          </a:p>
        </p:txBody>
      </p:sp>
      <p:sp>
        <p:nvSpPr>
          <p:cNvPr id="172062" name="Line 30"/>
          <p:cNvSpPr>
            <a:spLocks noChangeShapeType="1"/>
          </p:cNvSpPr>
          <p:nvPr/>
        </p:nvSpPr>
        <p:spPr bwMode="auto">
          <a:xfrm>
            <a:off x="4800600" y="2819400"/>
            <a:ext cx="0" cy="533400"/>
          </a:xfrm>
          <a:prstGeom prst="line">
            <a:avLst/>
          </a:prstGeom>
          <a:noFill/>
          <a:ln w="9525">
            <a:solidFill>
              <a:schemeClr val="tx1"/>
            </a:solidFill>
            <a:round/>
            <a:headEnd/>
            <a:tailEnd/>
          </a:ln>
        </p:spPr>
        <p:txBody>
          <a:bodyPr/>
          <a:lstStyle/>
          <a:p>
            <a:endParaRPr lang="en-US"/>
          </a:p>
        </p:txBody>
      </p:sp>
      <p:sp>
        <p:nvSpPr>
          <p:cNvPr id="172063" name="Line 31"/>
          <p:cNvSpPr>
            <a:spLocks noChangeShapeType="1"/>
          </p:cNvSpPr>
          <p:nvPr/>
        </p:nvSpPr>
        <p:spPr bwMode="auto">
          <a:xfrm flipH="1">
            <a:off x="4191000" y="3352800"/>
            <a:ext cx="609600" cy="0"/>
          </a:xfrm>
          <a:prstGeom prst="line">
            <a:avLst/>
          </a:prstGeom>
          <a:noFill/>
          <a:ln w="9525">
            <a:solidFill>
              <a:schemeClr val="tx1"/>
            </a:solidFill>
            <a:round/>
            <a:headEnd/>
            <a:tailEnd/>
          </a:ln>
        </p:spPr>
        <p:txBody>
          <a:bodyPr/>
          <a:lstStyle/>
          <a:p>
            <a:endParaRPr lang="en-US"/>
          </a:p>
        </p:txBody>
      </p:sp>
      <p:sp>
        <p:nvSpPr>
          <p:cNvPr id="172064" name="Line 32"/>
          <p:cNvSpPr>
            <a:spLocks noChangeShapeType="1"/>
          </p:cNvSpPr>
          <p:nvPr/>
        </p:nvSpPr>
        <p:spPr bwMode="auto">
          <a:xfrm flipH="1" flipV="1">
            <a:off x="4800600" y="1905000"/>
            <a:ext cx="0" cy="685800"/>
          </a:xfrm>
          <a:prstGeom prst="line">
            <a:avLst/>
          </a:prstGeom>
          <a:noFill/>
          <a:ln w="9525">
            <a:solidFill>
              <a:schemeClr val="tx1"/>
            </a:solidFill>
            <a:round/>
            <a:headEnd/>
            <a:tailEnd/>
          </a:ln>
        </p:spPr>
        <p:txBody>
          <a:bodyPr/>
          <a:lstStyle/>
          <a:p>
            <a:endParaRPr lang="en-US"/>
          </a:p>
        </p:txBody>
      </p:sp>
      <p:sp>
        <p:nvSpPr>
          <p:cNvPr id="172065" name="Line 33"/>
          <p:cNvSpPr>
            <a:spLocks noChangeShapeType="1"/>
          </p:cNvSpPr>
          <p:nvPr/>
        </p:nvSpPr>
        <p:spPr bwMode="auto">
          <a:xfrm flipH="1">
            <a:off x="4191000" y="1905000"/>
            <a:ext cx="609600" cy="0"/>
          </a:xfrm>
          <a:prstGeom prst="line">
            <a:avLst/>
          </a:prstGeom>
          <a:noFill/>
          <a:ln w="9525">
            <a:solidFill>
              <a:schemeClr val="tx1"/>
            </a:solidFill>
            <a:round/>
            <a:headEnd/>
            <a:tailEnd/>
          </a:ln>
        </p:spPr>
        <p:txBody>
          <a:bodyPr/>
          <a:lstStyle/>
          <a:p>
            <a:endParaRPr lang="en-US"/>
          </a:p>
        </p:txBody>
      </p:sp>
      <p:graphicFrame>
        <p:nvGraphicFramePr>
          <p:cNvPr id="172066" name="Object 3"/>
          <p:cNvGraphicFramePr>
            <a:graphicFrameLocks noChangeAspect="1"/>
          </p:cNvGraphicFramePr>
          <p:nvPr/>
        </p:nvGraphicFramePr>
        <p:xfrm>
          <a:off x="4186238" y="3397250"/>
          <a:ext cx="525462" cy="490538"/>
        </p:xfrm>
        <a:graphic>
          <a:graphicData uri="http://schemas.openxmlformats.org/presentationml/2006/ole">
            <p:oleObj spid="_x0000_s18435" name="Equation" r:id="rId4" imgW="203040" imgH="190440" progId="Equation.3">
              <p:embed/>
            </p:oleObj>
          </a:graphicData>
        </a:graphic>
      </p:graphicFrame>
      <p:graphicFrame>
        <p:nvGraphicFramePr>
          <p:cNvPr id="172067" name="Object 4"/>
          <p:cNvGraphicFramePr>
            <a:graphicFrameLocks noChangeAspect="1"/>
          </p:cNvGraphicFramePr>
          <p:nvPr/>
        </p:nvGraphicFramePr>
        <p:xfrm>
          <a:off x="6400800" y="2133600"/>
          <a:ext cx="1247775" cy="490538"/>
        </p:xfrm>
        <a:graphic>
          <a:graphicData uri="http://schemas.openxmlformats.org/presentationml/2006/ole">
            <p:oleObj spid="_x0000_s18436" name="Equation" r:id="rId5" imgW="482400" imgH="190440" progId="Equation.3">
              <p:embed/>
            </p:oleObj>
          </a:graphicData>
        </a:graphic>
      </p:graphicFrame>
      <p:grpSp>
        <p:nvGrpSpPr>
          <p:cNvPr id="4" name="Group 36"/>
          <p:cNvGrpSpPr>
            <a:grpSpLocks/>
          </p:cNvGrpSpPr>
          <p:nvPr/>
        </p:nvGrpSpPr>
        <p:grpSpPr bwMode="auto">
          <a:xfrm>
            <a:off x="2057400" y="5867400"/>
            <a:ext cx="571500" cy="381000"/>
            <a:chOff x="1464" y="792"/>
            <a:chExt cx="360" cy="240"/>
          </a:xfrm>
        </p:grpSpPr>
        <p:sp>
          <p:nvSpPr>
            <p:cNvPr id="18492" name="AutoShape 37"/>
            <p:cNvSpPr>
              <a:spLocks noChangeArrowheads="1"/>
            </p:cNvSpPr>
            <p:nvPr/>
          </p:nvSpPr>
          <p:spPr bwMode="auto">
            <a:xfrm rot="5400000">
              <a:off x="1488" y="768"/>
              <a:ext cx="240" cy="288"/>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18493" name="Oval 38"/>
            <p:cNvSpPr>
              <a:spLocks noChangeArrowheads="1"/>
            </p:cNvSpPr>
            <p:nvPr/>
          </p:nvSpPr>
          <p:spPr bwMode="auto">
            <a:xfrm>
              <a:off x="1728" y="864"/>
              <a:ext cx="96" cy="96"/>
            </a:xfrm>
            <a:prstGeom prst="ellipse">
              <a:avLst/>
            </a:prstGeom>
            <a:solidFill>
              <a:schemeClr val="accent1"/>
            </a:solidFill>
            <a:ln w="9525">
              <a:solidFill>
                <a:schemeClr val="tx1"/>
              </a:solidFill>
              <a:round/>
              <a:headEnd/>
              <a:tailEnd/>
            </a:ln>
          </p:spPr>
          <p:txBody>
            <a:bodyPr wrap="none" anchor="ctr"/>
            <a:lstStyle/>
            <a:p>
              <a:endParaRPr lang="en-US"/>
            </a:p>
          </p:txBody>
        </p:sp>
      </p:grpSp>
      <p:sp>
        <p:nvSpPr>
          <p:cNvPr id="172071" name="Line 39"/>
          <p:cNvSpPr>
            <a:spLocks noChangeShapeType="1"/>
          </p:cNvSpPr>
          <p:nvPr/>
        </p:nvSpPr>
        <p:spPr bwMode="auto">
          <a:xfrm flipH="1" flipV="1">
            <a:off x="1447800" y="6019800"/>
            <a:ext cx="609600" cy="0"/>
          </a:xfrm>
          <a:prstGeom prst="line">
            <a:avLst/>
          </a:prstGeom>
          <a:noFill/>
          <a:ln w="9525">
            <a:solidFill>
              <a:schemeClr val="tx1"/>
            </a:solidFill>
            <a:round/>
            <a:headEnd type="triangle" w="lg" len="lg"/>
            <a:tailEnd/>
          </a:ln>
        </p:spPr>
        <p:txBody>
          <a:bodyPr/>
          <a:lstStyle/>
          <a:p>
            <a:endParaRPr lang="en-US"/>
          </a:p>
        </p:txBody>
      </p:sp>
      <p:sp>
        <p:nvSpPr>
          <p:cNvPr id="172072" name="Line 40"/>
          <p:cNvSpPr>
            <a:spLocks noChangeShapeType="1"/>
          </p:cNvSpPr>
          <p:nvPr/>
        </p:nvSpPr>
        <p:spPr bwMode="auto">
          <a:xfrm flipH="1">
            <a:off x="2628900" y="6057900"/>
            <a:ext cx="685800" cy="0"/>
          </a:xfrm>
          <a:prstGeom prst="line">
            <a:avLst/>
          </a:prstGeom>
          <a:noFill/>
          <a:ln w="9525">
            <a:solidFill>
              <a:schemeClr val="tx1"/>
            </a:solidFill>
            <a:round/>
            <a:headEnd type="triangle" w="lg" len="lg"/>
            <a:tailEnd/>
          </a:ln>
        </p:spPr>
        <p:txBody>
          <a:bodyPr/>
          <a:lstStyle/>
          <a:p>
            <a:endParaRPr lang="en-US"/>
          </a:p>
        </p:txBody>
      </p:sp>
      <p:graphicFrame>
        <p:nvGraphicFramePr>
          <p:cNvPr id="172073" name="Object 5"/>
          <p:cNvGraphicFramePr>
            <a:graphicFrameLocks noChangeAspect="1"/>
          </p:cNvGraphicFramePr>
          <p:nvPr/>
        </p:nvGraphicFramePr>
        <p:xfrm>
          <a:off x="2705100" y="5448300"/>
          <a:ext cx="361950" cy="425450"/>
        </p:xfrm>
        <a:graphic>
          <a:graphicData uri="http://schemas.openxmlformats.org/presentationml/2006/ole">
            <p:oleObj spid="_x0000_s18437" name="Equation" r:id="rId6" imgW="139680" imgH="164880" progId="Equation.3">
              <p:embed/>
            </p:oleObj>
          </a:graphicData>
        </a:graphic>
      </p:graphicFrame>
      <p:grpSp>
        <p:nvGrpSpPr>
          <p:cNvPr id="5" name="Group 42"/>
          <p:cNvGrpSpPr>
            <a:grpSpLocks/>
          </p:cNvGrpSpPr>
          <p:nvPr/>
        </p:nvGrpSpPr>
        <p:grpSpPr bwMode="auto">
          <a:xfrm>
            <a:off x="5334000" y="5257800"/>
            <a:ext cx="1143000" cy="533400"/>
            <a:chOff x="3024" y="816"/>
            <a:chExt cx="720" cy="336"/>
          </a:xfrm>
        </p:grpSpPr>
        <p:sp>
          <p:nvSpPr>
            <p:cNvPr id="18486" name="AutoShape 43"/>
            <p:cNvSpPr>
              <a:spLocks noChangeArrowheads="1"/>
            </p:cNvSpPr>
            <p:nvPr/>
          </p:nvSpPr>
          <p:spPr bwMode="auto">
            <a:xfrm flipH="1" flipV="1">
              <a:off x="3024" y="816"/>
              <a:ext cx="528" cy="336"/>
            </a:xfrm>
            <a:prstGeom prst="flowChartOnlineStorage">
              <a:avLst/>
            </a:prstGeom>
            <a:solidFill>
              <a:schemeClr val="accent1"/>
            </a:solidFill>
            <a:ln w="9525">
              <a:noFill/>
              <a:miter lim="800000"/>
              <a:headEnd/>
              <a:tailEnd/>
            </a:ln>
          </p:spPr>
          <p:txBody>
            <a:bodyPr wrap="none" anchor="ctr"/>
            <a:lstStyle/>
            <a:p>
              <a:endParaRPr lang="en-US"/>
            </a:p>
          </p:txBody>
        </p:sp>
        <p:sp>
          <p:nvSpPr>
            <p:cNvPr id="18487" name="AutoShape 44"/>
            <p:cNvSpPr>
              <a:spLocks noChangeArrowheads="1"/>
            </p:cNvSpPr>
            <p:nvPr/>
          </p:nvSpPr>
          <p:spPr bwMode="auto">
            <a:xfrm rot="5400000">
              <a:off x="3408" y="864"/>
              <a:ext cx="336" cy="240"/>
            </a:xfrm>
            <a:prstGeom prst="triangle">
              <a:avLst>
                <a:gd name="adj" fmla="val 50000"/>
              </a:avLst>
            </a:prstGeom>
            <a:solidFill>
              <a:schemeClr val="accent1"/>
            </a:solidFill>
            <a:ln w="9525">
              <a:noFill/>
              <a:miter lim="800000"/>
              <a:headEnd/>
              <a:tailEnd/>
            </a:ln>
          </p:spPr>
          <p:txBody>
            <a:bodyPr wrap="none" anchor="ctr"/>
            <a:lstStyle/>
            <a:p>
              <a:endParaRPr lang="en-US"/>
            </a:p>
          </p:txBody>
        </p:sp>
        <p:sp>
          <p:nvSpPr>
            <p:cNvPr id="18488" name="Line 45"/>
            <p:cNvSpPr>
              <a:spLocks noChangeShapeType="1"/>
            </p:cNvSpPr>
            <p:nvPr/>
          </p:nvSpPr>
          <p:spPr bwMode="auto">
            <a:xfrm>
              <a:off x="3552" y="872"/>
              <a:ext cx="144" cy="112"/>
            </a:xfrm>
            <a:prstGeom prst="line">
              <a:avLst/>
            </a:prstGeom>
            <a:noFill/>
            <a:ln w="38100">
              <a:solidFill>
                <a:schemeClr val="accent1"/>
              </a:solidFill>
              <a:round/>
              <a:headEnd/>
              <a:tailEnd/>
            </a:ln>
          </p:spPr>
          <p:txBody>
            <a:bodyPr/>
            <a:lstStyle/>
            <a:p>
              <a:endParaRPr lang="en-US"/>
            </a:p>
          </p:txBody>
        </p:sp>
        <p:sp>
          <p:nvSpPr>
            <p:cNvPr id="18489" name="Arc 46"/>
            <p:cNvSpPr>
              <a:spLocks/>
            </p:cNvSpPr>
            <p:nvPr/>
          </p:nvSpPr>
          <p:spPr bwMode="auto">
            <a:xfrm rot="1196583">
              <a:off x="3454" y="881"/>
              <a:ext cx="288" cy="56"/>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70" y="-1"/>
                  </a:moveTo>
                  <a:cubicBezTo>
                    <a:pt x="12032" y="93"/>
                    <a:pt x="21600" y="9735"/>
                    <a:pt x="21600" y="21599"/>
                  </a:cubicBezTo>
                </a:path>
                <a:path w="21600" h="21599" stroke="0" extrusionOk="0">
                  <a:moveTo>
                    <a:pt x="170" y="-1"/>
                  </a:moveTo>
                  <a:cubicBezTo>
                    <a:pt x="12032" y="93"/>
                    <a:pt x="21600" y="9735"/>
                    <a:pt x="21600" y="21599"/>
                  </a:cubicBezTo>
                  <a:lnTo>
                    <a:pt x="0" y="21599"/>
                  </a:lnTo>
                  <a:close/>
                </a:path>
              </a:pathLst>
            </a:custGeom>
            <a:noFill/>
            <a:ln w="38100">
              <a:solidFill>
                <a:schemeClr val="accent1"/>
              </a:solidFill>
              <a:round/>
              <a:headEnd/>
              <a:tailEnd/>
            </a:ln>
          </p:spPr>
          <p:txBody>
            <a:bodyPr wrap="none" anchor="ctr"/>
            <a:lstStyle/>
            <a:p>
              <a:endParaRPr lang="en-US"/>
            </a:p>
          </p:txBody>
        </p:sp>
        <p:sp>
          <p:nvSpPr>
            <p:cNvPr id="18490" name="Arc 47"/>
            <p:cNvSpPr>
              <a:spLocks/>
            </p:cNvSpPr>
            <p:nvPr/>
          </p:nvSpPr>
          <p:spPr bwMode="auto">
            <a:xfrm rot="20403417" flipV="1">
              <a:off x="3454" y="1030"/>
              <a:ext cx="288" cy="56"/>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70" y="-1"/>
                  </a:moveTo>
                  <a:cubicBezTo>
                    <a:pt x="12032" y="93"/>
                    <a:pt x="21600" y="9735"/>
                    <a:pt x="21600" y="21599"/>
                  </a:cubicBezTo>
                </a:path>
                <a:path w="21600" h="21599" stroke="0" extrusionOk="0">
                  <a:moveTo>
                    <a:pt x="170" y="-1"/>
                  </a:moveTo>
                  <a:cubicBezTo>
                    <a:pt x="12032" y="93"/>
                    <a:pt x="21600" y="9735"/>
                    <a:pt x="21600" y="21599"/>
                  </a:cubicBezTo>
                  <a:lnTo>
                    <a:pt x="0" y="21599"/>
                  </a:lnTo>
                  <a:close/>
                </a:path>
              </a:pathLst>
            </a:custGeom>
            <a:noFill/>
            <a:ln w="38100">
              <a:solidFill>
                <a:schemeClr val="accent1"/>
              </a:solidFill>
              <a:round/>
              <a:headEnd/>
              <a:tailEnd/>
            </a:ln>
          </p:spPr>
          <p:txBody>
            <a:bodyPr wrap="none" anchor="ctr"/>
            <a:lstStyle/>
            <a:p>
              <a:endParaRPr lang="en-US"/>
            </a:p>
          </p:txBody>
        </p:sp>
        <p:sp>
          <p:nvSpPr>
            <p:cNvPr id="18491" name="Arc 48"/>
            <p:cNvSpPr>
              <a:spLocks/>
            </p:cNvSpPr>
            <p:nvPr/>
          </p:nvSpPr>
          <p:spPr bwMode="auto">
            <a:xfrm rot="19803203" flipV="1">
              <a:off x="3456" y="1008"/>
              <a:ext cx="288" cy="56"/>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70" y="-1"/>
                  </a:moveTo>
                  <a:cubicBezTo>
                    <a:pt x="12032" y="93"/>
                    <a:pt x="21600" y="9735"/>
                    <a:pt x="21600" y="21599"/>
                  </a:cubicBezTo>
                </a:path>
                <a:path w="21600" h="21599" stroke="0" extrusionOk="0">
                  <a:moveTo>
                    <a:pt x="170" y="-1"/>
                  </a:moveTo>
                  <a:cubicBezTo>
                    <a:pt x="12032" y="93"/>
                    <a:pt x="21600" y="9735"/>
                    <a:pt x="21600" y="21599"/>
                  </a:cubicBezTo>
                  <a:lnTo>
                    <a:pt x="0" y="21599"/>
                  </a:lnTo>
                  <a:close/>
                </a:path>
              </a:pathLst>
            </a:custGeom>
            <a:noFill/>
            <a:ln w="57150">
              <a:solidFill>
                <a:schemeClr val="accent1"/>
              </a:solidFill>
              <a:round/>
              <a:headEnd/>
              <a:tailEnd/>
            </a:ln>
          </p:spPr>
          <p:txBody>
            <a:bodyPr wrap="none" anchor="ctr"/>
            <a:lstStyle/>
            <a:p>
              <a:endParaRPr lang="en-US"/>
            </a:p>
          </p:txBody>
        </p:sp>
      </p:grpSp>
      <p:sp>
        <p:nvSpPr>
          <p:cNvPr id="172081" name="Line 49"/>
          <p:cNvSpPr>
            <a:spLocks noChangeShapeType="1"/>
          </p:cNvSpPr>
          <p:nvPr/>
        </p:nvSpPr>
        <p:spPr bwMode="auto">
          <a:xfrm flipH="1">
            <a:off x="914400" y="4876800"/>
            <a:ext cx="2362200" cy="0"/>
          </a:xfrm>
          <a:prstGeom prst="line">
            <a:avLst/>
          </a:prstGeom>
          <a:noFill/>
          <a:ln w="9525">
            <a:solidFill>
              <a:schemeClr val="tx1"/>
            </a:solidFill>
            <a:round/>
            <a:headEnd type="triangle" w="lg" len="lg"/>
            <a:tailEnd/>
          </a:ln>
        </p:spPr>
        <p:txBody>
          <a:bodyPr/>
          <a:lstStyle/>
          <a:p>
            <a:endParaRPr lang="en-US"/>
          </a:p>
        </p:txBody>
      </p:sp>
      <p:sp>
        <p:nvSpPr>
          <p:cNvPr id="172082" name="Line 50"/>
          <p:cNvSpPr>
            <a:spLocks noChangeShapeType="1"/>
          </p:cNvSpPr>
          <p:nvPr/>
        </p:nvSpPr>
        <p:spPr bwMode="auto">
          <a:xfrm flipH="1">
            <a:off x="914400" y="4572000"/>
            <a:ext cx="2362200" cy="0"/>
          </a:xfrm>
          <a:prstGeom prst="line">
            <a:avLst/>
          </a:prstGeom>
          <a:noFill/>
          <a:ln w="9525">
            <a:solidFill>
              <a:schemeClr val="tx1"/>
            </a:solidFill>
            <a:round/>
            <a:headEnd type="triangle" w="lg" len="lg"/>
            <a:tailEnd/>
          </a:ln>
        </p:spPr>
        <p:txBody>
          <a:bodyPr/>
          <a:lstStyle/>
          <a:p>
            <a:endParaRPr lang="en-US"/>
          </a:p>
        </p:txBody>
      </p:sp>
      <p:sp>
        <p:nvSpPr>
          <p:cNvPr id="172083" name="Line 51"/>
          <p:cNvSpPr>
            <a:spLocks noChangeShapeType="1"/>
          </p:cNvSpPr>
          <p:nvPr/>
        </p:nvSpPr>
        <p:spPr bwMode="auto">
          <a:xfrm flipH="1">
            <a:off x="6477000" y="5486400"/>
            <a:ext cx="1371600" cy="0"/>
          </a:xfrm>
          <a:prstGeom prst="line">
            <a:avLst/>
          </a:prstGeom>
          <a:noFill/>
          <a:ln w="9525">
            <a:solidFill>
              <a:schemeClr val="tx1"/>
            </a:solidFill>
            <a:round/>
            <a:headEnd type="triangle" w="lg" len="lg"/>
            <a:tailEnd/>
          </a:ln>
        </p:spPr>
        <p:txBody>
          <a:bodyPr/>
          <a:lstStyle/>
          <a:p>
            <a:endParaRPr lang="en-US"/>
          </a:p>
        </p:txBody>
      </p:sp>
      <p:sp>
        <p:nvSpPr>
          <p:cNvPr id="172084" name="Rectangle 52"/>
          <p:cNvSpPr>
            <a:spLocks noChangeArrowheads="1"/>
          </p:cNvSpPr>
          <p:nvPr/>
        </p:nvSpPr>
        <p:spPr bwMode="auto">
          <a:xfrm>
            <a:off x="533400" y="4191000"/>
            <a:ext cx="341313" cy="519113"/>
          </a:xfrm>
          <a:prstGeom prst="rect">
            <a:avLst/>
          </a:prstGeom>
          <a:noFill/>
          <a:ln w="9525">
            <a:noFill/>
            <a:miter lim="800000"/>
            <a:headEnd/>
            <a:tailEnd/>
          </a:ln>
        </p:spPr>
        <p:txBody>
          <a:bodyPr wrap="none">
            <a:spAutoFit/>
          </a:bodyPr>
          <a:lstStyle/>
          <a:p>
            <a:r>
              <a:rPr lang="en-US" sz="2800" i="1">
                <a:latin typeface="Times New Roman" pitchFamily="18" charset="0"/>
              </a:rPr>
              <a:t>x</a:t>
            </a:r>
          </a:p>
        </p:txBody>
      </p:sp>
      <p:sp>
        <p:nvSpPr>
          <p:cNvPr id="172085" name="Rectangle 53"/>
          <p:cNvSpPr>
            <a:spLocks noChangeArrowheads="1"/>
          </p:cNvSpPr>
          <p:nvPr/>
        </p:nvSpPr>
        <p:spPr bwMode="auto">
          <a:xfrm>
            <a:off x="533400" y="4800600"/>
            <a:ext cx="341313" cy="519113"/>
          </a:xfrm>
          <a:prstGeom prst="rect">
            <a:avLst/>
          </a:prstGeom>
          <a:noFill/>
          <a:ln w="9525">
            <a:noFill/>
            <a:miter lim="800000"/>
            <a:headEnd/>
            <a:tailEnd/>
          </a:ln>
        </p:spPr>
        <p:txBody>
          <a:bodyPr wrap="none">
            <a:spAutoFit/>
          </a:bodyPr>
          <a:lstStyle/>
          <a:p>
            <a:r>
              <a:rPr lang="en-US" sz="2800" i="1">
                <a:latin typeface="Times New Roman" pitchFamily="18" charset="0"/>
              </a:rPr>
              <a:t>y</a:t>
            </a:r>
          </a:p>
        </p:txBody>
      </p:sp>
      <p:sp>
        <p:nvSpPr>
          <p:cNvPr id="172086" name="AutoShape 54"/>
          <p:cNvSpPr>
            <a:spLocks noChangeArrowheads="1"/>
          </p:cNvSpPr>
          <p:nvPr/>
        </p:nvSpPr>
        <p:spPr bwMode="auto">
          <a:xfrm>
            <a:off x="3276600" y="5943600"/>
            <a:ext cx="990600" cy="533400"/>
          </a:xfrm>
          <a:prstGeom prst="flowChartDelay">
            <a:avLst/>
          </a:prstGeom>
          <a:solidFill>
            <a:schemeClr val="accent1"/>
          </a:solidFill>
          <a:ln w="9525">
            <a:noFill/>
            <a:miter lim="800000"/>
            <a:headEnd/>
            <a:tailEnd/>
          </a:ln>
        </p:spPr>
        <p:txBody>
          <a:bodyPr wrap="none" anchor="ctr"/>
          <a:lstStyle/>
          <a:p>
            <a:endParaRPr lang="en-US"/>
          </a:p>
        </p:txBody>
      </p:sp>
      <p:sp>
        <p:nvSpPr>
          <p:cNvPr id="172087" name="Line 55"/>
          <p:cNvSpPr>
            <a:spLocks noChangeShapeType="1"/>
          </p:cNvSpPr>
          <p:nvPr/>
        </p:nvSpPr>
        <p:spPr bwMode="auto">
          <a:xfrm flipH="1">
            <a:off x="1066800" y="6324600"/>
            <a:ext cx="2209800" cy="0"/>
          </a:xfrm>
          <a:prstGeom prst="line">
            <a:avLst/>
          </a:prstGeom>
          <a:noFill/>
          <a:ln w="9525">
            <a:solidFill>
              <a:schemeClr val="tx1"/>
            </a:solidFill>
            <a:round/>
            <a:headEnd type="triangle" w="lg" len="lg"/>
            <a:tailEnd/>
          </a:ln>
        </p:spPr>
        <p:txBody>
          <a:bodyPr/>
          <a:lstStyle/>
          <a:p>
            <a:endParaRPr lang="en-US"/>
          </a:p>
        </p:txBody>
      </p:sp>
      <p:sp>
        <p:nvSpPr>
          <p:cNvPr id="172088" name="Line 56"/>
          <p:cNvSpPr>
            <a:spLocks noChangeShapeType="1"/>
          </p:cNvSpPr>
          <p:nvPr/>
        </p:nvSpPr>
        <p:spPr bwMode="auto">
          <a:xfrm flipH="1">
            <a:off x="4876800" y="5638800"/>
            <a:ext cx="609600" cy="0"/>
          </a:xfrm>
          <a:prstGeom prst="line">
            <a:avLst/>
          </a:prstGeom>
          <a:noFill/>
          <a:ln w="9525">
            <a:solidFill>
              <a:schemeClr val="tx1"/>
            </a:solidFill>
            <a:round/>
            <a:headEnd type="triangle" w="lg" len="lg"/>
            <a:tailEnd/>
          </a:ln>
        </p:spPr>
        <p:txBody>
          <a:bodyPr/>
          <a:lstStyle/>
          <a:p>
            <a:endParaRPr lang="en-US"/>
          </a:p>
        </p:txBody>
      </p:sp>
      <p:sp>
        <p:nvSpPr>
          <p:cNvPr id="172089" name="Line 57"/>
          <p:cNvSpPr>
            <a:spLocks noChangeShapeType="1"/>
          </p:cNvSpPr>
          <p:nvPr/>
        </p:nvSpPr>
        <p:spPr bwMode="auto">
          <a:xfrm flipH="1">
            <a:off x="4876800" y="5410200"/>
            <a:ext cx="609600" cy="0"/>
          </a:xfrm>
          <a:prstGeom prst="line">
            <a:avLst/>
          </a:prstGeom>
          <a:noFill/>
          <a:ln w="9525">
            <a:solidFill>
              <a:schemeClr val="tx1"/>
            </a:solidFill>
            <a:round/>
            <a:headEnd type="triangle" w="lg" len="lg"/>
            <a:tailEnd/>
          </a:ln>
        </p:spPr>
        <p:txBody>
          <a:bodyPr/>
          <a:lstStyle/>
          <a:p>
            <a:endParaRPr lang="en-US"/>
          </a:p>
        </p:txBody>
      </p:sp>
      <p:sp>
        <p:nvSpPr>
          <p:cNvPr id="172090" name="Rectangle 58"/>
          <p:cNvSpPr>
            <a:spLocks noChangeArrowheads="1"/>
          </p:cNvSpPr>
          <p:nvPr/>
        </p:nvSpPr>
        <p:spPr bwMode="auto">
          <a:xfrm>
            <a:off x="4495800" y="4114800"/>
            <a:ext cx="587375" cy="519113"/>
          </a:xfrm>
          <a:prstGeom prst="rect">
            <a:avLst/>
          </a:prstGeom>
          <a:noFill/>
          <a:ln w="9525">
            <a:noFill/>
            <a:miter lim="800000"/>
            <a:headEnd/>
            <a:tailEnd/>
          </a:ln>
        </p:spPr>
        <p:txBody>
          <a:bodyPr wrap="none">
            <a:spAutoFit/>
          </a:bodyPr>
          <a:lstStyle/>
          <a:p>
            <a:r>
              <a:rPr lang="en-US" sz="2800" i="1">
                <a:latin typeface="Times New Roman" pitchFamily="18" charset="0"/>
              </a:rPr>
              <a:t>x y</a:t>
            </a:r>
          </a:p>
        </p:txBody>
      </p:sp>
      <p:sp>
        <p:nvSpPr>
          <p:cNvPr id="172091" name="AutoShape 59"/>
          <p:cNvSpPr>
            <a:spLocks noChangeArrowheads="1"/>
          </p:cNvSpPr>
          <p:nvPr/>
        </p:nvSpPr>
        <p:spPr bwMode="auto">
          <a:xfrm>
            <a:off x="3276600" y="4495800"/>
            <a:ext cx="990600" cy="533400"/>
          </a:xfrm>
          <a:prstGeom prst="flowChartDelay">
            <a:avLst/>
          </a:prstGeom>
          <a:solidFill>
            <a:schemeClr val="accent1"/>
          </a:solidFill>
          <a:ln w="9525">
            <a:noFill/>
            <a:miter lim="800000"/>
            <a:headEnd/>
            <a:tailEnd/>
          </a:ln>
        </p:spPr>
        <p:txBody>
          <a:bodyPr wrap="none" anchor="ctr"/>
          <a:lstStyle/>
          <a:p>
            <a:endParaRPr lang="en-US"/>
          </a:p>
        </p:txBody>
      </p:sp>
      <p:sp>
        <p:nvSpPr>
          <p:cNvPr id="172092" name="Line 60"/>
          <p:cNvSpPr>
            <a:spLocks noChangeShapeType="1"/>
          </p:cNvSpPr>
          <p:nvPr/>
        </p:nvSpPr>
        <p:spPr bwMode="auto">
          <a:xfrm>
            <a:off x="4876800" y="5638800"/>
            <a:ext cx="0" cy="533400"/>
          </a:xfrm>
          <a:prstGeom prst="line">
            <a:avLst/>
          </a:prstGeom>
          <a:noFill/>
          <a:ln w="9525">
            <a:solidFill>
              <a:schemeClr val="tx1"/>
            </a:solidFill>
            <a:round/>
            <a:headEnd/>
            <a:tailEnd/>
          </a:ln>
        </p:spPr>
        <p:txBody>
          <a:bodyPr/>
          <a:lstStyle/>
          <a:p>
            <a:endParaRPr lang="en-US"/>
          </a:p>
        </p:txBody>
      </p:sp>
      <p:sp>
        <p:nvSpPr>
          <p:cNvPr id="172093" name="Line 61"/>
          <p:cNvSpPr>
            <a:spLocks noChangeShapeType="1"/>
          </p:cNvSpPr>
          <p:nvPr/>
        </p:nvSpPr>
        <p:spPr bwMode="auto">
          <a:xfrm flipH="1">
            <a:off x="4267200" y="6172200"/>
            <a:ext cx="609600" cy="0"/>
          </a:xfrm>
          <a:prstGeom prst="line">
            <a:avLst/>
          </a:prstGeom>
          <a:noFill/>
          <a:ln w="9525">
            <a:solidFill>
              <a:schemeClr val="tx1"/>
            </a:solidFill>
            <a:round/>
            <a:headEnd/>
            <a:tailEnd/>
          </a:ln>
        </p:spPr>
        <p:txBody>
          <a:bodyPr/>
          <a:lstStyle/>
          <a:p>
            <a:endParaRPr lang="en-US"/>
          </a:p>
        </p:txBody>
      </p:sp>
      <p:sp>
        <p:nvSpPr>
          <p:cNvPr id="172094" name="Line 62"/>
          <p:cNvSpPr>
            <a:spLocks noChangeShapeType="1"/>
          </p:cNvSpPr>
          <p:nvPr/>
        </p:nvSpPr>
        <p:spPr bwMode="auto">
          <a:xfrm flipH="1" flipV="1">
            <a:off x="4876800" y="4724400"/>
            <a:ext cx="0" cy="685800"/>
          </a:xfrm>
          <a:prstGeom prst="line">
            <a:avLst/>
          </a:prstGeom>
          <a:noFill/>
          <a:ln w="9525">
            <a:solidFill>
              <a:schemeClr val="tx1"/>
            </a:solidFill>
            <a:round/>
            <a:headEnd/>
            <a:tailEnd/>
          </a:ln>
        </p:spPr>
        <p:txBody>
          <a:bodyPr/>
          <a:lstStyle/>
          <a:p>
            <a:endParaRPr lang="en-US"/>
          </a:p>
        </p:txBody>
      </p:sp>
      <p:sp>
        <p:nvSpPr>
          <p:cNvPr id="172095" name="Line 63"/>
          <p:cNvSpPr>
            <a:spLocks noChangeShapeType="1"/>
          </p:cNvSpPr>
          <p:nvPr/>
        </p:nvSpPr>
        <p:spPr bwMode="auto">
          <a:xfrm flipH="1">
            <a:off x="4267200" y="4724400"/>
            <a:ext cx="609600" cy="0"/>
          </a:xfrm>
          <a:prstGeom prst="line">
            <a:avLst/>
          </a:prstGeom>
          <a:noFill/>
          <a:ln w="9525">
            <a:solidFill>
              <a:schemeClr val="tx1"/>
            </a:solidFill>
            <a:round/>
            <a:headEnd/>
            <a:tailEnd/>
          </a:ln>
        </p:spPr>
        <p:txBody>
          <a:bodyPr/>
          <a:lstStyle/>
          <a:p>
            <a:endParaRPr lang="en-US"/>
          </a:p>
        </p:txBody>
      </p:sp>
      <p:graphicFrame>
        <p:nvGraphicFramePr>
          <p:cNvPr id="172096" name="Object 6"/>
          <p:cNvGraphicFramePr>
            <a:graphicFrameLocks noChangeAspect="1"/>
          </p:cNvGraphicFramePr>
          <p:nvPr/>
        </p:nvGraphicFramePr>
        <p:xfrm>
          <a:off x="4262438" y="6216650"/>
          <a:ext cx="525462" cy="490538"/>
        </p:xfrm>
        <a:graphic>
          <a:graphicData uri="http://schemas.openxmlformats.org/presentationml/2006/ole">
            <p:oleObj spid="_x0000_s18438" name="Equation" r:id="rId7" imgW="203040" imgH="190440" progId="Equation.3">
              <p:embed/>
            </p:oleObj>
          </a:graphicData>
        </a:graphic>
      </p:graphicFrame>
      <p:graphicFrame>
        <p:nvGraphicFramePr>
          <p:cNvPr id="172097" name="Object 7"/>
          <p:cNvGraphicFramePr>
            <a:graphicFrameLocks noChangeAspect="1"/>
          </p:cNvGraphicFramePr>
          <p:nvPr/>
        </p:nvGraphicFramePr>
        <p:xfrm>
          <a:off x="6477000" y="4953000"/>
          <a:ext cx="1247775" cy="490538"/>
        </p:xfrm>
        <a:graphic>
          <a:graphicData uri="http://schemas.openxmlformats.org/presentationml/2006/ole">
            <p:oleObj spid="_x0000_s18439" name="Equation" r:id="rId8" imgW="482400" imgH="190440" progId="Equation.3">
              <p:embed/>
            </p:oleObj>
          </a:graphicData>
        </a:graphic>
      </p:graphicFrame>
      <p:sp>
        <p:nvSpPr>
          <p:cNvPr id="172098" name="Arc 66"/>
          <p:cNvSpPr>
            <a:spLocks/>
          </p:cNvSpPr>
          <p:nvPr/>
        </p:nvSpPr>
        <p:spPr bwMode="auto">
          <a:xfrm flipH="1">
            <a:off x="1295400" y="4724400"/>
            <a:ext cx="152400" cy="228600"/>
          </a:xfrm>
          <a:custGeom>
            <a:avLst/>
            <a:gdLst>
              <a:gd name="T0" fmla="*/ 2147483647 w 29325"/>
              <a:gd name="T1" fmla="*/ 0 h 43200"/>
              <a:gd name="T2" fmla="*/ 0 w 29325"/>
              <a:gd name="T3" fmla="*/ 2147483647 h 43200"/>
              <a:gd name="T4" fmla="*/ 2147483647 w 29325"/>
              <a:gd name="T5" fmla="*/ 2147483647 h 43200"/>
              <a:gd name="T6" fmla="*/ 0 60000 65536"/>
              <a:gd name="T7" fmla="*/ 0 60000 65536"/>
              <a:gd name="T8" fmla="*/ 0 60000 65536"/>
              <a:gd name="T9" fmla="*/ 0 w 29325"/>
              <a:gd name="T10" fmla="*/ 0 h 43200"/>
              <a:gd name="T11" fmla="*/ 29325 w 29325"/>
              <a:gd name="T12" fmla="*/ 43200 h 43200"/>
            </a:gdLst>
            <a:ahLst/>
            <a:cxnLst>
              <a:cxn ang="T6">
                <a:pos x="T0" y="T1"/>
              </a:cxn>
              <a:cxn ang="T7">
                <a:pos x="T2" y="T3"/>
              </a:cxn>
              <a:cxn ang="T8">
                <a:pos x="T4" y="T5"/>
              </a:cxn>
            </a:cxnLst>
            <a:rect l="T9" t="T10" r="T11" b="T12"/>
            <a:pathLst>
              <a:path w="29325" h="43200" fill="none" extrusionOk="0">
                <a:moveTo>
                  <a:pt x="7724" y="0"/>
                </a:moveTo>
                <a:cubicBezTo>
                  <a:pt x="19654" y="0"/>
                  <a:pt x="29325" y="9670"/>
                  <a:pt x="29325" y="21600"/>
                </a:cubicBezTo>
                <a:cubicBezTo>
                  <a:pt x="29325" y="33529"/>
                  <a:pt x="19654" y="43200"/>
                  <a:pt x="7725" y="43200"/>
                </a:cubicBezTo>
                <a:cubicBezTo>
                  <a:pt x="5084" y="43200"/>
                  <a:pt x="2465" y="42715"/>
                  <a:pt x="-1" y="41771"/>
                </a:cubicBezTo>
              </a:path>
              <a:path w="29325" h="43200" stroke="0" extrusionOk="0">
                <a:moveTo>
                  <a:pt x="7724" y="0"/>
                </a:moveTo>
                <a:cubicBezTo>
                  <a:pt x="19654" y="0"/>
                  <a:pt x="29325" y="9670"/>
                  <a:pt x="29325" y="21600"/>
                </a:cubicBezTo>
                <a:cubicBezTo>
                  <a:pt x="29325" y="33529"/>
                  <a:pt x="19654" y="43200"/>
                  <a:pt x="7725" y="43200"/>
                </a:cubicBezTo>
                <a:cubicBezTo>
                  <a:pt x="5084" y="43200"/>
                  <a:pt x="2465" y="42715"/>
                  <a:pt x="-1" y="41771"/>
                </a:cubicBezTo>
                <a:lnTo>
                  <a:pt x="7725" y="21600"/>
                </a:lnTo>
                <a:close/>
              </a:path>
            </a:pathLst>
          </a:custGeom>
          <a:noFill/>
          <a:ln w="9525">
            <a:solidFill>
              <a:schemeClr val="tx1"/>
            </a:solidFill>
            <a:round/>
            <a:headEnd/>
            <a:tailEnd/>
          </a:ln>
        </p:spPr>
        <p:txBody>
          <a:bodyPr wrap="none" anchor="ctr"/>
          <a:lstStyle/>
          <a:p>
            <a:endParaRPr lang="en-US"/>
          </a:p>
        </p:txBody>
      </p:sp>
      <p:sp>
        <p:nvSpPr>
          <p:cNvPr id="172099" name="Line 67"/>
          <p:cNvSpPr>
            <a:spLocks noChangeShapeType="1"/>
          </p:cNvSpPr>
          <p:nvPr/>
        </p:nvSpPr>
        <p:spPr bwMode="auto">
          <a:xfrm flipH="1" flipV="1">
            <a:off x="1447800" y="4572000"/>
            <a:ext cx="0" cy="152400"/>
          </a:xfrm>
          <a:prstGeom prst="line">
            <a:avLst/>
          </a:prstGeom>
          <a:noFill/>
          <a:ln w="9525">
            <a:solidFill>
              <a:schemeClr val="tx1"/>
            </a:solidFill>
            <a:round/>
            <a:headEnd/>
            <a:tailEnd type="oval" w="med" len="med"/>
          </a:ln>
        </p:spPr>
        <p:txBody>
          <a:bodyPr/>
          <a:lstStyle/>
          <a:p>
            <a:endParaRPr lang="en-US"/>
          </a:p>
        </p:txBody>
      </p:sp>
      <p:sp>
        <p:nvSpPr>
          <p:cNvPr id="172100" name="Line 68"/>
          <p:cNvSpPr>
            <a:spLocks noChangeShapeType="1"/>
          </p:cNvSpPr>
          <p:nvPr/>
        </p:nvSpPr>
        <p:spPr bwMode="auto">
          <a:xfrm>
            <a:off x="1447800" y="4953000"/>
            <a:ext cx="0" cy="1066800"/>
          </a:xfrm>
          <a:prstGeom prst="line">
            <a:avLst/>
          </a:prstGeom>
          <a:noFill/>
          <a:ln w="9525">
            <a:solidFill>
              <a:schemeClr val="tx1"/>
            </a:solidFill>
            <a:round/>
            <a:headEnd/>
            <a:tailEnd/>
          </a:ln>
        </p:spPr>
        <p:txBody>
          <a:bodyPr/>
          <a:lstStyle/>
          <a:p>
            <a:endParaRPr lang="en-US"/>
          </a:p>
        </p:txBody>
      </p:sp>
      <p:sp>
        <p:nvSpPr>
          <p:cNvPr id="172101" name="Line 69"/>
          <p:cNvSpPr>
            <a:spLocks noChangeShapeType="1"/>
          </p:cNvSpPr>
          <p:nvPr/>
        </p:nvSpPr>
        <p:spPr bwMode="auto">
          <a:xfrm>
            <a:off x="1066800" y="4876800"/>
            <a:ext cx="0" cy="1447800"/>
          </a:xfrm>
          <a:prstGeom prst="line">
            <a:avLst/>
          </a:prstGeom>
          <a:noFill/>
          <a:ln w="9525">
            <a:solidFill>
              <a:schemeClr val="tx1"/>
            </a:solidFill>
            <a:round/>
            <a:headEnd type="oval" w="med" len="me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2060"/>
                                        </p:tgtEl>
                                        <p:attrNameLst>
                                          <p:attrName>style.visibility</p:attrName>
                                        </p:attrNameLst>
                                      </p:cBhvr>
                                      <p:to>
                                        <p:strVal val="visible"/>
                                      </p:to>
                                    </p:set>
                                    <p:anim calcmode="lin" valueType="num">
                                      <p:cBhvr additive="base">
                                        <p:cTn id="7" dur="500" fill="hold"/>
                                        <p:tgtEl>
                                          <p:spTgt spid="172060"/>
                                        </p:tgtEl>
                                        <p:attrNameLst>
                                          <p:attrName>ppt_x</p:attrName>
                                        </p:attrNameLst>
                                      </p:cBhvr>
                                      <p:tavLst>
                                        <p:tav tm="0">
                                          <p:val>
                                            <p:strVal val="0-#ppt_w/2"/>
                                          </p:val>
                                        </p:tav>
                                        <p:tav tm="100000">
                                          <p:val>
                                            <p:strVal val="#ppt_x"/>
                                          </p:val>
                                        </p:tav>
                                      </p:tavLst>
                                    </p:anim>
                                    <p:anim calcmode="lin" valueType="num">
                                      <p:cBhvr additive="base">
                                        <p:cTn id="8" dur="500" fill="hold"/>
                                        <p:tgtEl>
                                          <p:spTgt spid="1720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72051"/>
                                        </p:tgtEl>
                                        <p:attrNameLst>
                                          <p:attrName>style.visibility</p:attrName>
                                        </p:attrNameLst>
                                      </p:cBhvr>
                                      <p:to>
                                        <p:strVal val="visible"/>
                                      </p:to>
                                    </p:set>
                                    <p:animEffect transition="in" filter="wipe(left)">
                                      <p:cBhvr>
                                        <p:cTn id="13" dur="500"/>
                                        <p:tgtEl>
                                          <p:spTgt spid="172051"/>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72049"/>
                                        </p:tgtEl>
                                        <p:attrNameLst>
                                          <p:attrName>style.visibility</p:attrName>
                                        </p:attrNameLst>
                                      </p:cBhvr>
                                      <p:to>
                                        <p:strVal val="visible"/>
                                      </p:to>
                                    </p:set>
                                    <p:animEffect transition="in" filter="wipe(left)">
                                      <p:cBhvr>
                                        <p:cTn id="17" dur="500"/>
                                        <p:tgtEl>
                                          <p:spTgt spid="172049"/>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72052"/>
                                        </p:tgtEl>
                                        <p:attrNameLst>
                                          <p:attrName>style.visibility</p:attrName>
                                        </p:attrNameLst>
                                      </p:cBhvr>
                                      <p:to>
                                        <p:strVal val="visible"/>
                                      </p:to>
                                    </p:set>
                                    <p:animEffect transition="in" filter="wipe(left)">
                                      <p:cBhvr>
                                        <p:cTn id="21" dur="500"/>
                                        <p:tgtEl>
                                          <p:spTgt spid="172052"/>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72048"/>
                                        </p:tgtEl>
                                        <p:attrNameLst>
                                          <p:attrName>style.visibility</p:attrName>
                                        </p:attrNameLst>
                                      </p:cBhvr>
                                      <p:to>
                                        <p:strVal val="visible"/>
                                      </p:to>
                                    </p:set>
                                    <p:animEffect transition="in" filter="wipe(left)">
                                      <p:cBhvr>
                                        <p:cTn id="25" dur="500"/>
                                        <p:tgtEl>
                                          <p:spTgt spid="172048"/>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72061"/>
                                        </p:tgtEl>
                                        <p:attrNameLst>
                                          <p:attrName>style.visibility</p:attrName>
                                        </p:attrNameLst>
                                      </p:cBhvr>
                                      <p:to>
                                        <p:strVal val="visible"/>
                                      </p:to>
                                    </p:set>
                                    <p:animEffect transition="in" filter="wipe(left)">
                                      <p:cBhvr>
                                        <p:cTn id="29" dur="500"/>
                                        <p:tgtEl>
                                          <p:spTgt spid="172061"/>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72065"/>
                                        </p:tgtEl>
                                        <p:attrNameLst>
                                          <p:attrName>style.visibility</p:attrName>
                                        </p:attrNameLst>
                                      </p:cBhvr>
                                      <p:to>
                                        <p:strVal val="visible"/>
                                      </p:to>
                                    </p:set>
                                    <p:animEffect transition="in" filter="wipe(left)">
                                      <p:cBhvr>
                                        <p:cTn id="33" dur="500"/>
                                        <p:tgtEl>
                                          <p:spTgt spid="172065"/>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72059"/>
                                        </p:tgtEl>
                                        <p:attrNameLst>
                                          <p:attrName>style.visibility</p:attrName>
                                        </p:attrNameLst>
                                      </p:cBhvr>
                                      <p:to>
                                        <p:strVal val="visible"/>
                                      </p:to>
                                    </p:set>
                                    <p:animEffect transition="in" filter="wipe(left)">
                                      <p:cBhvr>
                                        <p:cTn id="37" dur="500"/>
                                        <p:tgtEl>
                                          <p:spTgt spid="172059"/>
                                        </p:tgtEl>
                                      </p:cBhvr>
                                    </p:animEffect>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172064"/>
                                        </p:tgtEl>
                                        <p:attrNameLst>
                                          <p:attrName>style.visibility</p:attrName>
                                        </p:attrNameLst>
                                      </p:cBhvr>
                                      <p:to>
                                        <p:strVal val="visible"/>
                                      </p:to>
                                    </p:set>
                                    <p:animEffect transition="in" filter="wipe(up)">
                                      <p:cBhvr>
                                        <p:cTn id="41" dur="500"/>
                                        <p:tgtEl>
                                          <p:spTgt spid="172064"/>
                                        </p:tgtEl>
                                      </p:cBhvr>
                                    </p:animEffect>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172057"/>
                                        </p:tgtEl>
                                        <p:attrNameLst>
                                          <p:attrName>style.visibility</p:attrName>
                                        </p:attrNameLst>
                                      </p:cBhvr>
                                      <p:to>
                                        <p:strVal val="visible"/>
                                      </p:to>
                                    </p:set>
                                    <p:animEffect transition="in" filter="wipe(left)">
                                      <p:cBhvr>
                                        <p:cTn id="45" dur="500"/>
                                        <p:tgtEl>
                                          <p:spTgt spid="172057"/>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72039"/>
                                        </p:tgtEl>
                                        <p:attrNameLst>
                                          <p:attrName>style.visibility</p:attrName>
                                        </p:attrNameLst>
                                      </p:cBhvr>
                                      <p:to>
                                        <p:strVal val="visible"/>
                                      </p:to>
                                    </p:set>
                                  </p:childTnLst>
                                </p:cTn>
                              </p:par>
                            </p:childTnLst>
                          </p:cTn>
                        </p:par>
                        <p:par>
                          <p:cTn id="50" fill="hold">
                            <p:stCondLst>
                              <p:cond delay="0"/>
                            </p:stCondLst>
                            <p:childTnLst>
                              <p:par>
                                <p:cTn id="51" presetID="22" presetClass="entr" presetSubtype="8" fill="hold" grpId="0" nodeType="afterEffect">
                                  <p:stCondLst>
                                    <p:cond delay="0"/>
                                  </p:stCondLst>
                                  <p:childTnLst>
                                    <p:set>
                                      <p:cBhvr>
                                        <p:cTn id="52" dur="1" fill="hold">
                                          <p:stCondLst>
                                            <p:cond delay="0"/>
                                          </p:stCondLst>
                                        </p:cTn>
                                        <p:tgtEl>
                                          <p:spTgt spid="172037"/>
                                        </p:tgtEl>
                                        <p:attrNameLst>
                                          <p:attrName>style.visibility</p:attrName>
                                        </p:attrNameLst>
                                      </p:cBhvr>
                                      <p:to>
                                        <p:strVal val="visible"/>
                                      </p:to>
                                    </p:set>
                                    <p:animEffect transition="in" filter="wipe(left)">
                                      <p:cBhvr>
                                        <p:cTn id="53" dur="500"/>
                                        <p:tgtEl>
                                          <p:spTgt spid="172037"/>
                                        </p:tgtEl>
                                      </p:cBhvr>
                                    </p:animEffect>
                                  </p:childTnLst>
                                </p:cTn>
                              </p:par>
                            </p:childTnLst>
                          </p:cTn>
                        </p:par>
                        <p:par>
                          <p:cTn id="54" fill="hold">
                            <p:stCondLst>
                              <p:cond delay="500"/>
                            </p:stCondLst>
                            <p:childTnLst>
                              <p:par>
                                <p:cTn id="55" presetID="22" presetClass="entr" presetSubtype="8" fill="hold" nodeType="after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left)">
                                      <p:cBhvr>
                                        <p:cTn id="57" dur="500"/>
                                        <p:tgtEl>
                                          <p:spTgt spid="2"/>
                                        </p:tgtEl>
                                      </p:cBhvr>
                                    </p:animEffect>
                                  </p:childTnLst>
                                </p:cTn>
                              </p:par>
                            </p:childTnLst>
                          </p:cTn>
                        </p:par>
                        <p:par>
                          <p:cTn id="58" fill="hold">
                            <p:stCondLst>
                              <p:cond delay="1000"/>
                            </p:stCondLst>
                            <p:childTnLst>
                              <p:par>
                                <p:cTn id="59" presetID="22" presetClass="entr" presetSubtype="8" fill="hold" grpId="0" nodeType="afterEffect">
                                  <p:stCondLst>
                                    <p:cond delay="0"/>
                                  </p:stCondLst>
                                  <p:childTnLst>
                                    <p:set>
                                      <p:cBhvr>
                                        <p:cTn id="60" dur="1" fill="hold">
                                          <p:stCondLst>
                                            <p:cond delay="0"/>
                                          </p:stCondLst>
                                        </p:cTn>
                                        <p:tgtEl>
                                          <p:spTgt spid="172038"/>
                                        </p:tgtEl>
                                        <p:attrNameLst>
                                          <p:attrName>style.visibility</p:attrName>
                                        </p:attrNameLst>
                                      </p:cBhvr>
                                      <p:to>
                                        <p:strVal val="visible"/>
                                      </p:to>
                                    </p:set>
                                    <p:animEffect transition="in" filter="wipe(left)">
                                      <p:cBhvr>
                                        <p:cTn id="61" dur="500"/>
                                        <p:tgtEl>
                                          <p:spTgt spid="172038"/>
                                        </p:tgtEl>
                                      </p:cBhvr>
                                    </p:animEffect>
                                  </p:childTnLst>
                                </p:cTn>
                              </p:par>
                            </p:childTnLst>
                          </p:cTn>
                        </p:par>
                        <p:par>
                          <p:cTn id="62" fill="hold">
                            <p:stCondLst>
                              <p:cond delay="1500"/>
                            </p:stCondLst>
                            <p:childTnLst>
                              <p:par>
                                <p:cTn id="63" presetID="1" presetClass="entr" presetSubtype="0" fill="hold" nodeType="afterEffect">
                                  <p:stCondLst>
                                    <p:cond delay="0"/>
                                  </p:stCondLst>
                                  <p:childTnLst>
                                    <p:set>
                                      <p:cBhvr>
                                        <p:cTn id="64" dur="1" fill="hold">
                                          <p:stCondLst>
                                            <p:cond delay="0"/>
                                          </p:stCondLst>
                                        </p:cTn>
                                        <p:tgtEl>
                                          <p:spTgt spid="17204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72058"/>
                                        </p:tgtEl>
                                        <p:attrNameLst>
                                          <p:attrName>style.visibility</p:attrName>
                                        </p:attrNameLst>
                                      </p:cBhvr>
                                      <p:to>
                                        <p:strVal val="visible"/>
                                      </p:to>
                                    </p:set>
                                  </p:childTnLst>
                                </p:cTn>
                              </p:par>
                            </p:childTnLst>
                          </p:cTn>
                        </p:par>
                        <p:par>
                          <p:cTn id="69" fill="hold">
                            <p:stCondLst>
                              <p:cond delay="0"/>
                            </p:stCondLst>
                            <p:childTnLst>
                              <p:par>
                                <p:cTn id="70" presetID="22" presetClass="entr" presetSubtype="8" fill="hold" grpId="0" nodeType="afterEffect">
                                  <p:stCondLst>
                                    <p:cond delay="0"/>
                                  </p:stCondLst>
                                  <p:childTnLst>
                                    <p:set>
                                      <p:cBhvr>
                                        <p:cTn id="71" dur="1" fill="hold">
                                          <p:stCondLst>
                                            <p:cond delay="0"/>
                                          </p:stCondLst>
                                        </p:cTn>
                                        <p:tgtEl>
                                          <p:spTgt spid="172055"/>
                                        </p:tgtEl>
                                        <p:attrNameLst>
                                          <p:attrName>style.visibility</p:attrName>
                                        </p:attrNameLst>
                                      </p:cBhvr>
                                      <p:to>
                                        <p:strVal val="visible"/>
                                      </p:to>
                                    </p:set>
                                    <p:animEffect transition="in" filter="wipe(left)">
                                      <p:cBhvr>
                                        <p:cTn id="72" dur="500"/>
                                        <p:tgtEl>
                                          <p:spTgt spid="172055"/>
                                        </p:tgtEl>
                                      </p:cBhvr>
                                    </p:animEffect>
                                  </p:childTnLst>
                                </p:cTn>
                              </p:par>
                            </p:childTnLst>
                          </p:cTn>
                        </p:par>
                        <p:par>
                          <p:cTn id="73" fill="hold">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172054"/>
                                        </p:tgtEl>
                                        <p:attrNameLst>
                                          <p:attrName>style.visibility</p:attrName>
                                        </p:attrNameLst>
                                      </p:cBhvr>
                                      <p:to>
                                        <p:strVal val="visible"/>
                                      </p:to>
                                    </p:set>
                                    <p:animEffect transition="in" filter="wipe(left)">
                                      <p:cBhvr>
                                        <p:cTn id="76" dur="500"/>
                                        <p:tgtEl>
                                          <p:spTgt spid="172054"/>
                                        </p:tgtEl>
                                      </p:cBhvr>
                                    </p:animEffect>
                                  </p:childTnLst>
                                </p:cTn>
                              </p:par>
                            </p:childTnLst>
                          </p:cTn>
                        </p:par>
                        <p:par>
                          <p:cTn id="77" fill="hold">
                            <p:stCondLst>
                              <p:cond delay="1000"/>
                            </p:stCondLst>
                            <p:childTnLst>
                              <p:par>
                                <p:cTn id="78" presetID="22" presetClass="entr" presetSubtype="8" fill="hold" grpId="0" nodeType="afterEffect">
                                  <p:stCondLst>
                                    <p:cond delay="0"/>
                                  </p:stCondLst>
                                  <p:childTnLst>
                                    <p:set>
                                      <p:cBhvr>
                                        <p:cTn id="79" dur="1" fill="hold">
                                          <p:stCondLst>
                                            <p:cond delay="0"/>
                                          </p:stCondLst>
                                        </p:cTn>
                                        <p:tgtEl>
                                          <p:spTgt spid="172063"/>
                                        </p:tgtEl>
                                        <p:attrNameLst>
                                          <p:attrName>style.visibility</p:attrName>
                                        </p:attrNameLst>
                                      </p:cBhvr>
                                      <p:to>
                                        <p:strVal val="visible"/>
                                      </p:to>
                                    </p:set>
                                    <p:animEffect transition="in" filter="wipe(left)">
                                      <p:cBhvr>
                                        <p:cTn id="80" dur="500"/>
                                        <p:tgtEl>
                                          <p:spTgt spid="172063"/>
                                        </p:tgtEl>
                                      </p:cBhvr>
                                    </p:animEffect>
                                  </p:childTnLst>
                                </p:cTn>
                              </p:par>
                            </p:childTnLst>
                          </p:cTn>
                        </p:par>
                        <p:par>
                          <p:cTn id="81" fill="hold">
                            <p:stCondLst>
                              <p:cond delay="1500"/>
                            </p:stCondLst>
                            <p:childTnLst>
                              <p:par>
                                <p:cTn id="82" presetID="1" presetClass="entr" presetSubtype="0" fill="hold" nodeType="afterEffect">
                                  <p:stCondLst>
                                    <p:cond delay="0"/>
                                  </p:stCondLst>
                                  <p:childTnLst>
                                    <p:set>
                                      <p:cBhvr>
                                        <p:cTn id="83" dur="1" fill="hold">
                                          <p:stCondLst>
                                            <p:cond delay="0"/>
                                          </p:stCondLst>
                                        </p:cTn>
                                        <p:tgtEl>
                                          <p:spTgt spid="172066"/>
                                        </p:tgtEl>
                                        <p:attrNameLst>
                                          <p:attrName>style.visibility</p:attrName>
                                        </p:attrNameLst>
                                      </p:cBhvr>
                                      <p:to>
                                        <p:strVal val="visible"/>
                                      </p:to>
                                    </p:set>
                                  </p:childTnLst>
                                </p:cTn>
                              </p:par>
                            </p:childTnLst>
                          </p:cTn>
                        </p:par>
                        <p:par>
                          <p:cTn id="84" fill="hold">
                            <p:stCondLst>
                              <p:cond delay="1500"/>
                            </p:stCondLst>
                            <p:childTnLst>
                              <p:par>
                                <p:cTn id="85" presetID="22" presetClass="entr" presetSubtype="4" fill="hold" grpId="0" nodeType="afterEffect">
                                  <p:stCondLst>
                                    <p:cond delay="0"/>
                                  </p:stCondLst>
                                  <p:childTnLst>
                                    <p:set>
                                      <p:cBhvr>
                                        <p:cTn id="86" dur="1" fill="hold">
                                          <p:stCondLst>
                                            <p:cond delay="0"/>
                                          </p:stCondLst>
                                        </p:cTn>
                                        <p:tgtEl>
                                          <p:spTgt spid="172062"/>
                                        </p:tgtEl>
                                        <p:attrNameLst>
                                          <p:attrName>style.visibility</p:attrName>
                                        </p:attrNameLst>
                                      </p:cBhvr>
                                      <p:to>
                                        <p:strVal val="visible"/>
                                      </p:to>
                                    </p:set>
                                    <p:animEffect transition="in" filter="wipe(down)">
                                      <p:cBhvr>
                                        <p:cTn id="87" dur="500"/>
                                        <p:tgtEl>
                                          <p:spTgt spid="172062"/>
                                        </p:tgtEl>
                                      </p:cBhvr>
                                    </p:animEffect>
                                  </p:childTnLst>
                                </p:cTn>
                              </p:par>
                            </p:childTnLst>
                          </p:cTn>
                        </p:par>
                        <p:par>
                          <p:cTn id="88" fill="hold">
                            <p:stCondLst>
                              <p:cond delay="2000"/>
                            </p:stCondLst>
                            <p:childTnLst>
                              <p:par>
                                <p:cTn id="89" presetID="22" presetClass="entr" presetSubtype="8" fill="hold" grpId="0" nodeType="afterEffect">
                                  <p:stCondLst>
                                    <p:cond delay="0"/>
                                  </p:stCondLst>
                                  <p:childTnLst>
                                    <p:set>
                                      <p:cBhvr>
                                        <p:cTn id="90" dur="1" fill="hold">
                                          <p:stCondLst>
                                            <p:cond delay="0"/>
                                          </p:stCondLst>
                                        </p:cTn>
                                        <p:tgtEl>
                                          <p:spTgt spid="172056"/>
                                        </p:tgtEl>
                                        <p:attrNameLst>
                                          <p:attrName>style.visibility</p:attrName>
                                        </p:attrNameLst>
                                      </p:cBhvr>
                                      <p:to>
                                        <p:strVal val="visible"/>
                                      </p:to>
                                    </p:set>
                                    <p:animEffect transition="in" filter="wipe(left)">
                                      <p:cBhvr>
                                        <p:cTn id="91" dur="500"/>
                                        <p:tgtEl>
                                          <p:spTgt spid="172056"/>
                                        </p:tgtEl>
                                      </p:cBhvr>
                                    </p:animEffect>
                                  </p:childTnLst>
                                </p:cTn>
                              </p:par>
                            </p:childTnLst>
                          </p:cTn>
                        </p:par>
                        <p:par>
                          <p:cTn id="92" fill="hold">
                            <p:stCondLst>
                              <p:cond delay="2500"/>
                            </p:stCondLst>
                            <p:childTnLst>
                              <p:par>
                                <p:cTn id="93" presetID="22" presetClass="entr" presetSubtype="8" fill="hold" nodeType="afterEffect">
                                  <p:stCondLst>
                                    <p:cond delay="0"/>
                                  </p:stCondLst>
                                  <p:childTnLst>
                                    <p:set>
                                      <p:cBhvr>
                                        <p:cTn id="94" dur="1" fill="hold">
                                          <p:stCondLst>
                                            <p:cond delay="0"/>
                                          </p:stCondLst>
                                        </p:cTn>
                                        <p:tgtEl>
                                          <p:spTgt spid="3"/>
                                        </p:tgtEl>
                                        <p:attrNameLst>
                                          <p:attrName>style.visibility</p:attrName>
                                        </p:attrNameLst>
                                      </p:cBhvr>
                                      <p:to>
                                        <p:strVal val="visible"/>
                                      </p:to>
                                    </p:set>
                                    <p:animEffect transition="in" filter="wipe(left)">
                                      <p:cBhvr>
                                        <p:cTn id="95" dur="500"/>
                                        <p:tgtEl>
                                          <p:spTgt spid="3"/>
                                        </p:tgtEl>
                                      </p:cBhvr>
                                    </p:animEffect>
                                  </p:childTnLst>
                                </p:cTn>
                              </p:par>
                            </p:childTnLst>
                          </p:cTn>
                        </p:par>
                        <p:par>
                          <p:cTn id="96" fill="hold">
                            <p:stCondLst>
                              <p:cond delay="3000"/>
                            </p:stCondLst>
                            <p:childTnLst>
                              <p:par>
                                <p:cTn id="97" presetID="22" presetClass="entr" presetSubtype="8" fill="hold" grpId="0" nodeType="afterEffect">
                                  <p:stCondLst>
                                    <p:cond delay="0"/>
                                  </p:stCondLst>
                                  <p:childTnLst>
                                    <p:set>
                                      <p:cBhvr>
                                        <p:cTn id="98" dur="1" fill="hold">
                                          <p:stCondLst>
                                            <p:cond delay="0"/>
                                          </p:stCondLst>
                                        </p:cTn>
                                        <p:tgtEl>
                                          <p:spTgt spid="172050"/>
                                        </p:tgtEl>
                                        <p:attrNameLst>
                                          <p:attrName>style.visibility</p:attrName>
                                        </p:attrNameLst>
                                      </p:cBhvr>
                                      <p:to>
                                        <p:strVal val="visible"/>
                                      </p:to>
                                    </p:set>
                                    <p:animEffect transition="in" filter="wipe(left)">
                                      <p:cBhvr>
                                        <p:cTn id="99" dur="500"/>
                                        <p:tgtEl>
                                          <p:spTgt spid="172050"/>
                                        </p:tgtEl>
                                      </p:cBhvr>
                                    </p:animEffect>
                                  </p:childTnLst>
                                </p:cTn>
                              </p:par>
                            </p:childTnLst>
                          </p:cTn>
                        </p:par>
                        <p:par>
                          <p:cTn id="100" fill="hold">
                            <p:stCondLst>
                              <p:cond delay="3500"/>
                            </p:stCondLst>
                            <p:childTnLst>
                              <p:par>
                                <p:cTn id="101" presetID="1" presetClass="entr" presetSubtype="0" fill="hold" nodeType="afterEffect">
                                  <p:stCondLst>
                                    <p:cond delay="0"/>
                                  </p:stCondLst>
                                  <p:childTnLst>
                                    <p:set>
                                      <p:cBhvr>
                                        <p:cTn id="102" dur="1" fill="hold">
                                          <p:stCondLst>
                                            <p:cond delay="0"/>
                                          </p:stCondLst>
                                        </p:cTn>
                                        <p:tgtEl>
                                          <p:spTgt spid="17206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72053"/>
                                        </p:tgtEl>
                                        <p:attrNameLst>
                                          <p:attrName>style.visibility</p:attrName>
                                        </p:attrNameLst>
                                      </p:cBhvr>
                                      <p:to>
                                        <p:strVal val="visible"/>
                                      </p:to>
                                    </p:set>
                                  </p:childTnLst>
                                </p:cTn>
                              </p:par>
                            </p:childTnLst>
                          </p:cTn>
                        </p:par>
                        <p:par>
                          <p:cTn id="107" fill="hold">
                            <p:stCondLst>
                              <p:cond delay="0"/>
                            </p:stCondLst>
                            <p:childTnLst>
                              <p:par>
                                <p:cTn id="108" presetID="22" presetClass="entr" presetSubtype="8" fill="hold" grpId="0" nodeType="afterEffect">
                                  <p:stCondLst>
                                    <p:cond delay="0"/>
                                  </p:stCondLst>
                                  <p:childTnLst>
                                    <p:set>
                                      <p:cBhvr>
                                        <p:cTn id="109" dur="1" fill="hold">
                                          <p:stCondLst>
                                            <p:cond delay="0"/>
                                          </p:stCondLst>
                                        </p:cTn>
                                        <p:tgtEl>
                                          <p:spTgt spid="172084"/>
                                        </p:tgtEl>
                                        <p:attrNameLst>
                                          <p:attrName>style.visibility</p:attrName>
                                        </p:attrNameLst>
                                      </p:cBhvr>
                                      <p:to>
                                        <p:strVal val="visible"/>
                                      </p:to>
                                    </p:set>
                                    <p:animEffect transition="in" filter="wipe(left)">
                                      <p:cBhvr>
                                        <p:cTn id="110" dur="1000"/>
                                        <p:tgtEl>
                                          <p:spTgt spid="172084"/>
                                        </p:tgtEl>
                                      </p:cBhvr>
                                    </p:animEffect>
                                  </p:childTnLst>
                                </p:cTn>
                              </p:par>
                            </p:childTnLst>
                          </p:cTn>
                        </p:par>
                        <p:par>
                          <p:cTn id="111" fill="hold">
                            <p:stCondLst>
                              <p:cond delay="1000"/>
                            </p:stCondLst>
                            <p:childTnLst>
                              <p:par>
                                <p:cTn id="112" presetID="22" presetClass="entr" presetSubtype="8" fill="hold" grpId="0" nodeType="afterEffect">
                                  <p:stCondLst>
                                    <p:cond delay="0"/>
                                  </p:stCondLst>
                                  <p:childTnLst>
                                    <p:set>
                                      <p:cBhvr>
                                        <p:cTn id="113" dur="1" fill="hold">
                                          <p:stCondLst>
                                            <p:cond delay="0"/>
                                          </p:stCondLst>
                                        </p:cTn>
                                        <p:tgtEl>
                                          <p:spTgt spid="172082"/>
                                        </p:tgtEl>
                                        <p:attrNameLst>
                                          <p:attrName>style.visibility</p:attrName>
                                        </p:attrNameLst>
                                      </p:cBhvr>
                                      <p:to>
                                        <p:strVal val="visible"/>
                                      </p:to>
                                    </p:set>
                                    <p:animEffect transition="in" filter="wipe(left)">
                                      <p:cBhvr>
                                        <p:cTn id="114" dur="500"/>
                                        <p:tgtEl>
                                          <p:spTgt spid="172082"/>
                                        </p:tgtEl>
                                      </p:cBhvr>
                                    </p:animEffect>
                                  </p:childTnLst>
                                </p:cTn>
                              </p:par>
                            </p:childTnLst>
                          </p:cTn>
                        </p:par>
                        <p:par>
                          <p:cTn id="115" fill="hold">
                            <p:stCondLst>
                              <p:cond delay="1500"/>
                            </p:stCondLst>
                            <p:childTnLst>
                              <p:par>
                                <p:cTn id="116" presetID="22" presetClass="entr" presetSubtype="8" fill="hold" grpId="0" nodeType="afterEffect">
                                  <p:stCondLst>
                                    <p:cond delay="0"/>
                                  </p:stCondLst>
                                  <p:childTnLst>
                                    <p:set>
                                      <p:cBhvr>
                                        <p:cTn id="117" dur="1" fill="hold">
                                          <p:stCondLst>
                                            <p:cond delay="0"/>
                                          </p:stCondLst>
                                        </p:cTn>
                                        <p:tgtEl>
                                          <p:spTgt spid="172085"/>
                                        </p:tgtEl>
                                        <p:attrNameLst>
                                          <p:attrName>style.visibility</p:attrName>
                                        </p:attrNameLst>
                                      </p:cBhvr>
                                      <p:to>
                                        <p:strVal val="visible"/>
                                      </p:to>
                                    </p:set>
                                    <p:animEffect transition="in" filter="wipe(left)">
                                      <p:cBhvr>
                                        <p:cTn id="118" dur="500"/>
                                        <p:tgtEl>
                                          <p:spTgt spid="172085"/>
                                        </p:tgtEl>
                                      </p:cBhvr>
                                    </p:animEffect>
                                  </p:childTnLst>
                                </p:cTn>
                              </p:par>
                            </p:childTnLst>
                          </p:cTn>
                        </p:par>
                        <p:par>
                          <p:cTn id="119" fill="hold">
                            <p:stCondLst>
                              <p:cond delay="2000"/>
                            </p:stCondLst>
                            <p:childTnLst>
                              <p:par>
                                <p:cTn id="120" presetID="22" presetClass="entr" presetSubtype="8" fill="hold" grpId="0" nodeType="afterEffect">
                                  <p:stCondLst>
                                    <p:cond delay="0"/>
                                  </p:stCondLst>
                                  <p:childTnLst>
                                    <p:set>
                                      <p:cBhvr>
                                        <p:cTn id="121" dur="1" fill="hold">
                                          <p:stCondLst>
                                            <p:cond delay="0"/>
                                          </p:stCondLst>
                                        </p:cTn>
                                        <p:tgtEl>
                                          <p:spTgt spid="172081"/>
                                        </p:tgtEl>
                                        <p:attrNameLst>
                                          <p:attrName>style.visibility</p:attrName>
                                        </p:attrNameLst>
                                      </p:cBhvr>
                                      <p:to>
                                        <p:strVal val="visible"/>
                                      </p:to>
                                    </p:set>
                                    <p:animEffect transition="in" filter="wipe(left)">
                                      <p:cBhvr>
                                        <p:cTn id="122" dur="500"/>
                                        <p:tgtEl>
                                          <p:spTgt spid="172081"/>
                                        </p:tgtEl>
                                      </p:cBhvr>
                                    </p:animEffect>
                                  </p:childTnLst>
                                </p:cTn>
                              </p:par>
                            </p:childTnLst>
                          </p:cTn>
                        </p:par>
                        <p:par>
                          <p:cTn id="123" fill="hold">
                            <p:stCondLst>
                              <p:cond delay="2500"/>
                            </p:stCondLst>
                            <p:childTnLst>
                              <p:par>
                                <p:cTn id="124" presetID="22" presetClass="entr" presetSubtype="8" fill="hold" grpId="0" nodeType="afterEffect">
                                  <p:stCondLst>
                                    <p:cond delay="0"/>
                                  </p:stCondLst>
                                  <p:childTnLst>
                                    <p:set>
                                      <p:cBhvr>
                                        <p:cTn id="125" dur="1" fill="hold">
                                          <p:stCondLst>
                                            <p:cond delay="0"/>
                                          </p:stCondLst>
                                        </p:cTn>
                                        <p:tgtEl>
                                          <p:spTgt spid="172091"/>
                                        </p:tgtEl>
                                        <p:attrNameLst>
                                          <p:attrName>style.visibility</p:attrName>
                                        </p:attrNameLst>
                                      </p:cBhvr>
                                      <p:to>
                                        <p:strVal val="visible"/>
                                      </p:to>
                                    </p:set>
                                    <p:animEffect transition="in" filter="wipe(left)">
                                      <p:cBhvr>
                                        <p:cTn id="126" dur="500"/>
                                        <p:tgtEl>
                                          <p:spTgt spid="172091"/>
                                        </p:tgtEl>
                                      </p:cBhvr>
                                    </p:animEffect>
                                  </p:childTnLst>
                                </p:cTn>
                              </p:par>
                            </p:childTnLst>
                          </p:cTn>
                        </p:par>
                        <p:par>
                          <p:cTn id="127" fill="hold">
                            <p:stCondLst>
                              <p:cond delay="3000"/>
                            </p:stCondLst>
                            <p:childTnLst>
                              <p:par>
                                <p:cTn id="128" presetID="22" presetClass="entr" presetSubtype="8" fill="hold" grpId="0" nodeType="afterEffect">
                                  <p:stCondLst>
                                    <p:cond delay="0"/>
                                  </p:stCondLst>
                                  <p:childTnLst>
                                    <p:set>
                                      <p:cBhvr>
                                        <p:cTn id="129" dur="1" fill="hold">
                                          <p:stCondLst>
                                            <p:cond delay="0"/>
                                          </p:stCondLst>
                                        </p:cTn>
                                        <p:tgtEl>
                                          <p:spTgt spid="172095"/>
                                        </p:tgtEl>
                                        <p:attrNameLst>
                                          <p:attrName>style.visibility</p:attrName>
                                        </p:attrNameLst>
                                      </p:cBhvr>
                                      <p:to>
                                        <p:strVal val="visible"/>
                                      </p:to>
                                    </p:set>
                                    <p:animEffect transition="in" filter="wipe(left)">
                                      <p:cBhvr>
                                        <p:cTn id="130" dur="500"/>
                                        <p:tgtEl>
                                          <p:spTgt spid="172095"/>
                                        </p:tgtEl>
                                      </p:cBhvr>
                                    </p:animEffect>
                                  </p:childTnLst>
                                </p:cTn>
                              </p:par>
                            </p:childTnLst>
                          </p:cTn>
                        </p:par>
                        <p:par>
                          <p:cTn id="131" fill="hold">
                            <p:stCondLst>
                              <p:cond delay="3500"/>
                            </p:stCondLst>
                            <p:childTnLst>
                              <p:par>
                                <p:cTn id="132" presetID="22" presetClass="entr" presetSubtype="8" fill="hold" grpId="0" nodeType="afterEffect">
                                  <p:stCondLst>
                                    <p:cond delay="0"/>
                                  </p:stCondLst>
                                  <p:childTnLst>
                                    <p:set>
                                      <p:cBhvr>
                                        <p:cTn id="133" dur="1" fill="hold">
                                          <p:stCondLst>
                                            <p:cond delay="0"/>
                                          </p:stCondLst>
                                        </p:cTn>
                                        <p:tgtEl>
                                          <p:spTgt spid="172090"/>
                                        </p:tgtEl>
                                        <p:attrNameLst>
                                          <p:attrName>style.visibility</p:attrName>
                                        </p:attrNameLst>
                                      </p:cBhvr>
                                      <p:to>
                                        <p:strVal val="visible"/>
                                      </p:to>
                                    </p:set>
                                    <p:animEffect transition="in" filter="wipe(left)">
                                      <p:cBhvr>
                                        <p:cTn id="134" dur="500"/>
                                        <p:tgtEl>
                                          <p:spTgt spid="172090"/>
                                        </p:tgtEl>
                                      </p:cBhvr>
                                    </p:animEffect>
                                  </p:childTnLst>
                                </p:cTn>
                              </p:par>
                            </p:childTnLst>
                          </p:cTn>
                        </p:par>
                        <p:par>
                          <p:cTn id="135" fill="hold">
                            <p:stCondLst>
                              <p:cond delay="4000"/>
                            </p:stCondLst>
                            <p:childTnLst>
                              <p:par>
                                <p:cTn id="136" presetID="22" presetClass="entr" presetSubtype="1" fill="hold" grpId="0" nodeType="afterEffect">
                                  <p:stCondLst>
                                    <p:cond delay="0"/>
                                  </p:stCondLst>
                                  <p:childTnLst>
                                    <p:set>
                                      <p:cBhvr>
                                        <p:cTn id="137" dur="1" fill="hold">
                                          <p:stCondLst>
                                            <p:cond delay="0"/>
                                          </p:stCondLst>
                                        </p:cTn>
                                        <p:tgtEl>
                                          <p:spTgt spid="172094"/>
                                        </p:tgtEl>
                                        <p:attrNameLst>
                                          <p:attrName>style.visibility</p:attrName>
                                        </p:attrNameLst>
                                      </p:cBhvr>
                                      <p:to>
                                        <p:strVal val="visible"/>
                                      </p:to>
                                    </p:set>
                                    <p:animEffect transition="in" filter="wipe(up)">
                                      <p:cBhvr>
                                        <p:cTn id="138" dur="500"/>
                                        <p:tgtEl>
                                          <p:spTgt spid="172094"/>
                                        </p:tgtEl>
                                      </p:cBhvr>
                                    </p:animEffect>
                                  </p:childTnLst>
                                </p:cTn>
                              </p:par>
                            </p:childTnLst>
                          </p:cTn>
                        </p:par>
                        <p:par>
                          <p:cTn id="139" fill="hold">
                            <p:stCondLst>
                              <p:cond delay="4500"/>
                            </p:stCondLst>
                            <p:childTnLst>
                              <p:par>
                                <p:cTn id="140" presetID="22" presetClass="entr" presetSubtype="8" fill="hold" grpId="0" nodeType="afterEffect">
                                  <p:stCondLst>
                                    <p:cond delay="0"/>
                                  </p:stCondLst>
                                  <p:childTnLst>
                                    <p:set>
                                      <p:cBhvr>
                                        <p:cTn id="141" dur="1" fill="hold">
                                          <p:stCondLst>
                                            <p:cond delay="0"/>
                                          </p:stCondLst>
                                        </p:cTn>
                                        <p:tgtEl>
                                          <p:spTgt spid="172089"/>
                                        </p:tgtEl>
                                        <p:attrNameLst>
                                          <p:attrName>style.visibility</p:attrName>
                                        </p:attrNameLst>
                                      </p:cBhvr>
                                      <p:to>
                                        <p:strVal val="visible"/>
                                      </p:to>
                                    </p:set>
                                    <p:animEffect transition="in" filter="wipe(left)">
                                      <p:cBhvr>
                                        <p:cTn id="142" dur="500"/>
                                        <p:tgtEl>
                                          <p:spTgt spid="172089"/>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1" fill="hold" grpId="0" nodeType="clickEffect">
                                  <p:stCondLst>
                                    <p:cond delay="0"/>
                                  </p:stCondLst>
                                  <p:childTnLst>
                                    <p:set>
                                      <p:cBhvr>
                                        <p:cTn id="146" dur="1" fill="hold">
                                          <p:stCondLst>
                                            <p:cond delay="0"/>
                                          </p:stCondLst>
                                        </p:cTn>
                                        <p:tgtEl>
                                          <p:spTgt spid="172099"/>
                                        </p:tgtEl>
                                        <p:attrNameLst>
                                          <p:attrName>style.visibility</p:attrName>
                                        </p:attrNameLst>
                                      </p:cBhvr>
                                      <p:to>
                                        <p:strVal val="visible"/>
                                      </p:to>
                                    </p:set>
                                    <p:animEffect transition="in" filter="wipe(up)">
                                      <p:cBhvr>
                                        <p:cTn id="147" dur="500"/>
                                        <p:tgtEl>
                                          <p:spTgt spid="172099"/>
                                        </p:tgtEl>
                                      </p:cBhvr>
                                    </p:animEffect>
                                  </p:childTnLst>
                                </p:cTn>
                              </p:par>
                            </p:childTnLst>
                          </p:cTn>
                        </p:par>
                        <p:par>
                          <p:cTn id="148" fill="hold">
                            <p:stCondLst>
                              <p:cond delay="500"/>
                            </p:stCondLst>
                            <p:childTnLst>
                              <p:par>
                                <p:cTn id="149" presetID="22" presetClass="entr" presetSubtype="1" fill="hold" grpId="0" nodeType="afterEffect">
                                  <p:stCondLst>
                                    <p:cond delay="0"/>
                                  </p:stCondLst>
                                  <p:childTnLst>
                                    <p:set>
                                      <p:cBhvr>
                                        <p:cTn id="150" dur="1" fill="hold">
                                          <p:stCondLst>
                                            <p:cond delay="0"/>
                                          </p:stCondLst>
                                        </p:cTn>
                                        <p:tgtEl>
                                          <p:spTgt spid="172098"/>
                                        </p:tgtEl>
                                        <p:attrNameLst>
                                          <p:attrName>style.visibility</p:attrName>
                                        </p:attrNameLst>
                                      </p:cBhvr>
                                      <p:to>
                                        <p:strVal val="visible"/>
                                      </p:to>
                                    </p:set>
                                    <p:animEffect transition="in" filter="wipe(up)">
                                      <p:cBhvr>
                                        <p:cTn id="151" dur="500"/>
                                        <p:tgtEl>
                                          <p:spTgt spid="172098"/>
                                        </p:tgtEl>
                                      </p:cBhvr>
                                    </p:animEffect>
                                  </p:childTnLst>
                                </p:cTn>
                              </p:par>
                            </p:childTnLst>
                          </p:cTn>
                        </p:par>
                        <p:par>
                          <p:cTn id="152" fill="hold">
                            <p:stCondLst>
                              <p:cond delay="1000"/>
                            </p:stCondLst>
                            <p:childTnLst>
                              <p:par>
                                <p:cTn id="153" presetID="22" presetClass="entr" presetSubtype="1" fill="hold" grpId="0" nodeType="afterEffect">
                                  <p:stCondLst>
                                    <p:cond delay="0"/>
                                  </p:stCondLst>
                                  <p:childTnLst>
                                    <p:set>
                                      <p:cBhvr>
                                        <p:cTn id="154" dur="1" fill="hold">
                                          <p:stCondLst>
                                            <p:cond delay="0"/>
                                          </p:stCondLst>
                                        </p:cTn>
                                        <p:tgtEl>
                                          <p:spTgt spid="172100"/>
                                        </p:tgtEl>
                                        <p:attrNameLst>
                                          <p:attrName>style.visibility</p:attrName>
                                        </p:attrNameLst>
                                      </p:cBhvr>
                                      <p:to>
                                        <p:strVal val="visible"/>
                                      </p:to>
                                    </p:set>
                                    <p:animEffect transition="in" filter="wipe(up)">
                                      <p:cBhvr>
                                        <p:cTn id="155" dur="500"/>
                                        <p:tgtEl>
                                          <p:spTgt spid="172100"/>
                                        </p:tgtEl>
                                      </p:cBhvr>
                                    </p:animEffect>
                                  </p:childTnLst>
                                </p:cTn>
                              </p:par>
                            </p:childTnLst>
                          </p:cTn>
                        </p:par>
                        <p:par>
                          <p:cTn id="156" fill="hold">
                            <p:stCondLst>
                              <p:cond delay="1500"/>
                            </p:stCondLst>
                            <p:childTnLst>
                              <p:par>
                                <p:cTn id="157" presetID="22" presetClass="entr" presetSubtype="8" fill="hold" grpId="0" nodeType="afterEffect">
                                  <p:stCondLst>
                                    <p:cond delay="0"/>
                                  </p:stCondLst>
                                  <p:childTnLst>
                                    <p:set>
                                      <p:cBhvr>
                                        <p:cTn id="158" dur="1" fill="hold">
                                          <p:stCondLst>
                                            <p:cond delay="0"/>
                                          </p:stCondLst>
                                        </p:cTn>
                                        <p:tgtEl>
                                          <p:spTgt spid="172071"/>
                                        </p:tgtEl>
                                        <p:attrNameLst>
                                          <p:attrName>style.visibility</p:attrName>
                                        </p:attrNameLst>
                                      </p:cBhvr>
                                      <p:to>
                                        <p:strVal val="visible"/>
                                      </p:to>
                                    </p:set>
                                    <p:animEffect transition="in" filter="wipe(left)">
                                      <p:cBhvr>
                                        <p:cTn id="159" dur="500"/>
                                        <p:tgtEl>
                                          <p:spTgt spid="172071"/>
                                        </p:tgtEl>
                                      </p:cBhvr>
                                    </p:animEffect>
                                  </p:childTnLst>
                                </p:cTn>
                              </p:par>
                            </p:childTnLst>
                          </p:cTn>
                        </p:par>
                        <p:par>
                          <p:cTn id="160" fill="hold">
                            <p:stCondLst>
                              <p:cond delay="2000"/>
                            </p:stCondLst>
                            <p:childTnLst>
                              <p:par>
                                <p:cTn id="161" presetID="22" presetClass="entr" presetSubtype="8" fill="hold" nodeType="afterEffect">
                                  <p:stCondLst>
                                    <p:cond delay="0"/>
                                  </p:stCondLst>
                                  <p:childTnLst>
                                    <p:set>
                                      <p:cBhvr>
                                        <p:cTn id="162" dur="1" fill="hold">
                                          <p:stCondLst>
                                            <p:cond delay="0"/>
                                          </p:stCondLst>
                                        </p:cTn>
                                        <p:tgtEl>
                                          <p:spTgt spid="4"/>
                                        </p:tgtEl>
                                        <p:attrNameLst>
                                          <p:attrName>style.visibility</p:attrName>
                                        </p:attrNameLst>
                                      </p:cBhvr>
                                      <p:to>
                                        <p:strVal val="visible"/>
                                      </p:to>
                                    </p:set>
                                    <p:animEffect transition="in" filter="wipe(left)">
                                      <p:cBhvr>
                                        <p:cTn id="163" dur="500"/>
                                        <p:tgtEl>
                                          <p:spTgt spid="4"/>
                                        </p:tgtEl>
                                      </p:cBhvr>
                                    </p:animEffect>
                                  </p:childTnLst>
                                </p:cTn>
                              </p:par>
                            </p:childTnLst>
                          </p:cTn>
                        </p:par>
                        <p:par>
                          <p:cTn id="164" fill="hold">
                            <p:stCondLst>
                              <p:cond delay="2500"/>
                            </p:stCondLst>
                            <p:childTnLst>
                              <p:par>
                                <p:cTn id="165" presetID="22" presetClass="entr" presetSubtype="8" fill="hold" grpId="0" nodeType="afterEffect">
                                  <p:stCondLst>
                                    <p:cond delay="0"/>
                                  </p:stCondLst>
                                  <p:childTnLst>
                                    <p:set>
                                      <p:cBhvr>
                                        <p:cTn id="166" dur="1" fill="hold">
                                          <p:stCondLst>
                                            <p:cond delay="0"/>
                                          </p:stCondLst>
                                        </p:cTn>
                                        <p:tgtEl>
                                          <p:spTgt spid="172072"/>
                                        </p:tgtEl>
                                        <p:attrNameLst>
                                          <p:attrName>style.visibility</p:attrName>
                                        </p:attrNameLst>
                                      </p:cBhvr>
                                      <p:to>
                                        <p:strVal val="visible"/>
                                      </p:to>
                                    </p:set>
                                    <p:animEffect transition="in" filter="wipe(left)">
                                      <p:cBhvr>
                                        <p:cTn id="167" dur="500"/>
                                        <p:tgtEl>
                                          <p:spTgt spid="172072"/>
                                        </p:tgtEl>
                                      </p:cBhvr>
                                    </p:animEffect>
                                  </p:childTnLst>
                                </p:cTn>
                              </p:par>
                            </p:childTnLst>
                          </p:cTn>
                        </p:par>
                        <p:par>
                          <p:cTn id="168" fill="hold">
                            <p:stCondLst>
                              <p:cond delay="3000"/>
                            </p:stCondLst>
                            <p:childTnLst>
                              <p:par>
                                <p:cTn id="169" presetID="22" presetClass="entr" presetSubtype="8" fill="hold" nodeType="afterEffect">
                                  <p:stCondLst>
                                    <p:cond delay="0"/>
                                  </p:stCondLst>
                                  <p:childTnLst>
                                    <p:set>
                                      <p:cBhvr>
                                        <p:cTn id="170" dur="1" fill="hold">
                                          <p:stCondLst>
                                            <p:cond delay="0"/>
                                          </p:stCondLst>
                                        </p:cTn>
                                        <p:tgtEl>
                                          <p:spTgt spid="172073"/>
                                        </p:tgtEl>
                                        <p:attrNameLst>
                                          <p:attrName>style.visibility</p:attrName>
                                        </p:attrNameLst>
                                      </p:cBhvr>
                                      <p:to>
                                        <p:strVal val="visible"/>
                                      </p:to>
                                    </p:set>
                                    <p:animEffect transition="in" filter="wipe(left)">
                                      <p:cBhvr>
                                        <p:cTn id="171" dur="500"/>
                                        <p:tgtEl>
                                          <p:spTgt spid="172073"/>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1" fill="hold" grpId="0" nodeType="clickEffect">
                                  <p:stCondLst>
                                    <p:cond delay="0"/>
                                  </p:stCondLst>
                                  <p:childTnLst>
                                    <p:set>
                                      <p:cBhvr>
                                        <p:cTn id="175" dur="1" fill="hold">
                                          <p:stCondLst>
                                            <p:cond delay="0"/>
                                          </p:stCondLst>
                                        </p:cTn>
                                        <p:tgtEl>
                                          <p:spTgt spid="172101"/>
                                        </p:tgtEl>
                                        <p:attrNameLst>
                                          <p:attrName>style.visibility</p:attrName>
                                        </p:attrNameLst>
                                      </p:cBhvr>
                                      <p:to>
                                        <p:strVal val="visible"/>
                                      </p:to>
                                    </p:set>
                                    <p:animEffect transition="in" filter="wipe(up)">
                                      <p:cBhvr>
                                        <p:cTn id="176" dur="500"/>
                                        <p:tgtEl>
                                          <p:spTgt spid="172101"/>
                                        </p:tgtEl>
                                      </p:cBhvr>
                                    </p:animEffect>
                                  </p:childTnLst>
                                </p:cTn>
                              </p:par>
                            </p:childTnLst>
                          </p:cTn>
                        </p:par>
                        <p:par>
                          <p:cTn id="177" fill="hold">
                            <p:stCondLst>
                              <p:cond delay="500"/>
                            </p:stCondLst>
                            <p:childTnLst>
                              <p:par>
                                <p:cTn id="178" presetID="22" presetClass="entr" presetSubtype="8" fill="hold" grpId="0" nodeType="afterEffect">
                                  <p:stCondLst>
                                    <p:cond delay="0"/>
                                  </p:stCondLst>
                                  <p:childTnLst>
                                    <p:set>
                                      <p:cBhvr>
                                        <p:cTn id="179" dur="1" fill="hold">
                                          <p:stCondLst>
                                            <p:cond delay="0"/>
                                          </p:stCondLst>
                                        </p:cTn>
                                        <p:tgtEl>
                                          <p:spTgt spid="172087"/>
                                        </p:tgtEl>
                                        <p:attrNameLst>
                                          <p:attrName>style.visibility</p:attrName>
                                        </p:attrNameLst>
                                      </p:cBhvr>
                                      <p:to>
                                        <p:strVal val="visible"/>
                                      </p:to>
                                    </p:set>
                                    <p:animEffect transition="in" filter="wipe(left)">
                                      <p:cBhvr>
                                        <p:cTn id="180" dur="500"/>
                                        <p:tgtEl>
                                          <p:spTgt spid="172087"/>
                                        </p:tgtEl>
                                      </p:cBhvr>
                                    </p:animEffect>
                                  </p:childTnLst>
                                </p:cTn>
                              </p:par>
                            </p:childTnLst>
                          </p:cTn>
                        </p:par>
                        <p:par>
                          <p:cTn id="181" fill="hold">
                            <p:stCondLst>
                              <p:cond delay="1000"/>
                            </p:stCondLst>
                            <p:childTnLst>
                              <p:par>
                                <p:cTn id="182" presetID="22" presetClass="entr" presetSubtype="8" fill="hold" grpId="0" nodeType="afterEffect">
                                  <p:stCondLst>
                                    <p:cond delay="0"/>
                                  </p:stCondLst>
                                  <p:childTnLst>
                                    <p:set>
                                      <p:cBhvr>
                                        <p:cTn id="183" dur="1" fill="hold">
                                          <p:stCondLst>
                                            <p:cond delay="0"/>
                                          </p:stCondLst>
                                        </p:cTn>
                                        <p:tgtEl>
                                          <p:spTgt spid="172086"/>
                                        </p:tgtEl>
                                        <p:attrNameLst>
                                          <p:attrName>style.visibility</p:attrName>
                                        </p:attrNameLst>
                                      </p:cBhvr>
                                      <p:to>
                                        <p:strVal val="visible"/>
                                      </p:to>
                                    </p:set>
                                    <p:animEffect transition="in" filter="wipe(left)">
                                      <p:cBhvr>
                                        <p:cTn id="184" dur="500"/>
                                        <p:tgtEl>
                                          <p:spTgt spid="172086"/>
                                        </p:tgtEl>
                                      </p:cBhvr>
                                    </p:animEffect>
                                  </p:childTnLst>
                                </p:cTn>
                              </p:par>
                            </p:childTnLst>
                          </p:cTn>
                        </p:par>
                        <p:par>
                          <p:cTn id="185" fill="hold">
                            <p:stCondLst>
                              <p:cond delay="1500"/>
                            </p:stCondLst>
                            <p:childTnLst>
                              <p:par>
                                <p:cTn id="186" presetID="22" presetClass="entr" presetSubtype="8" fill="hold" grpId="0" nodeType="afterEffect">
                                  <p:stCondLst>
                                    <p:cond delay="0"/>
                                  </p:stCondLst>
                                  <p:childTnLst>
                                    <p:set>
                                      <p:cBhvr>
                                        <p:cTn id="187" dur="1" fill="hold">
                                          <p:stCondLst>
                                            <p:cond delay="0"/>
                                          </p:stCondLst>
                                        </p:cTn>
                                        <p:tgtEl>
                                          <p:spTgt spid="172093"/>
                                        </p:tgtEl>
                                        <p:attrNameLst>
                                          <p:attrName>style.visibility</p:attrName>
                                        </p:attrNameLst>
                                      </p:cBhvr>
                                      <p:to>
                                        <p:strVal val="visible"/>
                                      </p:to>
                                    </p:set>
                                    <p:animEffect transition="in" filter="wipe(left)">
                                      <p:cBhvr>
                                        <p:cTn id="188" dur="500"/>
                                        <p:tgtEl>
                                          <p:spTgt spid="172093"/>
                                        </p:tgtEl>
                                      </p:cBhvr>
                                    </p:animEffect>
                                  </p:childTnLst>
                                </p:cTn>
                              </p:par>
                            </p:childTnLst>
                          </p:cTn>
                        </p:par>
                        <p:par>
                          <p:cTn id="189" fill="hold">
                            <p:stCondLst>
                              <p:cond delay="2000"/>
                            </p:stCondLst>
                            <p:childTnLst>
                              <p:par>
                                <p:cTn id="190" presetID="22" presetClass="entr" presetSubtype="8" fill="hold" nodeType="afterEffect">
                                  <p:stCondLst>
                                    <p:cond delay="0"/>
                                  </p:stCondLst>
                                  <p:childTnLst>
                                    <p:set>
                                      <p:cBhvr>
                                        <p:cTn id="191" dur="1" fill="hold">
                                          <p:stCondLst>
                                            <p:cond delay="0"/>
                                          </p:stCondLst>
                                        </p:cTn>
                                        <p:tgtEl>
                                          <p:spTgt spid="172096"/>
                                        </p:tgtEl>
                                        <p:attrNameLst>
                                          <p:attrName>style.visibility</p:attrName>
                                        </p:attrNameLst>
                                      </p:cBhvr>
                                      <p:to>
                                        <p:strVal val="visible"/>
                                      </p:to>
                                    </p:set>
                                    <p:animEffect transition="in" filter="wipe(left)">
                                      <p:cBhvr>
                                        <p:cTn id="192" dur="500"/>
                                        <p:tgtEl>
                                          <p:spTgt spid="172096"/>
                                        </p:tgtEl>
                                      </p:cBhvr>
                                    </p:animEffect>
                                  </p:childTnLst>
                                </p:cTn>
                              </p:par>
                            </p:childTnLst>
                          </p:cTn>
                        </p:par>
                        <p:par>
                          <p:cTn id="193" fill="hold">
                            <p:stCondLst>
                              <p:cond delay="2500"/>
                            </p:stCondLst>
                            <p:childTnLst>
                              <p:par>
                                <p:cTn id="194" presetID="22" presetClass="entr" presetSubtype="4" fill="hold" grpId="0" nodeType="afterEffect">
                                  <p:stCondLst>
                                    <p:cond delay="0"/>
                                  </p:stCondLst>
                                  <p:childTnLst>
                                    <p:set>
                                      <p:cBhvr>
                                        <p:cTn id="195" dur="1" fill="hold">
                                          <p:stCondLst>
                                            <p:cond delay="0"/>
                                          </p:stCondLst>
                                        </p:cTn>
                                        <p:tgtEl>
                                          <p:spTgt spid="172092"/>
                                        </p:tgtEl>
                                        <p:attrNameLst>
                                          <p:attrName>style.visibility</p:attrName>
                                        </p:attrNameLst>
                                      </p:cBhvr>
                                      <p:to>
                                        <p:strVal val="visible"/>
                                      </p:to>
                                    </p:set>
                                    <p:animEffect transition="in" filter="wipe(down)">
                                      <p:cBhvr>
                                        <p:cTn id="196" dur="500"/>
                                        <p:tgtEl>
                                          <p:spTgt spid="172092"/>
                                        </p:tgtEl>
                                      </p:cBhvr>
                                    </p:animEffect>
                                  </p:childTnLst>
                                </p:cTn>
                              </p:par>
                            </p:childTnLst>
                          </p:cTn>
                        </p:par>
                        <p:par>
                          <p:cTn id="197" fill="hold">
                            <p:stCondLst>
                              <p:cond delay="3000"/>
                            </p:stCondLst>
                            <p:childTnLst>
                              <p:par>
                                <p:cTn id="198" presetID="22" presetClass="entr" presetSubtype="8" fill="hold" grpId="0" nodeType="afterEffect">
                                  <p:stCondLst>
                                    <p:cond delay="0"/>
                                  </p:stCondLst>
                                  <p:childTnLst>
                                    <p:set>
                                      <p:cBhvr>
                                        <p:cTn id="199" dur="1" fill="hold">
                                          <p:stCondLst>
                                            <p:cond delay="0"/>
                                          </p:stCondLst>
                                        </p:cTn>
                                        <p:tgtEl>
                                          <p:spTgt spid="172088"/>
                                        </p:tgtEl>
                                        <p:attrNameLst>
                                          <p:attrName>style.visibility</p:attrName>
                                        </p:attrNameLst>
                                      </p:cBhvr>
                                      <p:to>
                                        <p:strVal val="visible"/>
                                      </p:to>
                                    </p:set>
                                    <p:animEffect transition="in" filter="wipe(left)">
                                      <p:cBhvr>
                                        <p:cTn id="200" dur="500"/>
                                        <p:tgtEl>
                                          <p:spTgt spid="172088"/>
                                        </p:tgtEl>
                                      </p:cBhvr>
                                    </p:animEffect>
                                  </p:childTnLst>
                                </p:cTn>
                              </p:par>
                            </p:childTnLst>
                          </p:cTn>
                        </p:par>
                        <p:par>
                          <p:cTn id="201" fill="hold">
                            <p:stCondLst>
                              <p:cond delay="3500"/>
                            </p:stCondLst>
                            <p:childTnLst>
                              <p:par>
                                <p:cTn id="202" presetID="22" presetClass="entr" presetSubtype="8" fill="hold" nodeType="afterEffect">
                                  <p:stCondLst>
                                    <p:cond delay="0"/>
                                  </p:stCondLst>
                                  <p:childTnLst>
                                    <p:set>
                                      <p:cBhvr>
                                        <p:cTn id="203" dur="1" fill="hold">
                                          <p:stCondLst>
                                            <p:cond delay="0"/>
                                          </p:stCondLst>
                                        </p:cTn>
                                        <p:tgtEl>
                                          <p:spTgt spid="5"/>
                                        </p:tgtEl>
                                        <p:attrNameLst>
                                          <p:attrName>style.visibility</p:attrName>
                                        </p:attrNameLst>
                                      </p:cBhvr>
                                      <p:to>
                                        <p:strVal val="visible"/>
                                      </p:to>
                                    </p:set>
                                    <p:animEffect transition="in" filter="wipe(left)">
                                      <p:cBhvr>
                                        <p:cTn id="204" dur="500"/>
                                        <p:tgtEl>
                                          <p:spTgt spid="5"/>
                                        </p:tgtEl>
                                      </p:cBhvr>
                                    </p:animEffect>
                                  </p:childTnLst>
                                </p:cTn>
                              </p:par>
                            </p:childTnLst>
                          </p:cTn>
                        </p:par>
                        <p:par>
                          <p:cTn id="205" fill="hold">
                            <p:stCondLst>
                              <p:cond delay="4000"/>
                            </p:stCondLst>
                            <p:childTnLst>
                              <p:par>
                                <p:cTn id="206" presetID="22" presetClass="entr" presetSubtype="8" fill="hold" grpId="0" nodeType="afterEffect">
                                  <p:stCondLst>
                                    <p:cond delay="0"/>
                                  </p:stCondLst>
                                  <p:childTnLst>
                                    <p:set>
                                      <p:cBhvr>
                                        <p:cTn id="207" dur="1" fill="hold">
                                          <p:stCondLst>
                                            <p:cond delay="0"/>
                                          </p:stCondLst>
                                        </p:cTn>
                                        <p:tgtEl>
                                          <p:spTgt spid="172083"/>
                                        </p:tgtEl>
                                        <p:attrNameLst>
                                          <p:attrName>style.visibility</p:attrName>
                                        </p:attrNameLst>
                                      </p:cBhvr>
                                      <p:to>
                                        <p:strVal val="visible"/>
                                      </p:to>
                                    </p:set>
                                    <p:animEffect transition="in" filter="wipe(left)">
                                      <p:cBhvr>
                                        <p:cTn id="208" dur="500"/>
                                        <p:tgtEl>
                                          <p:spTgt spid="172083"/>
                                        </p:tgtEl>
                                      </p:cBhvr>
                                    </p:animEffect>
                                  </p:childTnLst>
                                </p:cTn>
                              </p:par>
                            </p:childTnLst>
                          </p:cTn>
                        </p:par>
                        <p:par>
                          <p:cTn id="209" fill="hold">
                            <p:stCondLst>
                              <p:cond delay="4500"/>
                            </p:stCondLst>
                            <p:childTnLst>
                              <p:par>
                                <p:cTn id="210" presetID="22" presetClass="entr" presetSubtype="8" fill="hold" nodeType="afterEffect">
                                  <p:stCondLst>
                                    <p:cond delay="0"/>
                                  </p:stCondLst>
                                  <p:childTnLst>
                                    <p:set>
                                      <p:cBhvr>
                                        <p:cTn id="211" dur="1" fill="hold">
                                          <p:stCondLst>
                                            <p:cond delay="0"/>
                                          </p:stCondLst>
                                        </p:cTn>
                                        <p:tgtEl>
                                          <p:spTgt spid="172097"/>
                                        </p:tgtEl>
                                        <p:attrNameLst>
                                          <p:attrName>style.visibility</p:attrName>
                                        </p:attrNameLst>
                                      </p:cBhvr>
                                      <p:to>
                                        <p:strVal val="visible"/>
                                      </p:to>
                                    </p:set>
                                    <p:animEffect transition="in" filter="wipe(left)">
                                      <p:cBhvr>
                                        <p:cTn id="212" dur="500"/>
                                        <p:tgtEl>
                                          <p:spTgt spid="172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7" grpId="0" animBg="1"/>
      <p:bldP spid="172038" grpId="0" animBg="1"/>
      <p:bldP spid="172039" grpId="0"/>
      <p:bldP spid="172048" grpId="0" animBg="1"/>
      <p:bldP spid="172049" grpId="0" animBg="1"/>
      <p:bldP spid="172050" grpId="0" animBg="1"/>
      <p:bldP spid="172051" grpId="0"/>
      <p:bldP spid="172052" grpId="0"/>
      <p:bldP spid="172053" grpId="0"/>
      <p:bldP spid="172054" grpId="0" animBg="1"/>
      <p:bldP spid="172055" grpId="0" animBg="1"/>
      <p:bldP spid="172056" grpId="0" animBg="1"/>
      <p:bldP spid="172057" grpId="0" animBg="1"/>
      <p:bldP spid="172058" grpId="0"/>
      <p:bldP spid="172059" grpId="0"/>
      <p:bldP spid="172060" grpId="0"/>
      <p:bldP spid="172061" grpId="0" animBg="1"/>
      <p:bldP spid="172062" grpId="0" animBg="1"/>
      <p:bldP spid="172063" grpId="0" animBg="1"/>
      <p:bldP spid="172064" grpId="0" animBg="1"/>
      <p:bldP spid="172065" grpId="0" animBg="1"/>
      <p:bldP spid="172071" grpId="0" animBg="1"/>
      <p:bldP spid="172072" grpId="0" animBg="1"/>
      <p:bldP spid="172081" grpId="0" animBg="1"/>
      <p:bldP spid="172082" grpId="0" animBg="1"/>
      <p:bldP spid="172083" grpId="0" animBg="1"/>
      <p:bldP spid="172084" grpId="0"/>
      <p:bldP spid="172085" grpId="0"/>
      <p:bldP spid="172086" grpId="0" animBg="1"/>
      <p:bldP spid="172087" grpId="0" animBg="1"/>
      <p:bldP spid="172088" grpId="0" animBg="1"/>
      <p:bldP spid="172089" grpId="0" animBg="1"/>
      <p:bldP spid="172090" grpId="0"/>
      <p:bldP spid="172091" grpId="0" animBg="1"/>
      <p:bldP spid="172092" grpId="0" animBg="1"/>
      <p:bldP spid="172093" grpId="0" animBg="1"/>
      <p:bldP spid="172094" grpId="0" animBg="1"/>
      <p:bldP spid="172095" grpId="0" animBg="1"/>
      <p:bldP spid="172098" grpId="0" animBg="1"/>
      <p:bldP spid="172099" grpId="0" animBg="1"/>
      <p:bldP spid="172100" grpId="0" animBg="1"/>
      <p:bldP spid="17210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057400" y="4419600"/>
            <a:ext cx="495300" cy="304800"/>
            <a:chOff x="1464" y="792"/>
            <a:chExt cx="360" cy="240"/>
          </a:xfrm>
        </p:grpSpPr>
        <p:sp>
          <p:nvSpPr>
            <p:cNvPr id="19508" name="AutoShape 3"/>
            <p:cNvSpPr>
              <a:spLocks noChangeArrowheads="1"/>
            </p:cNvSpPr>
            <p:nvPr/>
          </p:nvSpPr>
          <p:spPr bwMode="auto">
            <a:xfrm rot="5400000">
              <a:off x="1488" y="768"/>
              <a:ext cx="240" cy="288"/>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19509" name="Oval 4"/>
            <p:cNvSpPr>
              <a:spLocks noChangeArrowheads="1"/>
            </p:cNvSpPr>
            <p:nvPr/>
          </p:nvSpPr>
          <p:spPr bwMode="auto">
            <a:xfrm>
              <a:off x="1728" y="864"/>
              <a:ext cx="96" cy="96"/>
            </a:xfrm>
            <a:prstGeom prst="ellipse">
              <a:avLst/>
            </a:prstGeom>
            <a:solidFill>
              <a:schemeClr val="accent1"/>
            </a:solidFill>
            <a:ln w="9525">
              <a:solidFill>
                <a:schemeClr val="tx1"/>
              </a:solidFill>
              <a:round/>
              <a:headEnd/>
              <a:tailEnd/>
            </a:ln>
          </p:spPr>
          <p:txBody>
            <a:bodyPr wrap="none" anchor="ctr"/>
            <a:lstStyle/>
            <a:p>
              <a:endParaRPr lang="en-US"/>
            </a:p>
          </p:txBody>
        </p:sp>
      </p:grpSp>
      <p:sp>
        <p:nvSpPr>
          <p:cNvPr id="173061" name="Line 5"/>
          <p:cNvSpPr>
            <a:spLocks noChangeShapeType="1"/>
          </p:cNvSpPr>
          <p:nvPr/>
        </p:nvSpPr>
        <p:spPr bwMode="auto">
          <a:xfrm flipH="1">
            <a:off x="3048000" y="4876800"/>
            <a:ext cx="381000" cy="0"/>
          </a:xfrm>
          <a:prstGeom prst="line">
            <a:avLst/>
          </a:prstGeom>
          <a:noFill/>
          <a:ln w="9525">
            <a:solidFill>
              <a:schemeClr val="tx1"/>
            </a:solidFill>
            <a:round/>
            <a:headEnd type="triangle" w="lg" len="lg"/>
            <a:tailEnd/>
          </a:ln>
        </p:spPr>
        <p:txBody>
          <a:bodyPr/>
          <a:lstStyle/>
          <a:p>
            <a:endParaRPr lang="en-US"/>
          </a:p>
        </p:txBody>
      </p:sp>
      <p:sp>
        <p:nvSpPr>
          <p:cNvPr id="173062" name="Rectangle 6"/>
          <p:cNvSpPr>
            <a:spLocks noChangeArrowheads="1"/>
          </p:cNvSpPr>
          <p:nvPr/>
        </p:nvSpPr>
        <p:spPr bwMode="auto">
          <a:xfrm>
            <a:off x="762000" y="4114800"/>
            <a:ext cx="341313" cy="519113"/>
          </a:xfrm>
          <a:prstGeom prst="rect">
            <a:avLst/>
          </a:prstGeom>
          <a:noFill/>
          <a:ln w="9525">
            <a:noFill/>
            <a:miter lim="800000"/>
            <a:headEnd/>
            <a:tailEnd/>
          </a:ln>
        </p:spPr>
        <p:txBody>
          <a:bodyPr wrap="none">
            <a:spAutoFit/>
          </a:bodyPr>
          <a:lstStyle/>
          <a:p>
            <a:r>
              <a:rPr lang="en-US" sz="2800" i="1">
                <a:latin typeface="Times New Roman" pitchFamily="18" charset="0"/>
              </a:rPr>
              <a:t>x</a:t>
            </a:r>
          </a:p>
        </p:txBody>
      </p:sp>
      <p:graphicFrame>
        <p:nvGraphicFramePr>
          <p:cNvPr id="173063" name="Object 2"/>
          <p:cNvGraphicFramePr>
            <a:graphicFrameLocks noChangeAspect="1"/>
          </p:cNvGraphicFramePr>
          <p:nvPr/>
        </p:nvGraphicFramePr>
        <p:xfrm>
          <a:off x="2628900" y="3924300"/>
          <a:ext cx="361950" cy="425450"/>
        </p:xfrm>
        <a:graphic>
          <a:graphicData uri="http://schemas.openxmlformats.org/presentationml/2006/ole">
            <p:oleObj spid="_x0000_s19458" name="Equation" r:id="rId3" imgW="139680" imgH="164880" progId="Equation.3">
              <p:embed/>
            </p:oleObj>
          </a:graphicData>
        </a:graphic>
      </p:graphicFrame>
      <p:sp>
        <p:nvSpPr>
          <p:cNvPr id="173064" name="Line 8"/>
          <p:cNvSpPr>
            <a:spLocks noChangeShapeType="1"/>
          </p:cNvSpPr>
          <p:nvPr/>
        </p:nvSpPr>
        <p:spPr bwMode="auto">
          <a:xfrm flipH="1">
            <a:off x="1219200" y="3352800"/>
            <a:ext cx="1295400" cy="0"/>
          </a:xfrm>
          <a:prstGeom prst="line">
            <a:avLst/>
          </a:prstGeom>
          <a:noFill/>
          <a:ln w="9525">
            <a:solidFill>
              <a:schemeClr val="tx1"/>
            </a:solidFill>
            <a:round/>
            <a:headEnd type="triangle" w="lg" len="lg"/>
            <a:tailEnd/>
          </a:ln>
        </p:spPr>
        <p:txBody>
          <a:bodyPr/>
          <a:lstStyle/>
          <a:p>
            <a:endParaRPr lang="en-US"/>
          </a:p>
        </p:txBody>
      </p:sp>
      <p:sp>
        <p:nvSpPr>
          <p:cNvPr id="173065" name="Line 9"/>
          <p:cNvSpPr>
            <a:spLocks noChangeShapeType="1"/>
          </p:cNvSpPr>
          <p:nvPr/>
        </p:nvSpPr>
        <p:spPr bwMode="auto">
          <a:xfrm flipH="1">
            <a:off x="1219200" y="3124200"/>
            <a:ext cx="1295400" cy="0"/>
          </a:xfrm>
          <a:prstGeom prst="line">
            <a:avLst/>
          </a:prstGeom>
          <a:noFill/>
          <a:ln w="9525">
            <a:solidFill>
              <a:schemeClr val="tx1"/>
            </a:solidFill>
            <a:round/>
            <a:headEnd type="triangle" w="lg" len="lg"/>
            <a:tailEnd/>
          </a:ln>
        </p:spPr>
        <p:txBody>
          <a:bodyPr/>
          <a:lstStyle/>
          <a:p>
            <a:endParaRPr lang="en-US"/>
          </a:p>
        </p:txBody>
      </p:sp>
      <p:sp>
        <p:nvSpPr>
          <p:cNvPr id="173066" name="Line 10"/>
          <p:cNvSpPr>
            <a:spLocks noChangeShapeType="1"/>
          </p:cNvSpPr>
          <p:nvPr/>
        </p:nvSpPr>
        <p:spPr bwMode="auto">
          <a:xfrm flipH="1">
            <a:off x="6553200" y="4114800"/>
            <a:ext cx="2133600" cy="0"/>
          </a:xfrm>
          <a:prstGeom prst="line">
            <a:avLst/>
          </a:prstGeom>
          <a:noFill/>
          <a:ln w="9525">
            <a:solidFill>
              <a:schemeClr val="tx1"/>
            </a:solidFill>
            <a:round/>
            <a:headEnd type="triangle" w="lg" len="lg"/>
            <a:tailEnd/>
          </a:ln>
        </p:spPr>
        <p:txBody>
          <a:bodyPr/>
          <a:lstStyle/>
          <a:p>
            <a:endParaRPr lang="en-US"/>
          </a:p>
        </p:txBody>
      </p:sp>
      <p:sp>
        <p:nvSpPr>
          <p:cNvPr id="173067" name="Rectangle 11"/>
          <p:cNvSpPr>
            <a:spLocks noChangeArrowheads="1"/>
          </p:cNvSpPr>
          <p:nvPr/>
        </p:nvSpPr>
        <p:spPr bwMode="auto">
          <a:xfrm>
            <a:off x="838200" y="2667000"/>
            <a:ext cx="341313" cy="519113"/>
          </a:xfrm>
          <a:prstGeom prst="rect">
            <a:avLst/>
          </a:prstGeom>
          <a:noFill/>
          <a:ln w="9525">
            <a:noFill/>
            <a:miter lim="800000"/>
            <a:headEnd/>
            <a:tailEnd/>
          </a:ln>
        </p:spPr>
        <p:txBody>
          <a:bodyPr wrap="none">
            <a:spAutoFit/>
          </a:bodyPr>
          <a:lstStyle/>
          <a:p>
            <a:r>
              <a:rPr lang="en-US" sz="2800" i="1">
                <a:latin typeface="Times New Roman" pitchFamily="18" charset="0"/>
              </a:rPr>
              <a:t>x</a:t>
            </a:r>
          </a:p>
        </p:txBody>
      </p:sp>
      <p:sp>
        <p:nvSpPr>
          <p:cNvPr id="173068" name="Rectangle 12"/>
          <p:cNvSpPr>
            <a:spLocks noChangeArrowheads="1"/>
          </p:cNvSpPr>
          <p:nvPr/>
        </p:nvSpPr>
        <p:spPr bwMode="auto">
          <a:xfrm>
            <a:off x="762000" y="3048000"/>
            <a:ext cx="341313" cy="519113"/>
          </a:xfrm>
          <a:prstGeom prst="rect">
            <a:avLst/>
          </a:prstGeom>
          <a:noFill/>
          <a:ln w="9525">
            <a:noFill/>
            <a:miter lim="800000"/>
            <a:headEnd/>
            <a:tailEnd/>
          </a:ln>
        </p:spPr>
        <p:txBody>
          <a:bodyPr wrap="none">
            <a:spAutoFit/>
          </a:bodyPr>
          <a:lstStyle/>
          <a:p>
            <a:r>
              <a:rPr lang="en-US" sz="2800" i="1">
                <a:latin typeface="Times New Roman" pitchFamily="18" charset="0"/>
              </a:rPr>
              <a:t>y</a:t>
            </a:r>
          </a:p>
        </p:txBody>
      </p:sp>
      <p:sp>
        <p:nvSpPr>
          <p:cNvPr id="173069" name="AutoShape 13"/>
          <p:cNvSpPr>
            <a:spLocks noChangeArrowheads="1"/>
          </p:cNvSpPr>
          <p:nvPr/>
        </p:nvSpPr>
        <p:spPr bwMode="auto">
          <a:xfrm>
            <a:off x="3429000" y="4800600"/>
            <a:ext cx="990600" cy="762000"/>
          </a:xfrm>
          <a:prstGeom prst="flowChartDelay">
            <a:avLst/>
          </a:prstGeom>
          <a:solidFill>
            <a:schemeClr val="accent1"/>
          </a:solidFill>
          <a:ln w="9525">
            <a:noFill/>
            <a:miter lim="800000"/>
            <a:headEnd/>
            <a:tailEnd/>
          </a:ln>
        </p:spPr>
        <p:txBody>
          <a:bodyPr wrap="none" anchor="ctr"/>
          <a:lstStyle/>
          <a:p>
            <a:endParaRPr lang="en-US"/>
          </a:p>
        </p:txBody>
      </p:sp>
      <p:sp>
        <p:nvSpPr>
          <p:cNvPr id="173070" name="Line 14"/>
          <p:cNvSpPr>
            <a:spLocks noChangeShapeType="1"/>
          </p:cNvSpPr>
          <p:nvPr/>
        </p:nvSpPr>
        <p:spPr bwMode="auto">
          <a:xfrm flipH="1">
            <a:off x="4953000" y="4267200"/>
            <a:ext cx="609600" cy="0"/>
          </a:xfrm>
          <a:prstGeom prst="line">
            <a:avLst/>
          </a:prstGeom>
          <a:noFill/>
          <a:ln w="9525">
            <a:solidFill>
              <a:schemeClr val="tx1"/>
            </a:solidFill>
            <a:round/>
            <a:headEnd type="triangle" w="lg" len="lg"/>
            <a:tailEnd/>
          </a:ln>
        </p:spPr>
        <p:txBody>
          <a:bodyPr/>
          <a:lstStyle/>
          <a:p>
            <a:endParaRPr lang="en-US"/>
          </a:p>
        </p:txBody>
      </p:sp>
      <p:sp>
        <p:nvSpPr>
          <p:cNvPr id="173071" name="Line 15"/>
          <p:cNvSpPr>
            <a:spLocks noChangeShapeType="1"/>
          </p:cNvSpPr>
          <p:nvPr/>
        </p:nvSpPr>
        <p:spPr bwMode="auto">
          <a:xfrm flipH="1">
            <a:off x="4953000" y="4038600"/>
            <a:ext cx="609600" cy="0"/>
          </a:xfrm>
          <a:prstGeom prst="line">
            <a:avLst/>
          </a:prstGeom>
          <a:noFill/>
          <a:ln w="9525">
            <a:solidFill>
              <a:schemeClr val="tx1"/>
            </a:solidFill>
            <a:round/>
            <a:headEnd type="triangle" w="lg" len="lg"/>
            <a:tailEnd/>
          </a:ln>
        </p:spPr>
        <p:txBody>
          <a:bodyPr/>
          <a:lstStyle/>
          <a:p>
            <a:endParaRPr lang="en-US"/>
          </a:p>
        </p:txBody>
      </p:sp>
      <p:sp>
        <p:nvSpPr>
          <p:cNvPr id="173072" name="Rectangle 16"/>
          <p:cNvSpPr>
            <a:spLocks noChangeArrowheads="1"/>
          </p:cNvSpPr>
          <p:nvPr/>
        </p:nvSpPr>
        <p:spPr bwMode="auto">
          <a:xfrm>
            <a:off x="762000" y="4953000"/>
            <a:ext cx="341313" cy="519113"/>
          </a:xfrm>
          <a:prstGeom prst="rect">
            <a:avLst/>
          </a:prstGeom>
          <a:noFill/>
          <a:ln w="9525">
            <a:noFill/>
            <a:miter lim="800000"/>
            <a:headEnd/>
            <a:tailEnd/>
          </a:ln>
        </p:spPr>
        <p:txBody>
          <a:bodyPr wrap="none">
            <a:spAutoFit/>
          </a:bodyPr>
          <a:lstStyle/>
          <a:p>
            <a:r>
              <a:rPr lang="en-US" sz="2800" i="1">
                <a:latin typeface="Times New Roman" pitchFamily="18" charset="0"/>
              </a:rPr>
              <a:t>y</a:t>
            </a:r>
          </a:p>
        </p:txBody>
      </p:sp>
      <p:sp>
        <p:nvSpPr>
          <p:cNvPr id="173073" name="Rectangle 17"/>
          <p:cNvSpPr>
            <a:spLocks noChangeArrowheads="1"/>
          </p:cNvSpPr>
          <p:nvPr/>
        </p:nvSpPr>
        <p:spPr bwMode="auto">
          <a:xfrm>
            <a:off x="3581400" y="2667000"/>
            <a:ext cx="1471613" cy="519113"/>
          </a:xfrm>
          <a:prstGeom prst="rect">
            <a:avLst/>
          </a:prstGeom>
          <a:noFill/>
          <a:ln w="9525">
            <a:noFill/>
            <a:miter lim="800000"/>
            <a:headEnd/>
            <a:tailEnd/>
          </a:ln>
        </p:spPr>
        <p:txBody>
          <a:bodyPr wrap="none">
            <a:spAutoFit/>
          </a:bodyPr>
          <a:lstStyle/>
          <a:p>
            <a:r>
              <a:rPr lang="en-US" sz="2800" i="1">
                <a:latin typeface="Times New Roman" pitchFamily="18" charset="0"/>
              </a:rPr>
              <a:t>x + y + z</a:t>
            </a:r>
          </a:p>
        </p:txBody>
      </p:sp>
      <p:sp>
        <p:nvSpPr>
          <p:cNvPr id="173074" name="Rectangle 18"/>
          <p:cNvSpPr>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r>
              <a:rPr lang="en-US" sz="2800" b="1">
                <a:solidFill>
                  <a:schemeClr val="hlink"/>
                </a:solidFill>
                <a:latin typeface="Times New Roman" pitchFamily="18" charset="0"/>
              </a:rPr>
              <a:t>Example. </a:t>
            </a:r>
            <a:r>
              <a:rPr lang="en-US" sz="2800">
                <a:latin typeface="Times New Roman" pitchFamily="18" charset="0"/>
              </a:rPr>
              <a:t>Construct the circuit that provides the output</a:t>
            </a:r>
          </a:p>
        </p:txBody>
      </p:sp>
      <p:sp>
        <p:nvSpPr>
          <p:cNvPr id="173075" name="AutoShape 19"/>
          <p:cNvSpPr>
            <a:spLocks noChangeArrowheads="1"/>
          </p:cNvSpPr>
          <p:nvPr/>
        </p:nvSpPr>
        <p:spPr bwMode="auto">
          <a:xfrm>
            <a:off x="5562600" y="3810000"/>
            <a:ext cx="990600" cy="685800"/>
          </a:xfrm>
          <a:prstGeom prst="flowChartDelay">
            <a:avLst/>
          </a:prstGeom>
          <a:solidFill>
            <a:schemeClr val="accent1"/>
          </a:solidFill>
          <a:ln w="9525">
            <a:noFill/>
            <a:miter lim="800000"/>
            <a:headEnd/>
            <a:tailEnd/>
          </a:ln>
        </p:spPr>
        <p:txBody>
          <a:bodyPr wrap="none" anchor="ctr"/>
          <a:lstStyle/>
          <a:p>
            <a:endParaRPr lang="en-US"/>
          </a:p>
        </p:txBody>
      </p:sp>
      <p:sp>
        <p:nvSpPr>
          <p:cNvPr id="173076" name="Line 20"/>
          <p:cNvSpPr>
            <a:spLocks noChangeShapeType="1"/>
          </p:cNvSpPr>
          <p:nvPr/>
        </p:nvSpPr>
        <p:spPr bwMode="auto">
          <a:xfrm>
            <a:off x="4953000" y="4267200"/>
            <a:ext cx="0" cy="914400"/>
          </a:xfrm>
          <a:prstGeom prst="line">
            <a:avLst/>
          </a:prstGeom>
          <a:noFill/>
          <a:ln w="9525">
            <a:solidFill>
              <a:schemeClr val="tx1"/>
            </a:solidFill>
            <a:round/>
            <a:headEnd/>
            <a:tailEnd/>
          </a:ln>
        </p:spPr>
        <p:txBody>
          <a:bodyPr/>
          <a:lstStyle/>
          <a:p>
            <a:endParaRPr lang="en-US"/>
          </a:p>
        </p:txBody>
      </p:sp>
      <p:sp>
        <p:nvSpPr>
          <p:cNvPr id="173077" name="Line 21"/>
          <p:cNvSpPr>
            <a:spLocks noChangeShapeType="1"/>
          </p:cNvSpPr>
          <p:nvPr/>
        </p:nvSpPr>
        <p:spPr bwMode="auto">
          <a:xfrm flipH="1">
            <a:off x="4419600" y="5181600"/>
            <a:ext cx="533400" cy="0"/>
          </a:xfrm>
          <a:prstGeom prst="line">
            <a:avLst/>
          </a:prstGeom>
          <a:noFill/>
          <a:ln w="9525">
            <a:solidFill>
              <a:schemeClr val="tx1"/>
            </a:solidFill>
            <a:round/>
            <a:headEnd/>
            <a:tailEnd/>
          </a:ln>
        </p:spPr>
        <p:txBody>
          <a:bodyPr/>
          <a:lstStyle/>
          <a:p>
            <a:endParaRPr lang="en-US"/>
          </a:p>
        </p:txBody>
      </p:sp>
      <p:sp>
        <p:nvSpPr>
          <p:cNvPr id="173078" name="Line 22"/>
          <p:cNvSpPr>
            <a:spLocks noChangeShapeType="1"/>
          </p:cNvSpPr>
          <p:nvPr/>
        </p:nvSpPr>
        <p:spPr bwMode="auto">
          <a:xfrm flipH="1" flipV="1">
            <a:off x="4953000" y="3276600"/>
            <a:ext cx="0" cy="762000"/>
          </a:xfrm>
          <a:prstGeom prst="line">
            <a:avLst/>
          </a:prstGeom>
          <a:noFill/>
          <a:ln w="9525">
            <a:solidFill>
              <a:schemeClr val="tx1"/>
            </a:solidFill>
            <a:round/>
            <a:headEnd/>
            <a:tailEnd/>
          </a:ln>
        </p:spPr>
        <p:txBody>
          <a:bodyPr/>
          <a:lstStyle/>
          <a:p>
            <a:endParaRPr lang="en-US"/>
          </a:p>
        </p:txBody>
      </p:sp>
      <p:sp>
        <p:nvSpPr>
          <p:cNvPr id="173079" name="Line 23"/>
          <p:cNvSpPr>
            <a:spLocks noChangeShapeType="1"/>
          </p:cNvSpPr>
          <p:nvPr/>
        </p:nvSpPr>
        <p:spPr bwMode="auto">
          <a:xfrm flipH="1">
            <a:off x="3581400" y="3276600"/>
            <a:ext cx="1371600" cy="0"/>
          </a:xfrm>
          <a:prstGeom prst="line">
            <a:avLst/>
          </a:prstGeom>
          <a:noFill/>
          <a:ln w="9525">
            <a:solidFill>
              <a:schemeClr val="tx1"/>
            </a:solidFill>
            <a:round/>
            <a:headEnd/>
            <a:tailEnd/>
          </a:ln>
        </p:spPr>
        <p:txBody>
          <a:bodyPr/>
          <a:lstStyle/>
          <a:p>
            <a:endParaRPr lang="en-US"/>
          </a:p>
        </p:txBody>
      </p:sp>
      <p:graphicFrame>
        <p:nvGraphicFramePr>
          <p:cNvPr id="173080" name="Object 3"/>
          <p:cNvGraphicFramePr>
            <a:graphicFrameLocks noChangeAspect="1"/>
          </p:cNvGraphicFramePr>
          <p:nvPr/>
        </p:nvGraphicFramePr>
        <p:xfrm>
          <a:off x="4419600" y="5334000"/>
          <a:ext cx="887413" cy="490538"/>
        </p:xfrm>
        <a:graphic>
          <a:graphicData uri="http://schemas.openxmlformats.org/presentationml/2006/ole">
            <p:oleObj spid="_x0000_s19459" name="Equation" r:id="rId4" imgW="342720" imgH="190440" progId="Equation.3">
              <p:embed/>
            </p:oleObj>
          </a:graphicData>
        </a:graphic>
      </p:graphicFrame>
      <p:sp>
        <p:nvSpPr>
          <p:cNvPr id="173081" name="Line 25"/>
          <p:cNvSpPr>
            <a:spLocks noChangeShapeType="1"/>
          </p:cNvSpPr>
          <p:nvPr/>
        </p:nvSpPr>
        <p:spPr bwMode="auto">
          <a:xfrm flipH="1">
            <a:off x="1295400" y="4572000"/>
            <a:ext cx="762000" cy="0"/>
          </a:xfrm>
          <a:prstGeom prst="line">
            <a:avLst/>
          </a:prstGeom>
          <a:noFill/>
          <a:ln w="9525">
            <a:solidFill>
              <a:schemeClr val="tx1"/>
            </a:solidFill>
            <a:round/>
            <a:headEnd type="triangle" w="lg" len="lg"/>
            <a:tailEnd/>
          </a:ln>
        </p:spPr>
        <p:txBody>
          <a:bodyPr/>
          <a:lstStyle/>
          <a:p>
            <a:endParaRPr lang="en-US"/>
          </a:p>
        </p:txBody>
      </p:sp>
      <p:sp>
        <p:nvSpPr>
          <p:cNvPr id="173082" name="Line 26"/>
          <p:cNvSpPr>
            <a:spLocks noChangeShapeType="1"/>
          </p:cNvSpPr>
          <p:nvPr/>
        </p:nvSpPr>
        <p:spPr bwMode="auto">
          <a:xfrm>
            <a:off x="2971800" y="5410200"/>
            <a:ext cx="0" cy="457200"/>
          </a:xfrm>
          <a:prstGeom prst="line">
            <a:avLst/>
          </a:prstGeom>
          <a:noFill/>
          <a:ln w="9525">
            <a:solidFill>
              <a:schemeClr val="tx1"/>
            </a:solidFill>
            <a:round/>
            <a:headEnd/>
            <a:tailEnd/>
          </a:ln>
        </p:spPr>
        <p:txBody>
          <a:bodyPr/>
          <a:lstStyle/>
          <a:p>
            <a:endParaRPr lang="en-US"/>
          </a:p>
        </p:txBody>
      </p:sp>
      <p:sp>
        <p:nvSpPr>
          <p:cNvPr id="173083" name="Line 27"/>
          <p:cNvSpPr>
            <a:spLocks noChangeShapeType="1"/>
          </p:cNvSpPr>
          <p:nvPr/>
        </p:nvSpPr>
        <p:spPr bwMode="auto">
          <a:xfrm flipH="1">
            <a:off x="2514600" y="5867400"/>
            <a:ext cx="457200" cy="0"/>
          </a:xfrm>
          <a:prstGeom prst="line">
            <a:avLst/>
          </a:prstGeom>
          <a:noFill/>
          <a:ln w="9525">
            <a:solidFill>
              <a:schemeClr val="tx1"/>
            </a:solidFill>
            <a:round/>
            <a:headEnd/>
            <a:tailEnd/>
          </a:ln>
        </p:spPr>
        <p:txBody>
          <a:bodyPr/>
          <a:lstStyle/>
          <a:p>
            <a:endParaRPr lang="en-US"/>
          </a:p>
        </p:txBody>
      </p:sp>
      <p:sp>
        <p:nvSpPr>
          <p:cNvPr id="173084" name="Line 28"/>
          <p:cNvSpPr>
            <a:spLocks noChangeShapeType="1"/>
          </p:cNvSpPr>
          <p:nvPr/>
        </p:nvSpPr>
        <p:spPr bwMode="auto">
          <a:xfrm flipH="1" flipV="1">
            <a:off x="3048000" y="4572000"/>
            <a:ext cx="0" cy="304800"/>
          </a:xfrm>
          <a:prstGeom prst="line">
            <a:avLst/>
          </a:prstGeom>
          <a:noFill/>
          <a:ln w="9525">
            <a:solidFill>
              <a:schemeClr val="tx1"/>
            </a:solidFill>
            <a:round/>
            <a:headEnd/>
            <a:tailEnd/>
          </a:ln>
        </p:spPr>
        <p:txBody>
          <a:bodyPr/>
          <a:lstStyle/>
          <a:p>
            <a:endParaRPr lang="en-US"/>
          </a:p>
        </p:txBody>
      </p:sp>
      <p:sp>
        <p:nvSpPr>
          <p:cNvPr id="173085" name="Line 29"/>
          <p:cNvSpPr>
            <a:spLocks noChangeShapeType="1"/>
          </p:cNvSpPr>
          <p:nvPr/>
        </p:nvSpPr>
        <p:spPr bwMode="auto">
          <a:xfrm flipH="1">
            <a:off x="2438400" y="4572000"/>
            <a:ext cx="609600" cy="0"/>
          </a:xfrm>
          <a:prstGeom prst="line">
            <a:avLst/>
          </a:prstGeom>
          <a:noFill/>
          <a:ln w="9525">
            <a:solidFill>
              <a:schemeClr val="tx1"/>
            </a:solidFill>
            <a:round/>
            <a:headEnd/>
            <a:tailEnd/>
          </a:ln>
        </p:spPr>
        <p:txBody>
          <a:bodyPr/>
          <a:lstStyle/>
          <a:p>
            <a:endParaRPr lang="en-US"/>
          </a:p>
        </p:txBody>
      </p:sp>
      <p:graphicFrame>
        <p:nvGraphicFramePr>
          <p:cNvPr id="173086" name="Object 4"/>
          <p:cNvGraphicFramePr>
            <a:graphicFrameLocks noChangeAspect="1"/>
          </p:cNvGraphicFramePr>
          <p:nvPr/>
        </p:nvGraphicFramePr>
        <p:xfrm>
          <a:off x="3200400" y="1295400"/>
          <a:ext cx="2495550" cy="523875"/>
        </p:xfrm>
        <a:graphic>
          <a:graphicData uri="http://schemas.openxmlformats.org/presentationml/2006/ole">
            <p:oleObj spid="_x0000_s19460" name="Equation" r:id="rId5" imgW="965160" imgH="203040" progId="Equation.3">
              <p:embed/>
            </p:oleObj>
          </a:graphicData>
        </a:graphic>
      </p:graphicFrame>
      <p:grpSp>
        <p:nvGrpSpPr>
          <p:cNvPr id="3" name="Group 31"/>
          <p:cNvGrpSpPr>
            <a:grpSpLocks/>
          </p:cNvGrpSpPr>
          <p:nvPr/>
        </p:nvGrpSpPr>
        <p:grpSpPr bwMode="auto">
          <a:xfrm>
            <a:off x="2438400" y="2971800"/>
            <a:ext cx="1143000" cy="685800"/>
            <a:chOff x="3504" y="1872"/>
            <a:chExt cx="720" cy="432"/>
          </a:xfrm>
        </p:grpSpPr>
        <p:sp>
          <p:nvSpPr>
            <p:cNvPr id="19502" name="AutoShape 32"/>
            <p:cNvSpPr>
              <a:spLocks noChangeArrowheads="1"/>
            </p:cNvSpPr>
            <p:nvPr/>
          </p:nvSpPr>
          <p:spPr bwMode="auto">
            <a:xfrm flipH="1" flipV="1">
              <a:off x="3504" y="1872"/>
              <a:ext cx="528" cy="432"/>
            </a:xfrm>
            <a:prstGeom prst="flowChartOnlineStorage">
              <a:avLst/>
            </a:prstGeom>
            <a:solidFill>
              <a:schemeClr val="accent1"/>
            </a:solidFill>
            <a:ln w="9525">
              <a:noFill/>
              <a:miter lim="800000"/>
              <a:headEnd/>
              <a:tailEnd/>
            </a:ln>
          </p:spPr>
          <p:txBody>
            <a:bodyPr wrap="none" anchor="ctr"/>
            <a:lstStyle/>
            <a:p>
              <a:endParaRPr lang="en-US"/>
            </a:p>
          </p:txBody>
        </p:sp>
        <p:sp>
          <p:nvSpPr>
            <p:cNvPr id="19503" name="AutoShape 33"/>
            <p:cNvSpPr>
              <a:spLocks noChangeArrowheads="1"/>
            </p:cNvSpPr>
            <p:nvPr/>
          </p:nvSpPr>
          <p:spPr bwMode="auto">
            <a:xfrm rot="5400000">
              <a:off x="3840" y="1968"/>
              <a:ext cx="432" cy="240"/>
            </a:xfrm>
            <a:prstGeom prst="triangle">
              <a:avLst>
                <a:gd name="adj" fmla="val 50000"/>
              </a:avLst>
            </a:prstGeom>
            <a:solidFill>
              <a:schemeClr val="accent1"/>
            </a:solidFill>
            <a:ln w="9525">
              <a:noFill/>
              <a:miter lim="800000"/>
              <a:headEnd/>
              <a:tailEnd/>
            </a:ln>
          </p:spPr>
          <p:txBody>
            <a:bodyPr wrap="none" anchor="ctr"/>
            <a:lstStyle/>
            <a:p>
              <a:endParaRPr lang="en-US"/>
            </a:p>
          </p:txBody>
        </p:sp>
        <p:sp>
          <p:nvSpPr>
            <p:cNvPr id="19504" name="Line 34"/>
            <p:cNvSpPr>
              <a:spLocks noChangeShapeType="1"/>
            </p:cNvSpPr>
            <p:nvPr/>
          </p:nvSpPr>
          <p:spPr bwMode="auto">
            <a:xfrm>
              <a:off x="4032" y="1944"/>
              <a:ext cx="144" cy="144"/>
            </a:xfrm>
            <a:prstGeom prst="line">
              <a:avLst/>
            </a:prstGeom>
            <a:noFill/>
            <a:ln w="38100">
              <a:solidFill>
                <a:schemeClr val="accent1"/>
              </a:solidFill>
              <a:round/>
              <a:headEnd/>
              <a:tailEnd/>
            </a:ln>
          </p:spPr>
          <p:txBody>
            <a:bodyPr/>
            <a:lstStyle/>
            <a:p>
              <a:endParaRPr lang="en-US"/>
            </a:p>
          </p:txBody>
        </p:sp>
        <p:sp>
          <p:nvSpPr>
            <p:cNvPr id="19505" name="Arc 35"/>
            <p:cNvSpPr>
              <a:spLocks/>
            </p:cNvSpPr>
            <p:nvPr/>
          </p:nvSpPr>
          <p:spPr bwMode="auto">
            <a:xfrm rot="1576995">
              <a:off x="3934" y="1956"/>
              <a:ext cx="288" cy="72"/>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70" y="-1"/>
                  </a:moveTo>
                  <a:cubicBezTo>
                    <a:pt x="12032" y="93"/>
                    <a:pt x="21600" y="9735"/>
                    <a:pt x="21600" y="21599"/>
                  </a:cubicBezTo>
                </a:path>
                <a:path w="21600" h="21599" stroke="0" extrusionOk="0">
                  <a:moveTo>
                    <a:pt x="170" y="-1"/>
                  </a:moveTo>
                  <a:cubicBezTo>
                    <a:pt x="12032" y="93"/>
                    <a:pt x="21600" y="9735"/>
                    <a:pt x="21600" y="21599"/>
                  </a:cubicBezTo>
                  <a:lnTo>
                    <a:pt x="0" y="21599"/>
                  </a:lnTo>
                  <a:close/>
                </a:path>
              </a:pathLst>
            </a:custGeom>
            <a:noFill/>
            <a:ln w="57150">
              <a:solidFill>
                <a:schemeClr val="accent1"/>
              </a:solidFill>
              <a:round/>
              <a:headEnd/>
              <a:tailEnd/>
            </a:ln>
          </p:spPr>
          <p:txBody>
            <a:bodyPr wrap="none" anchor="ctr"/>
            <a:lstStyle/>
            <a:p>
              <a:endParaRPr lang="en-US"/>
            </a:p>
          </p:txBody>
        </p:sp>
        <p:sp>
          <p:nvSpPr>
            <p:cNvPr id="19506" name="Arc 36"/>
            <p:cNvSpPr>
              <a:spLocks/>
            </p:cNvSpPr>
            <p:nvPr/>
          </p:nvSpPr>
          <p:spPr bwMode="auto">
            <a:xfrm rot="20012228" flipV="1">
              <a:off x="3934" y="2147"/>
              <a:ext cx="288" cy="72"/>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70" y="-1"/>
                  </a:moveTo>
                  <a:cubicBezTo>
                    <a:pt x="12032" y="93"/>
                    <a:pt x="21600" y="9735"/>
                    <a:pt x="21600" y="21599"/>
                  </a:cubicBezTo>
                </a:path>
                <a:path w="21600" h="21599" stroke="0" extrusionOk="0">
                  <a:moveTo>
                    <a:pt x="170" y="-1"/>
                  </a:moveTo>
                  <a:cubicBezTo>
                    <a:pt x="12032" y="93"/>
                    <a:pt x="21600" y="9735"/>
                    <a:pt x="21600" y="21599"/>
                  </a:cubicBezTo>
                  <a:lnTo>
                    <a:pt x="0" y="21599"/>
                  </a:lnTo>
                  <a:close/>
                </a:path>
              </a:pathLst>
            </a:custGeom>
            <a:noFill/>
            <a:ln w="38100">
              <a:solidFill>
                <a:schemeClr val="accent1"/>
              </a:solidFill>
              <a:round/>
              <a:headEnd/>
              <a:tailEnd/>
            </a:ln>
          </p:spPr>
          <p:txBody>
            <a:bodyPr wrap="none" anchor="ctr"/>
            <a:lstStyle/>
            <a:p>
              <a:endParaRPr lang="en-US"/>
            </a:p>
          </p:txBody>
        </p:sp>
        <p:sp>
          <p:nvSpPr>
            <p:cNvPr id="19507" name="Arc 37"/>
            <p:cNvSpPr>
              <a:spLocks/>
            </p:cNvSpPr>
            <p:nvPr/>
          </p:nvSpPr>
          <p:spPr bwMode="auto">
            <a:xfrm rot="19803203" flipV="1">
              <a:off x="3936" y="2112"/>
              <a:ext cx="288" cy="72"/>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70" y="-1"/>
                  </a:moveTo>
                  <a:cubicBezTo>
                    <a:pt x="12032" y="93"/>
                    <a:pt x="21600" y="9735"/>
                    <a:pt x="21600" y="21599"/>
                  </a:cubicBezTo>
                </a:path>
                <a:path w="21600" h="21599" stroke="0" extrusionOk="0">
                  <a:moveTo>
                    <a:pt x="170" y="-1"/>
                  </a:moveTo>
                  <a:cubicBezTo>
                    <a:pt x="12032" y="93"/>
                    <a:pt x="21600" y="9735"/>
                    <a:pt x="21600" y="21599"/>
                  </a:cubicBezTo>
                  <a:lnTo>
                    <a:pt x="0" y="21599"/>
                  </a:lnTo>
                  <a:close/>
                </a:path>
              </a:pathLst>
            </a:custGeom>
            <a:noFill/>
            <a:ln w="57150">
              <a:solidFill>
                <a:schemeClr val="accent1"/>
              </a:solidFill>
              <a:round/>
              <a:headEnd/>
              <a:tailEnd/>
            </a:ln>
          </p:spPr>
          <p:txBody>
            <a:bodyPr wrap="none" anchor="ctr"/>
            <a:lstStyle/>
            <a:p>
              <a:endParaRPr lang="en-US"/>
            </a:p>
          </p:txBody>
        </p:sp>
      </p:grpSp>
      <p:sp>
        <p:nvSpPr>
          <p:cNvPr id="173094" name="Line 38"/>
          <p:cNvSpPr>
            <a:spLocks noChangeShapeType="1"/>
          </p:cNvSpPr>
          <p:nvPr/>
        </p:nvSpPr>
        <p:spPr bwMode="auto">
          <a:xfrm flipH="1">
            <a:off x="1219200" y="3581400"/>
            <a:ext cx="1295400" cy="0"/>
          </a:xfrm>
          <a:prstGeom prst="line">
            <a:avLst/>
          </a:prstGeom>
          <a:noFill/>
          <a:ln w="9525">
            <a:solidFill>
              <a:schemeClr val="tx1"/>
            </a:solidFill>
            <a:round/>
            <a:headEnd type="triangle" w="lg" len="lg"/>
            <a:tailEnd/>
          </a:ln>
        </p:spPr>
        <p:txBody>
          <a:bodyPr/>
          <a:lstStyle/>
          <a:p>
            <a:endParaRPr lang="en-US"/>
          </a:p>
        </p:txBody>
      </p:sp>
      <p:sp>
        <p:nvSpPr>
          <p:cNvPr id="173095" name="Rectangle 39"/>
          <p:cNvSpPr>
            <a:spLocks noChangeArrowheads="1"/>
          </p:cNvSpPr>
          <p:nvPr/>
        </p:nvSpPr>
        <p:spPr bwMode="auto">
          <a:xfrm>
            <a:off x="838200" y="3352800"/>
            <a:ext cx="322263" cy="519113"/>
          </a:xfrm>
          <a:prstGeom prst="rect">
            <a:avLst/>
          </a:prstGeom>
          <a:noFill/>
          <a:ln w="9525">
            <a:noFill/>
            <a:miter lim="800000"/>
            <a:headEnd/>
            <a:tailEnd/>
          </a:ln>
        </p:spPr>
        <p:txBody>
          <a:bodyPr wrap="none">
            <a:spAutoFit/>
          </a:bodyPr>
          <a:lstStyle/>
          <a:p>
            <a:r>
              <a:rPr lang="en-US" sz="2800" i="1">
                <a:latin typeface="Times New Roman" pitchFamily="18" charset="0"/>
              </a:rPr>
              <a:t>z</a:t>
            </a:r>
          </a:p>
        </p:txBody>
      </p:sp>
      <p:sp>
        <p:nvSpPr>
          <p:cNvPr id="173096" name="Line 40"/>
          <p:cNvSpPr>
            <a:spLocks noChangeShapeType="1"/>
          </p:cNvSpPr>
          <p:nvPr/>
        </p:nvSpPr>
        <p:spPr bwMode="auto">
          <a:xfrm flipH="1">
            <a:off x="1295400" y="5867400"/>
            <a:ext cx="762000" cy="0"/>
          </a:xfrm>
          <a:prstGeom prst="line">
            <a:avLst/>
          </a:prstGeom>
          <a:noFill/>
          <a:ln w="9525">
            <a:solidFill>
              <a:schemeClr val="tx1"/>
            </a:solidFill>
            <a:round/>
            <a:headEnd type="triangle" w="lg" len="lg"/>
            <a:tailEnd/>
          </a:ln>
        </p:spPr>
        <p:txBody>
          <a:bodyPr/>
          <a:lstStyle/>
          <a:p>
            <a:endParaRPr lang="en-US"/>
          </a:p>
        </p:txBody>
      </p:sp>
      <p:sp>
        <p:nvSpPr>
          <p:cNvPr id="173097" name="Line 41"/>
          <p:cNvSpPr>
            <a:spLocks noChangeShapeType="1"/>
          </p:cNvSpPr>
          <p:nvPr/>
        </p:nvSpPr>
        <p:spPr bwMode="auto">
          <a:xfrm flipH="1">
            <a:off x="2590800" y="5181600"/>
            <a:ext cx="838200" cy="0"/>
          </a:xfrm>
          <a:prstGeom prst="line">
            <a:avLst/>
          </a:prstGeom>
          <a:noFill/>
          <a:ln w="9525">
            <a:solidFill>
              <a:schemeClr val="tx1"/>
            </a:solidFill>
            <a:round/>
            <a:headEnd type="triangle" w="lg" len="lg"/>
            <a:tailEnd/>
          </a:ln>
        </p:spPr>
        <p:txBody>
          <a:bodyPr/>
          <a:lstStyle/>
          <a:p>
            <a:endParaRPr lang="en-US"/>
          </a:p>
        </p:txBody>
      </p:sp>
      <p:graphicFrame>
        <p:nvGraphicFramePr>
          <p:cNvPr id="173098" name="Object 5"/>
          <p:cNvGraphicFramePr>
            <a:graphicFrameLocks noChangeAspect="1"/>
          </p:cNvGraphicFramePr>
          <p:nvPr/>
        </p:nvGraphicFramePr>
        <p:xfrm>
          <a:off x="2590800" y="4691063"/>
          <a:ext cx="361950" cy="492125"/>
        </p:xfrm>
        <a:graphic>
          <a:graphicData uri="http://schemas.openxmlformats.org/presentationml/2006/ole">
            <p:oleObj spid="_x0000_s19461" name="Equation" r:id="rId6" imgW="139680" imgH="190440" progId="Equation.3">
              <p:embed/>
            </p:oleObj>
          </a:graphicData>
        </a:graphic>
      </p:graphicFrame>
      <p:sp>
        <p:nvSpPr>
          <p:cNvPr id="173099" name="Line 43"/>
          <p:cNvSpPr>
            <a:spLocks noChangeShapeType="1"/>
          </p:cNvSpPr>
          <p:nvPr/>
        </p:nvSpPr>
        <p:spPr bwMode="auto">
          <a:xfrm flipH="1">
            <a:off x="1295400" y="5181600"/>
            <a:ext cx="762000" cy="0"/>
          </a:xfrm>
          <a:prstGeom prst="line">
            <a:avLst/>
          </a:prstGeom>
          <a:noFill/>
          <a:ln w="9525">
            <a:solidFill>
              <a:schemeClr val="tx1"/>
            </a:solidFill>
            <a:round/>
            <a:headEnd type="triangle" w="lg" len="lg"/>
            <a:tailEnd/>
          </a:ln>
        </p:spPr>
        <p:txBody>
          <a:bodyPr/>
          <a:lstStyle/>
          <a:p>
            <a:endParaRPr lang="en-US"/>
          </a:p>
        </p:txBody>
      </p:sp>
      <p:sp>
        <p:nvSpPr>
          <p:cNvPr id="173100" name="Line 44"/>
          <p:cNvSpPr>
            <a:spLocks noChangeShapeType="1"/>
          </p:cNvSpPr>
          <p:nvPr/>
        </p:nvSpPr>
        <p:spPr bwMode="auto">
          <a:xfrm flipH="1">
            <a:off x="2971800" y="5410200"/>
            <a:ext cx="457200" cy="0"/>
          </a:xfrm>
          <a:prstGeom prst="line">
            <a:avLst/>
          </a:prstGeom>
          <a:noFill/>
          <a:ln w="9525">
            <a:solidFill>
              <a:schemeClr val="tx1"/>
            </a:solidFill>
            <a:round/>
            <a:headEnd type="triangle" w="lg" len="lg"/>
            <a:tailEnd/>
          </a:ln>
        </p:spPr>
        <p:txBody>
          <a:bodyPr/>
          <a:lstStyle/>
          <a:p>
            <a:endParaRPr lang="en-US"/>
          </a:p>
        </p:txBody>
      </p:sp>
      <p:sp>
        <p:nvSpPr>
          <p:cNvPr id="173101" name="Rectangle 45"/>
          <p:cNvSpPr>
            <a:spLocks noChangeArrowheads="1"/>
          </p:cNvSpPr>
          <p:nvPr/>
        </p:nvSpPr>
        <p:spPr bwMode="auto">
          <a:xfrm>
            <a:off x="762000" y="5638800"/>
            <a:ext cx="322263" cy="519113"/>
          </a:xfrm>
          <a:prstGeom prst="rect">
            <a:avLst/>
          </a:prstGeom>
          <a:noFill/>
          <a:ln w="9525">
            <a:noFill/>
            <a:miter lim="800000"/>
            <a:headEnd/>
            <a:tailEnd/>
          </a:ln>
        </p:spPr>
        <p:txBody>
          <a:bodyPr wrap="none">
            <a:spAutoFit/>
          </a:bodyPr>
          <a:lstStyle/>
          <a:p>
            <a:r>
              <a:rPr lang="en-US" sz="2800" i="1">
                <a:latin typeface="Times New Roman" pitchFamily="18" charset="0"/>
              </a:rPr>
              <a:t>z</a:t>
            </a:r>
          </a:p>
        </p:txBody>
      </p:sp>
      <p:graphicFrame>
        <p:nvGraphicFramePr>
          <p:cNvPr id="173102" name="Object 6"/>
          <p:cNvGraphicFramePr>
            <a:graphicFrameLocks noChangeAspect="1"/>
          </p:cNvGraphicFramePr>
          <p:nvPr/>
        </p:nvGraphicFramePr>
        <p:xfrm>
          <a:off x="2590800" y="5943600"/>
          <a:ext cx="328613" cy="393700"/>
        </p:xfrm>
        <a:graphic>
          <a:graphicData uri="http://schemas.openxmlformats.org/presentationml/2006/ole">
            <p:oleObj spid="_x0000_s19462" name="Equation" r:id="rId7" imgW="126720" imgH="152280" progId="Equation.3">
              <p:embed/>
            </p:oleObj>
          </a:graphicData>
        </a:graphic>
      </p:graphicFrame>
      <p:grpSp>
        <p:nvGrpSpPr>
          <p:cNvPr id="4" name="Group 47"/>
          <p:cNvGrpSpPr>
            <a:grpSpLocks/>
          </p:cNvGrpSpPr>
          <p:nvPr/>
        </p:nvGrpSpPr>
        <p:grpSpPr bwMode="auto">
          <a:xfrm>
            <a:off x="2057400" y="5029200"/>
            <a:ext cx="495300" cy="304800"/>
            <a:chOff x="1464" y="792"/>
            <a:chExt cx="360" cy="240"/>
          </a:xfrm>
        </p:grpSpPr>
        <p:sp>
          <p:nvSpPr>
            <p:cNvPr id="19500" name="AutoShape 48"/>
            <p:cNvSpPr>
              <a:spLocks noChangeArrowheads="1"/>
            </p:cNvSpPr>
            <p:nvPr/>
          </p:nvSpPr>
          <p:spPr bwMode="auto">
            <a:xfrm rot="5400000">
              <a:off x="1488" y="768"/>
              <a:ext cx="240" cy="288"/>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19501" name="Oval 49"/>
            <p:cNvSpPr>
              <a:spLocks noChangeArrowheads="1"/>
            </p:cNvSpPr>
            <p:nvPr/>
          </p:nvSpPr>
          <p:spPr bwMode="auto">
            <a:xfrm>
              <a:off x="1728" y="864"/>
              <a:ext cx="96" cy="96"/>
            </a:xfrm>
            <a:prstGeom prst="ellipse">
              <a:avLst/>
            </a:prstGeom>
            <a:solidFill>
              <a:schemeClr val="accent1"/>
            </a:solidFill>
            <a:ln w="9525">
              <a:solidFill>
                <a:schemeClr val="tx1"/>
              </a:solidFill>
              <a:round/>
              <a:headEnd/>
              <a:tailEnd/>
            </a:ln>
          </p:spPr>
          <p:txBody>
            <a:bodyPr wrap="none" anchor="ctr"/>
            <a:lstStyle/>
            <a:p>
              <a:endParaRPr lang="en-US"/>
            </a:p>
          </p:txBody>
        </p:sp>
      </p:grpSp>
      <p:grpSp>
        <p:nvGrpSpPr>
          <p:cNvPr id="5" name="Group 50"/>
          <p:cNvGrpSpPr>
            <a:grpSpLocks/>
          </p:cNvGrpSpPr>
          <p:nvPr/>
        </p:nvGrpSpPr>
        <p:grpSpPr bwMode="auto">
          <a:xfrm>
            <a:off x="2057400" y="5715000"/>
            <a:ext cx="495300" cy="304800"/>
            <a:chOff x="1464" y="792"/>
            <a:chExt cx="360" cy="240"/>
          </a:xfrm>
        </p:grpSpPr>
        <p:sp>
          <p:nvSpPr>
            <p:cNvPr id="19498" name="AutoShape 51"/>
            <p:cNvSpPr>
              <a:spLocks noChangeArrowheads="1"/>
            </p:cNvSpPr>
            <p:nvPr/>
          </p:nvSpPr>
          <p:spPr bwMode="auto">
            <a:xfrm rot="5400000">
              <a:off x="1488" y="768"/>
              <a:ext cx="240" cy="288"/>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19499" name="Oval 52"/>
            <p:cNvSpPr>
              <a:spLocks noChangeArrowheads="1"/>
            </p:cNvSpPr>
            <p:nvPr/>
          </p:nvSpPr>
          <p:spPr bwMode="auto">
            <a:xfrm>
              <a:off x="1728" y="864"/>
              <a:ext cx="96" cy="96"/>
            </a:xfrm>
            <a:prstGeom prst="ellipse">
              <a:avLst/>
            </a:prstGeom>
            <a:solidFill>
              <a:schemeClr val="accent1"/>
            </a:solidFill>
            <a:ln w="9525">
              <a:solidFill>
                <a:schemeClr val="tx1"/>
              </a:solidFill>
              <a:round/>
              <a:headEnd/>
              <a:tailEnd/>
            </a:ln>
          </p:spPr>
          <p:txBody>
            <a:bodyPr wrap="none" anchor="ctr"/>
            <a:lstStyle/>
            <a:p>
              <a:endParaRPr lang="en-US"/>
            </a:p>
          </p:txBody>
        </p:sp>
      </p:grpSp>
      <p:graphicFrame>
        <p:nvGraphicFramePr>
          <p:cNvPr id="173109" name="Object 7"/>
          <p:cNvGraphicFramePr>
            <a:graphicFrameLocks noChangeAspect="1"/>
          </p:cNvGraphicFramePr>
          <p:nvPr/>
        </p:nvGraphicFramePr>
        <p:xfrm>
          <a:off x="6400800" y="3200400"/>
          <a:ext cx="2495550" cy="523875"/>
        </p:xfrm>
        <a:graphic>
          <a:graphicData uri="http://schemas.openxmlformats.org/presentationml/2006/ole">
            <p:oleObj spid="_x0000_s19463" name="Equation" r:id="rId8" imgW="965160" imgH="203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3074"/>
                                        </p:tgtEl>
                                        <p:attrNameLst>
                                          <p:attrName>style.visibility</p:attrName>
                                        </p:attrNameLst>
                                      </p:cBhvr>
                                      <p:to>
                                        <p:strVal val="visible"/>
                                      </p:to>
                                    </p:set>
                                    <p:anim calcmode="lin" valueType="num">
                                      <p:cBhvr additive="base">
                                        <p:cTn id="7" dur="500" fill="hold"/>
                                        <p:tgtEl>
                                          <p:spTgt spid="173074"/>
                                        </p:tgtEl>
                                        <p:attrNameLst>
                                          <p:attrName>ppt_x</p:attrName>
                                        </p:attrNameLst>
                                      </p:cBhvr>
                                      <p:tavLst>
                                        <p:tav tm="0">
                                          <p:val>
                                            <p:strVal val="0-#ppt_w/2"/>
                                          </p:val>
                                        </p:tav>
                                        <p:tav tm="100000">
                                          <p:val>
                                            <p:strVal val="#ppt_x"/>
                                          </p:val>
                                        </p:tav>
                                      </p:tavLst>
                                    </p:anim>
                                    <p:anim calcmode="lin" valueType="num">
                                      <p:cBhvr additive="base">
                                        <p:cTn id="8" dur="500" fill="hold"/>
                                        <p:tgtEl>
                                          <p:spTgt spid="17307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73086"/>
                                        </p:tgtEl>
                                        <p:attrNameLst>
                                          <p:attrName>style.visibility</p:attrName>
                                        </p:attrNameLst>
                                      </p:cBhvr>
                                      <p:to>
                                        <p:strVal val="visible"/>
                                      </p:to>
                                    </p:set>
                                    <p:animEffect transition="in" filter="wipe(left)">
                                      <p:cBhvr>
                                        <p:cTn id="12" dur="1000"/>
                                        <p:tgtEl>
                                          <p:spTgt spid="1730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3067"/>
                                        </p:tgtEl>
                                        <p:attrNameLst>
                                          <p:attrName>style.visibility</p:attrName>
                                        </p:attrNameLst>
                                      </p:cBhvr>
                                      <p:to>
                                        <p:strVal val="visible"/>
                                      </p:to>
                                    </p:set>
                                    <p:animEffect transition="in" filter="wipe(left)">
                                      <p:cBhvr>
                                        <p:cTn id="17" dur="500"/>
                                        <p:tgtEl>
                                          <p:spTgt spid="173067"/>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73065"/>
                                        </p:tgtEl>
                                        <p:attrNameLst>
                                          <p:attrName>style.visibility</p:attrName>
                                        </p:attrNameLst>
                                      </p:cBhvr>
                                      <p:to>
                                        <p:strVal val="visible"/>
                                      </p:to>
                                    </p:set>
                                    <p:animEffect transition="in" filter="wipe(left)">
                                      <p:cBhvr>
                                        <p:cTn id="21" dur="500"/>
                                        <p:tgtEl>
                                          <p:spTgt spid="173065"/>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73068"/>
                                        </p:tgtEl>
                                        <p:attrNameLst>
                                          <p:attrName>style.visibility</p:attrName>
                                        </p:attrNameLst>
                                      </p:cBhvr>
                                      <p:to>
                                        <p:strVal val="visible"/>
                                      </p:to>
                                    </p:set>
                                    <p:animEffect transition="in" filter="wipe(left)">
                                      <p:cBhvr>
                                        <p:cTn id="25" dur="500"/>
                                        <p:tgtEl>
                                          <p:spTgt spid="173068"/>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173064"/>
                                        </p:tgtEl>
                                        <p:attrNameLst>
                                          <p:attrName>style.visibility</p:attrName>
                                        </p:attrNameLst>
                                      </p:cBhvr>
                                      <p:to>
                                        <p:strVal val="visible"/>
                                      </p:to>
                                    </p:set>
                                    <p:animEffect transition="in" filter="wipe(left)">
                                      <p:cBhvr>
                                        <p:cTn id="29" dur="500"/>
                                        <p:tgtEl>
                                          <p:spTgt spid="173064"/>
                                        </p:tgtEl>
                                      </p:cBhvr>
                                    </p:animEffect>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173095"/>
                                        </p:tgtEl>
                                        <p:attrNameLst>
                                          <p:attrName>style.visibility</p:attrName>
                                        </p:attrNameLst>
                                      </p:cBhvr>
                                      <p:to>
                                        <p:strVal val="visible"/>
                                      </p:to>
                                    </p:set>
                                    <p:animEffect transition="in" filter="wipe(left)">
                                      <p:cBhvr>
                                        <p:cTn id="33" dur="500"/>
                                        <p:tgtEl>
                                          <p:spTgt spid="173095"/>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173094"/>
                                        </p:tgtEl>
                                        <p:attrNameLst>
                                          <p:attrName>style.visibility</p:attrName>
                                        </p:attrNameLst>
                                      </p:cBhvr>
                                      <p:to>
                                        <p:strVal val="visible"/>
                                      </p:to>
                                    </p:set>
                                    <p:animEffect transition="in" filter="wipe(left)">
                                      <p:cBhvr>
                                        <p:cTn id="37" dur="500"/>
                                        <p:tgtEl>
                                          <p:spTgt spid="173094"/>
                                        </p:tgtEl>
                                      </p:cBhvr>
                                    </p:animEffect>
                                  </p:childTnLst>
                                </p:cTn>
                              </p:par>
                            </p:childTnLst>
                          </p:cTn>
                        </p:par>
                        <p:par>
                          <p:cTn id="38" fill="hold">
                            <p:stCondLst>
                              <p:cond delay="3000"/>
                            </p:stCondLst>
                            <p:childTnLst>
                              <p:par>
                                <p:cTn id="39" presetID="22" presetClass="entr" presetSubtype="8" fill="hold"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left)">
                                      <p:cBhvr>
                                        <p:cTn id="41" dur="500"/>
                                        <p:tgtEl>
                                          <p:spTgt spid="3"/>
                                        </p:tgtEl>
                                      </p:cBhvr>
                                    </p:animEffect>
                                  </p:childTnLst>
                                </p:cTn>
                              </p:par>
                            </p:childTnLst>
                          </p:cTn>
                        </p:par>
                        <p:par>
                          <p:cTn id="42" fill="hold">
                            <p:stCondLst>
                              <p:cond delay="3500"/>
                            </p:stCondLst>
                            <p:childTnLst>
                              <p:par>
                                <p:cTn id="43" presetID="22" presetClass="entr" presetSubtype="8" fill="hold" grpId="0" nodeType="afterEffect">
                                  <p:stCondLst>
                                    <p:cond delay="0"/>
                                  </p:stCondLst>
                                  <p:childTnLst>
                                    <p:set>
                                      <p:cBhvr>
                                        <p:cTn id="44" dur="1" fill="hold">
                                          <p:stCondLst>
                                            <p:cond delay="0"/>
                                          </p:stCondLst>
                                        </p:cTn>
                                        <p:tgtEl>
                                          <p:spTgt spid="173079"/>
                                        </p:tgtEl>
                                        <p:attrNameLst>
                                          <p:attrName>style.visibility</p:attrName>
                                        </p:attrNameLst>
                                      </p:cBhvr>
                                      <p:to>
                                        <p:strVal val="visible"/>
                                      </p:to>
                                    </p:set>
                                    <p:animEffect transition="in" filter="wipe(left)">
                                      <p:cBhvr>
                                        <p:cTn id="45" dur="500"/>
                                        <p:tgtEl>
                                          <p:spTgt spid="173079"/>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173073"/>
                                        </p:tgtEl>
                                        <p:attrNameLst>
                                          <p:attrName>style.visibility</p:attrName>
                                        </p:attrNameLst>
                                      </p:cBhvr>
                                      <p:to>
                                        <p:strVal val="visible"/>
                                      </p:to>
                                    </p:set>
                                    <p:animEffect transition="in" filter="wipe(left)">
                                      <p:cBhvr>
                                        <p:cTn id="49" dur="500"/>
                                        <p:tgtEl>
                                          <p:spTgt spid="173073"/>
                                        </p:tgtEl>
                                      </p:cBhvr>
                                    </p:animEffect>
                                  </p:childTnLst>
                                </p:cTn>
                              </p:par>
                            </p:childTnLst>
                          </p:cTn>
                        </p:par>
                        <p:par>
                          <p:cTn id="50" fill="hold">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173078"/>
                                        </p:tgtEl>
                                        <p:attrNameLst>
                                          <p:attrName>style.visibility</p:attrName>
                                        </p:attrNameLst>
                                      </p:cBhvr>
                                      <p:to>
                                        <p:strVal val="visible"/>
                                      </p:to>
                                    </p:set>
                                    <p:animEffect transition="in" filter="wipe(up)">
                                      <p:cBhvr>
                                        <p:cTn id="53" dur="500"/>
                                        <p:tgtEl>
                                          <p:spTgt spid="173078"/>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173071"/>
                                        </p:tgtEl>
                                        <p:attrNameLst>
                                          <p:attrName>style.visibility</p:attrName>
                                        </p:attrNameLst>
                                      </p:cBhvr>
                                      <p:to>
                                        <p:strVal val="visible"/>
                                      </p:to>
                                    </p:set>
                                    <p:animEffect transition="in" filter="wipe(left)">
                                      <p:cBhvr>
                                        <p:cTn id="57" dur="500"/>
                                        <p:tgtEl>
                                          <p:spTgt spid="17307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73062"/>
                                        </p:tgtEl>
                                        <p:attrNameLst>
                                          <p:attrName>style.visibility</p:attrName>
                                        </p:attrNameLst>
                                      </p:cBhvr>
                                      <p:to>
                                        <p:strVal val="visible"/>
                                      </p:to>
                                    </p:set>
                                    <p:animEffect transition="in" filter="wipe(left)">
                                      <p:cBhvr>
                                        <p:cTn id="62" dur="500"/>
                                        <p:tgtEl>
                                          <p:spTgt spid="173062"/>
                                        </p:tgtEl>
                                      </p:cBhvr>
                                    </p:animEffect>
                                  </p:childTnLst>
                                </p:cTn>
                              </p:par>
                            </p:childTnLst>
                          </p:cTn>
                        </p:par>
                        <p:par>
                          <p:cTn id="63" fill="hold">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173081"/>
                                        </p:tgtEl>
                                        <p:attrNameLst>
                                          <p:attrName>style.visibility</p:attrName>
                                        </p:attrNameLst>
                                      </p:cBhvr>
                                      <p:to>
                                        <p:strVal val="visible"/>
                                      </p:to>
                                    </p:set>
                                    <p:animEffect transition="in" filter="wipe(left)">
                                      <p:cBhvr>
                                        <p:cTn id="66" dur="500"/>
                                        <p:tgtEl>
                                          <p:spTgt spid="173081"/>
                                        </p:tgtEl>
                                      </p:cBhvr>
                                    </p:animEffect>
                                  </p:childTnLst>
                                </p:cTn>
                              </p:par>
                            </p:childTnLst>
                          </p:cTn>
                        </p:par>
                        <p:par>
                          <p:cTn id="67" fill="hold">
                            <p:stCondLst>
                              <p:cond delay="1000"/>
                            </p:stCondLst>
                            <p:childTnLst>
                              <p:par>
                                <p:cTn id="68" presetID="22" presetClass="entr" presetSubtype="8" fill="hold" nodeType="after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wipe(left)">
                                      <p:cBhvr>
                                        <p:cTn id="70" dur="500"/>
                                        <p:tgtEl>
                                          <p:spTgt spid="2"/>
                                        </p:tgtEl>
                                      </p:cBhvr>
                                    </p:animEffect>
                                  </p:childTnLst>
                                </p:cTn>
                              </p:par>
                            </p:childTnLst>
                          </p:cTn>
                        </p:par>
                        <p:par>
                          <p:cTn id="71" fill="hold">
                            <p:stCondLst>
                              <p:cond delay="1500"/>
                            </p:stCondLst>
                            <p:childTnLst>
                              <p:par>
                                <p:cTn id="72" presetID="22" presetClass="entr" presetSubtype="8" fill="hold" grpId="0" nodeType="afterEffect">
                                  <p:stCondLst>
                                    <p:cond delay="0"/>
                                  </p:stCondLst>
                                  <p:childTnLst>
                                    <p:set>
                                      <p:cBhvr>
                                        <p:cTn id="73" dur="1" fill="hold">
                                          <p:stCondLst>
                                            <p:cond delay="0"/>
                                          </p:stCondLst>
                                        </p:cTn>
                                        <p:tgtEl>
                                          <p:spTgt spid="173085"/>
                                        </p:tgtEl>
                                        <p:attrNameLst>
                                          <p:attrName>style.visibility</p:attrName>
                                        </p:attrNameLst>
                                      </p:cBhvr>
                                      <p:to>
                                        <p:strVal val="visible"/>
                                      </p:to>
                                    </p:set>
                                    <p:animEffect transition="in" filter="wipe(left)">
                                      <p:cBhvr>
                                        <p:cTn id="74" dur="500"/>
                                        <p:tgtEl>
                                          <p:spTgt spid="173085"/>
                                        </p:tgtEl>
                                      </p:cBhvr>
                                    </p:animEffect>
                                  </p:childTnLst>
                                </p:cTn>
                              </p:par>
                            </p:childTnLst>
                          </p:cTn>
                        </p:par>
                        <p:par>
                          <p:cTn id="75" fill="hold">
                            <p:stCondLst>
                              <p:cond delay="2000"/>
                            </p:stCondLst>
                            <p:childTnLst>
                              <p:par>
                                <p:cTn id="76" presetID="22" presetClass="entr" presetSubtype="8" fill="hold" nodeType="afterEffect">
                                  <p:stCondLst>
                                    <p:cond delay="0"/>
                                  </p:stCondLst>
                                  <p:childTnLst>
                                    <p:set>
                                      <p:cBhvr>
                                        <p:cTn id="77" dur="1" fill="hold">
                                          <p:stCondLst>
                                            <p:cond delay="0"/>
                                          </p:stCondLst>
                                        </p:cTn>
                                        <p:tgtEl>
                                          <p:spTgt spid="173063"/>
                                        </p:tgtEl>
                                        <p:attrNameLst>
                                          <p:attrName>style.visibility</p:attrName>
                                        </p:attrNameLst>
                                      </p:cBhvr>
                                      <p:to>
                                        <p:strVal val="visible"/>
                                      </p:to>
                                    </p:set>
                                    <p:animEffect transition="in" filter="wipe(left)">
                                      <p:cBhvr>
                                        <p:cTn id="78" dur="500"/>
                                        <p:tgtEl>
                                          <p:spTgt spid="173063"/>
                                        </p:tgtEl>
                                      </p:cBhvr>
                                    </p:animEffect>
                                  </p:childTnLst>
                                </p:cTn>
                              </p:par>
                            </p:childTnLst>
                          </p:cTn>
                        </p:par>
                        <p:par>
                          <p:cTn id="79" fill="hold">
                            <p:stCondLst>
                              <p:cond delay="2500"/>
                            </p:stCondLst>
                            <p:childTnLst>
                              <p:par>
                                <p:cTn id="80" presetID="22" presetClass="entr" presetSubtype="1" fill="hold" grpId="0" nodeType="afterEffect">
                                  <p:stCondLst>
                                    <p:cond delay="0"/>
                                  </p:stCondLst>
                                  <p:childTnLst>
                                    <p:set>
                                      <p:cBhvr>
                                        <p:cTn id="81" dur="1" fill="hold">
                                          <p:stCondLst>
                                            <p:cond delay="0"/>
                                          </p:stCondLst>
                                        </p:cTn>
                                        <p:tgtEl>
                                          <p:spTgt spid="173084"/>
                                        </p:tgtEl>
                                        <p:attrNameLst>
                                          <p:attrName>style.visibility</p:attrName>
                                        </p:attrNameLst>
                                      </p:cBhvr>
                                      <p:to>
                                        <p:strVal val="visible"/>
                                      </p:to>
                                    </p:set>
                                    <p:animEffect transition="in" filter="wipe(up)">
                                      <p:cBhvr>
                                        <p:cTn id="82" dur="500"/>
                                        <p:tgtEl>
                                          <p:spTgt spid="173084"/>
                                        </p:tgtEl>
                                      </p:cBhvr>
                                    </p:animEffect>
                                  </p:childTnLst>
                                </p:cTn>
                              </p:par>
                            </p:childTnLst>
                          </p:cTn>
                        </p:par>
                        <p:par>
                          <p:cTn id="83" fill="hold">
                            <p:stCondLst>
                              <p:cond delay="3000"/>
                            </p:stCondLst>
                            <p:childTnLst>
                              <p:par>
                                <p:cTn id="84" presetID="22" presetClass="entr" presetSubtype="8" fill="hold" grpId="0" nodeType="afterEffect">
                                  <p:stCondLst>
                                    <p:cond delay="0"/>
                                  </p:stCondLst>
                                  <p:childTnLst>
                                    <p:set>
                                      <p:cBhvr>
                                        <p:cTn id="85" dur="1" fill="hold">
                                          <p:stCondLst>
                                            <p:cond delay="0"/>
                                          </p:stCondLst>
                                        </p:cTn>
                                        <p:tgtEl>
                                          <p:spTgt spid="173061"/>
                                        </p:tgtEl>
                                        <p:attrNameLst>
                                          <p:attrName>style.visibility</p:attrName>
                                        </p:attrNameLst>
                                      </p:cBhvr>
                                      <p:to>
                                        <p:strVal val="visible"/>
                                      </p:to>
                                    </p:set>
                                    <p:animEffect transition="in" filter="wipe(left)">
                                      <p:cBhvr>
                                        <p:cTn id="86" dur="500"/>
                                        <p:tgtEl>
                                          <p:spTgt spid="173061"/>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73072"/>
                                        </p:tgtEl>
                                        <p:attrNameLst>
                                          <p:attrName>style.visibility</p:attrName>
                                        </p:attrNameLst>
                                      </p:cBhvr>
                                      <p:to>
                                        <p:strVal val="visible"/>
                                      </p:to>
                                    </p:set>
                                  </p:childTnLst>
                                </p:cTn>
                              </p:par>
                            </p:childTnLst>
                          </p:cTn>
                        </p:par>
                        <p:par>
                          <p:cTn id="91" fill="hold">
                            <p:stCondLst>
                              <p:cond delay="0"/>
                            </p:stCondLst>
                            <p:childTnLst>
                              <p:par>
                                <p:cTn id="92" presetID="22" presetClass="entr" presetSubtype="8" fill="hold" grpId="0" nodeType="afterEffect">
                                  <p:stCondLst>
                                    <p:cond delay="0"/>
                                  </p:stCondLst>
                                  <p:childTnLst>
                                    <p:set>
                                      <p:cBhvr>
                                        <p:cTn id="93" dur="1" fill="hold">
                                          <p:stCondLst>
                                            <p:cond delay="0"/>
                                          </p:stCondLst>
                                        </p:cTn>
                                        <p:tgtEl>
                                          <p:spTgt spid="173099"/>
                                        </p:tgtEl>
                                        <p:attrNameLst>
                                          <p:attrName>style.visibility</p:attrName>
                                        </p:attrNameLst>
                                      </p:cBhvr>
                                      <p:to>
                                        <p:strVal val="visible"/>
                                      </p:to>
                                    </p:set>
                                    <p:animEffect transition="in" filter="wipe(left)">
                                      <p:cBhvr>
                                        <p:cTn id="94" dur="500"/>
                                        <p:tgtEl>
                                          <p:spTgt spid="173099"/>
                                        </p:tgtEl>
                                      </p:cBhvr>
                                    </p:animEffect>
                                  </p:childTnLst>
                                </p:cTn>
                              </p:par>
                            </p:childTnLst>
                          </p:cTn>
                        </p:par>
                        <p:par>
                          <p:cTn id="95" fill="hold">
                            <p:stCondLst>
                              <p:cond delay="500"/>
                            </p:stCondLst>
                            <p:childTnLst>
                              <p:par>
                                <p:cTn id="96" presetID="22" presetClass="entr" presetSubtype="8" fill="hold" nodeType="afterEffect">
                                  <p:stCondLst>
                                    <p:cond delay="0"/>
                                  </p:stCondLst>
                                  <p:childTnLst>
                                    <p:set>
                                      <p:cBhvr>
                                        <p:cTn id="97" dur="1" fill="hold">
                                          <p:stCondLst>
                                            <p:cond delay="0"/>
                                          </p:stCondLst>
                                        </p:cTn>
                                        <p:tgtEl>
                                          <p:spTgt spid="4"/>
                                        </p:tgtEl>
                                        <p:attrNameLst>
                                          <p:attrName>style.visibility</p:attrName>
                                        </p:attrNameLst>
                                      </p:cBhvr>
                                      <p:to>
                                        <p:strVal val="visible"/>
                                      </p:to>
                                    </p:set>
                                    <p:animEffect transition="in" filter="wipe(left)">
                                      <p:cBhvr>
                                        <p:cTn id="98" dur="500"/>
                                        <p:tgtEl>
                                          <p:spTgt spid="4"/>
                                        </p:tgtEl>
                                      </p:cBhvr>
                                    </p:animEffect>
                                  </p:childTnLst>
                                </p:cTn>
                              </p:par>
                            </p:childTnLst>
                          </p:cTn>
                        </p:par>
                        <p:par>
                          <p:cTn id="99" fill="hold">
                            <p:stCondLst>
                              <p:cond delay="1000"/>
                            </p:stCondLst>
                            <p:childTnLst>
                              <p:par>
                                <p:cTn id="100" presetID="22" presetClass="entr" presetSubtype="8" fill="hold" grpId="0" nodeType="afterEffect">
                                  <p:stCondLst>
                                    <p:cond delay="0"/>
                                  </p:stCondLst>
                                  <p:childTnLst>
                                    <p:set>
                                      <p:cBhvr>
                                        <p:cTn id="101" dur="1" fill="hold">
                                          <p:stCondLst>
                                            <p:cond delay="0"/>
                                          </p:stCondLst>
                                        </p:cTn>
                                        <p:tgtEl>
                                          <p:spTgt spid="173097"/>
                                        </p:tgtEl>
                                        <p:attrNameLst>
                                          <p:attrName>style.visibility</p:attrName>
                                        </p:attrNameLst>
                                      </p:cBhvr>
                                      <p:to>
                                        <p:strVal val="visible"/>
                                      </p:to>
                                    </p:set>
                                    <p:animEffect transition="in" filter="wipe(left)">
                                      <p:cBhvr>
                                        <p:cTn id="102" dur="500"/>
                                        <p:tgtEl>
                                          <p:spTgt spid="173097"/>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7309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73101"/>
                                        </p:tgtEl>
                                        <p:attrNameLst>
                                          <p:attrName>style.visibility</p:attrName>
                                        </p:attrNameLst>
                                      </p:cBhvr>
                                      <p:to>
                                        <p:strVal val="visible"/>
                                      </p:to>
                                    </p:set>
                                    <p:animEffect transition="in" filter="wipe(left)">
                                      <p:cBhvr>
                                        <p:cTn id="111" dur="500"/>
                                        <p:tgtEl>
                                          <p:spTgt spid="173101"/>
                                        </p:tgtEl>
                                      </p:cBhvr>
                                    </p:animEffect>
                                  </p:childTnLst>
                                </p:cTn>
                              </p:par>
                            </p:childTnLst>
                          </p:cTn>
                        </p:par>
                        <p:par>
                          <p:cTn id="112" fill="hold">
                            <p:stCondLst>
                              <p:cond delay="500"/>
                            </p:stCondLst>
                            <p:childTnLst>
                              <p:par>
                                <p:cTn id="113" presetID="22" presetClass="entr" presetSubtype="8" fill="hold" grpId="0" nodeType="afterEffect">
                                  <p:stCondLst>
                                    <p:cond delay="0"/>
                                  </p:stCondLst>
                                  <p:childTnLst>
                                    <p:set>
                                      <p:cBhvr>
                                        <p:cTn id="114" dur="1" fill="hold">
                                          <p:stCondLst>
                                            <p:cond delay="0"/>
                                          </p:stCondLst>
                                        </p:cTn>
                                        <p:tgtEl>
                                          <p:spTgt spid="173096"/>
                                        </p:tgtEl>
                                        <p:attrNameLst>
                                          <p:attrName>style.visibility</p:attrName>
                                        </p:attrNameLst>
                                      </p:cBhvr>
                                      <p:to>
                                        <p:strVal val="visible"/>
                                      </p:to>
                                    </p:set>
                                    <p:animEffect transition="in" filter="wipe(left)">
                                      <p:cBhvr>
                                        <p:cTn id="115" dur="500"/>
                                        <p:tgtEl>
                                          <p:spTgt spid="173096"/>
                                        </p:tgtEl>
                                      </p:cBhvr>
                                    </p:animEffect>
                                  </p:childTnLst>
                                </p:cTn>
                              </p:par>
                            </p:childTnLst>
                          </p:cTn>
                        </p:par>
                        <p:par>
                          <p:cTn id="116" fill="hold">
                            <p:stCondLst>
                              <p:cond delay="1000"/>
                            </p:stCondLst>
                            <p:childTnLst>
                              <p:par>
                                <p:cTn id="117" presetID="22" presetClass="entr" presetSubtype="8" fill="hold" nodeType="afterEffect">
                                  <p:stCondLst>
                                    <p:cond delay="0"/>
                                  </p:stCondLst>
                                  <p:childTnLst>
                                    <p:set>
                                      <p:cBhvr>
                                        <p:cTn id="118" dur="1" fill="hold">
                                          <p:stCondLst>
                                            <p:cond delay="0"/>
                                          </p:stCondLst>
                                        </p:cTn>
                                        <p:tgtEl>
                                          <p:spTgt spid="5"/>
                                        </p:tgtEl>
                                        <p:attrNameLst>
                                          <p:attrName>style.visibility</p:attrName>
                                        </p:attrNameLst>
                                      </p:cBhvr>
                                      <p:to>
                                        <p:strVal val="visible"/>
                                      </p:to>
                                    </p:set>
                                    <p:animEffect transition="in" filter="wipe(left)">
                                      <p:cBhvr>
                                        <p:cTn id="119" dur="500"/>
                                        <p:tgtEl>
                                          <p:spTgt spid="5"/>
                                        </p:tgtEl>
                                      </p:cBhvr>
                                    </p:animEffect>
                                  </p:childTnLst>
                                </p:cTn>
                              </p:par>
                            </p:childTnLst>
                          </p:cTn>
                        </p:par>
                        <p:par>
                          <p:cTn id="120" fill="hold">
                            <p:stCondLst>
                              <p:cond delay="1500"/>
                            </p:stCondLst>
                            <p:childTnLst>
                              <p:par>
                                <p:cTn id="121" presetID="22" presetClass="entr" presetSubtype="8" fill="hold" grpId="0" nodeType="afterEffect">
                                  <p:stCondLst>
                                    <p:cond delay="0"/>
                                  </p:stCondLst>
                                  <p:childTnLst>
                                    <p:set>
                                      <p:cBhvr>
                                        <p:cTn id="122" dur="1" fill="hold">
                                          <p:stCondLst>
                                            <p:cond delay="0"/>
                                          </p:stCondLst>
                                        </p:cTn>
                                        <p:tgtEl>
                                          <p:spTgt spid="173083"/>
                                        </p:tgtEl>
                                        <p:attrNameLst>
                                          <p:attrName>style.visibility</p:attrName>
                                        </p:attrNameLst>
                                      </p:cBhvr>
                                      <p:to>
                                        <p:strVal val="visible"/>
                                      </p:to>
                                    </p:set>
                                    <p:animEffect transition="in" filter="wipe(left)">
                                      <p:cBhvr>
                                        <p:cTn id="123" dur="500"/>
                                        <p:tgtEl>
                                          <p:spTgt spid="173083"/>
                                        </p:tgtEl>
                                      </p:cBhvr>
                                    </p:animEffect>
                                  </p:childTnLst>
                                </p:cTn>
                              </p:par>
                            </p:childTnLst>
                          </p:cTn>
                        </p:par>
                        <p:par>
                          <p:cTn id="124" fill="hold">
                            <p:stCondLst>
                              <p:cond delay="2000"/>
                            </p:stCondLst>
                            <p:childTnLst>
                              <p:par>
                                <p:cTn id="125" presetID="22" presetClass="entr" presetSubtype="8" fill="hold" nodeType="afterEffect">
                                  <p:stCondLst>
                                    <p:cond delay="0"/>
                                  </p:stCondLst>
                                  <p:childTnLst>
                                    <p:set>
                                      <p:cBhvr>
                                        <p:cTn id="126" dur="1" fill="hold">
                                          <p:stCondLst>
                                            <p:cond delay="0"/>
                                          </p:stCondLst>
                                        </p:cTn>
                                        <p:tgtEl>
                                          <p:spTgt spid="173102"/>
                                        </p:tgtEl>
                                        <p:attrNameLst>
                                          <p:attrName>style.visibility</p:attrName>
                                        </p:attrNameLst>
                                      </p:cBhvr>
                                      <p:to>
                                        <p:strVal val="visible"/>
                                      </p:to>
                                    </p:set>
                                    <p:animEffect transition="in" filter="wipe(left)">
                                      <p:cBhvr>
                                        <p:cTn id="127" dur="500"/>
                                        <p:tgtEl>
                                          <p:spTgt spid="173102"/>
                                        </p:tgtEl>
                                      </p:cBhvr>
                                    </p:animEffect>
                                  </p:childTnLst>
                                </p:cTn>
                              </p:par>
                            </p:childTnLst>
                          </p:cTn>
                        </p:par>
                        <p:par>
                          <p:cTn id="128" fill="hold">
                            <p:stCondLst>
                              <p:cond delay="2500"/>
                            </p:stCondLst>
                            <p:childTnLst>
                              <p:par>
                                <p:cTn id="129" presetID="22" presetClass="entr" presetSubtype="4" fill="hold" grpId="0" nodeType="afterEffect">
                                  <p:stCondLst>
                                    <p:cond delay="0"/>
                                  </p:stCondLst>
                                  <p:childTnLst>
                                    <p:set>
                                      <p:cBhvr>
                                        <p:cTn id="130" dur="1" fill="hold">
                                          <p:stCondLst>
                                            <p:cond delay="0"/>
                                          </p:stCondLst>
                                        </p:cTn>
                                        <p:tgtEl>
                                          <p:spTgt spid="173082"/>
                                        </p:tgtEl>
                                        <p:attrNameLst>
                                          <p:attrName>style.visibility</p:attrName>
                                        </p:attrNameLst>
                                      </p:cBhvr>
                                      <p:to>
                                        <p:strVal val="visible"/>
                                      </p:to>
                                    </p:set>
                                    <p:animEffect transition="in" filter="wipe(down)">
                                      <p:cBhvr>
                                        <p:cTn id="131" dur="500"/>
                                        <p:tgtEl>
                                          <p:spTgt spid="173082"/>
                                        </p:tgtEl>
                                      </p:cBhvr>
                                    </p:animEffect>
                                  </p:childTnLst>
                                </p:cTn>
                              </p:par>
                            </p:childTnLst>
                          </p:cTn>
                        </p:par>
                        <p:par>
                          <p:cTn id="132" fill="hold">
                            <p:stCondLst>
                              <p:cond delay="3000"/>
                            </p:stCondLst>
                            <p:childTnLst>
                              <p:par>
                                <p:cTn id="133" presetID="22" presetClass="entr" presetSubtype="8" fill="hold" grpId="0" nodeType="afterEffect">
                                  <p:stCondLst>
                                    <p:cond delay="0"/>
                                  </p:stCondLst>
                                  <p:childTnLst>
                                    <p:set>
                                      <p:cBhvr>
                                        <p:cTn id="134" dur="1" fill="hold">
                                          <p:stCondLst>
                                            <p:cond delay="0"/>
                                          </p:stCondLst>
                                        </p:cTn>
                                        <p:tgtEl>
                                          <p:spTgt spid="173100"/>
                                        </p:tgtEl>
                                        <p:attrNameLst>
                                          <p:attrName>style.visibility</p:attrName>
                                        </p:attrNameLst>
                                      </p:cBhvr>
                                      <p:to>
                                        <p:strVal val="visible"/>
                                      </p:to>
                                    </p:set>
                                    <p:animEffect transition="in" filter="wipe(left)">
                                      <p:cBhvr>
                                        <p:cTn id="135" dur="500"/>
                                        <p:tgtEl>
                                          <p:spTgt spid="173100"/>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grpId="0" nodeType="clickEffect">
                                  <p:stCondLst>
                                    <p:cond delay="0"/>
                                  </p:stCondLst>
                                  <p:childTnLst>
                                    <p:set>
                                      <p:cBhvr>
                                        <p:cTn id="139" dur="1" fill="hold">
                                          <p:stCondLst>
                                            <p:cond delay="0"/>
                                          </p:stCondLst>
                                        </p:cTn>
                                        <p:tgtEl>
                                          <p:spTgt spid="173069"/>
                                        </p:tgtEl>
                                        <p:attrNameLst>
                                          <p:attrName>style.visibility</p:attrName>
                                        </p:attrNameLst>
                                      </p:cBhvr>
                                      <p:to>
                                        <p:strVal val="visible"/>
                                      </p:to>
                                    </p:set>
                                    <p:animEffect transition="in" filter="wipe(left)">
                                      <p:cBhvr>
                                        <p:cTn id="140" dur="500"/>
                                        <p:tgtEl>
                                          <p:spTgt spid="173069"/>
                                        </p:tgtEl>
                                      </p:cBhvr>
                                    </p:animEffect>
                                  </p:childTnLst>
                                </p:cTn>
                              </p:par>
                            </p:childTnLst>
                          </p:cTn>
                        </p:par>
                        <p:par>
                          <p:cTn id="141" fill="hold">
                            <p:stCondLst>
                              <p:cond delay="500"/>
                            </p:stCondLst>
                            <p:childTnLst>
                              <p:par>
                                <p:cTn id="142" presetID="22" presetClass="entr" presetSubtype="8" fill="hold" grpId="0" nodeType="afterEffect">
                                  <p:stCondLst>
                                    <p:cond delay="0"/>
                                  </p:stCondLst>
                                  <p:childTnLst>
                                    <p:set>
                                      <p:cBhvr>
                                        <p:cTn id="143" dur="1" fill="hold">
                                          <p:stCondLst>
                                            <p:cond delay="0"/>
                                          </p:stCondLst>
                                        </p:cTn>
                                        <p:tgtEl>
                                          <p:spTgt spid="173077"/>
                                        </p:tgtEl>
                                        <p:attrNameLst>
                                          <p:attrName>style.visibility</p:attrName>
                                        </p:attrNameLst>
                                      </p:cBhvr>
                                      <p:to>
                                        <p:strVal val="visible"/>
                                      </p:to>
                                    </p:set>
                                    <p:animEffect transition="in" filter="wipe(left)">
                                      <p:cBhvr>
                                        <p:cTn id="144" dur="500"/>
                                        <p:tgtEl>
                                          <p:spTgt spid="173077"/>
                                        </p:tgtEl>
                                      </p:cBhvr>
                                    </p:animEffect>
                                  </p:childTnLst>
                                </p:cTn>
                              </p:par>
                            </p:childTnLst>
                          </p:cTn>
                        </p:par>
                        <p:par>
                          <p:cTn id="145" fill="hold">
                            <p:stCondLst>
                              <p:cond delay="1000"/>
                            </p:stCondLst>
                            <p:childTnLst>
                              <p:par>
                                <p:cTn id="146" presetID="22" presetClass="entr" presetSubtype="8" fill="hold" nodeType="afterEffect">
                                  <p:stCondLst>
                                    <p:cond delay="0"/>
                                  </p:stCondLst>
                                  <p:childTnLst>
                                    <p:set>
                                      <p:cBhvr>
                                        <p:cTn id="147" dur="1" fill="hold">
                                          <p:stCondLst>
                                            <p:cond delay="0"/>
                                          </p:stCondLst>
                                        </p:cTn>
                                        <p:tgtEl>
                                          <p:spTgt spid="173080"/>
                                        </p:tgtEl>
                                        <p:attrNameLst>
                                          <p:attrName>style.visibility</p:attrName>
                                        </p:attrNameLst>
                                      </p:cBhvr>
                                      <p:to>
                                        <p:strVal val="visible"/>
                                      </p:to>
                                    </p:set>
                                    <p:animEffect transition="in" filter="wipe(left)">
                                      <p:cBhvr>
                                        <p:cTn id="148" dur="500"/>
                                        <p:tgtEl>
                                          <p:spTgt spid="173080"/>
                                        </p:tgtEl>
                                      </p:cBhvr>
                                    </p:animEffect>
                                  </p:childTnLst>
                                </p:cTn>
                              </p:par>
                            </p:childTnLst>
                          </p:cTn>
                        </p:par>
                        <p:par>
                          <p:cTn id="149" fill="hold">
                            <p:stCondLst>
                              <p:cond delay="1500"/>
                            </p:stCondLst>
                            <p:childTnLst>
                              <p:par>
                                <p:cTn id="150" presetID="22" presetClass="entr" presetSubtype="4" fill="hold" grpId="0" nodeType="afterEffect">
                                  <p:stCondLst>
                                    <p:cond delay="0"/>
                                  </p:stCondLst>
                                  <p:childTnLst>
                                    <p:set>
                                      <p:cBhvr>
                                        <p:cTn id="151" dur="1" fill="hold">
                                          <p:stCondLst>
                                            <p:cond delay="0"/>
                                          </p:stCondLst>
                                        </p:cTn>
                                        <p:tgtEl>
                                          <p:spTgt spid="173076"/>
                                        </p:tgtEl>
                                        <p:attrNameLst>
                                          <p:attrName>style.visibility</p:attrName>
                                        </p:attrNameLst>
                                      </p:cBhvr>
                                      <p:to>
                                        <p:strVal val="visible"/>
                                      </p:to>
                                    </p:set>
                                    <p:animEffect transition="in" filter="wipe(down)">
                                      <p:cBhvr>
                                        <p:cTn id="152" dur="500"/>
                                        <p:tgtEl>
                                          <p:spTgt spid="173076"/>
                                        </p:tgtEl>
                                      </p:cBhvr>
                                    </p:animEffect>
                                  </p:childTnLst>
                                </p:cTn>
                              </p:par>
                            </p:childTnLst>
                          </p:cTn>
                        </p:par>
                        <p:par>
                          <p:cTn id="153" fill="hold">
                            <p:stCondLst>
                              <p:cond delay="2000"/>
                            </p:stCondLst>
                            <p:childTnLst>
                              <p:par>
                                <p:cTn id="154" presetID="22" presetClass="entr" presetSubtype="8" fill="hold" grpId="0" nodeType="afterEffect">
                                  <p:stCondLst>
                                    <p:cond delay="0"/>
                                  </p:stCondLst>
                                  <p:childTnLst>
                                    <p:set>
                                      <p:cBhvr>
                                        <p:cTn id="155" dur="1" fill="hold">
                                          <p:stCondLst>
                                            <p:cond delay="0"/>
                                          </p:stCondLst>
                                        </p:cTn>
                                        <p:tgtEl>
                                          <p:spTgt spid="173070"/>
                                        </p:tgtEl>
                                        <p:attrNameLst>
                                          <p:attrName>style.visibility</p:attrName>
                                        </p:attrNameLst>
                                      </p:cBhvr>
                                      <p:to>
                                        <p:strVal val="visible"/>
                                      </p:to>
                                    </p:set>
                                    <p:animEffect transition="in" filter="wipe(left)">
                                      <p:cBhvr>
                                        <p:cTn id="156" dur="500"/>
                                        <p:tgtEl>
                                          <p:spTgt spid="173070"/>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grpId="0" nodeType="clickEffect">
                                  <p:stCondLst>
                                    <p:cond delay="0"/>
                                  </p:stCondLst>
                                  <p:childTnLst>
                                    <p:set>
                                      <p:cBhvr>
                                        <p:cTn id="160" dur="1" fill="hold">
                                          <p:stCondLst>
                                            <p:cond delay="0"/>
                                          </p:stCondLst>
                                        </p:cTn>
                                        <p:tgtEl>
                                          <p:spTgt spid="173075"/>
                                        </p:tgtEl>
                                        <p:attrNameLst>
                                          <p:attrName>style.visibility</p:attrName>
                                        </p:attrNameLst>
                                      </p:cBhvr>
                                      <p:to>
                                        <p:strVal val="visible"/>
                                      </p:to>
                                    </p:set>
                                    <p:animEffect transition="in" filter="wipe(left)">
                                      <p:cBhvr>
                                        <p:cTn id="161" dur="500"/>
                                        <p:tgtEl>
                                          <p:spTgt spid="173075"/>
                                        </p:tgtEl>
                                      </p:cBhvr>
                                    </p:animEffect>
                                  </p:childTnLst>
                                </p:cTn>
                              </p:par>
                            </p:childTnLst>
                          </p:cTn>
                        </p:par>
                        <p:par>
                          <p:cTn id="162" fill="hold">
                            <p:stCondLst>
                              <p:cond delay="500"/>
                            </p:stCondLst>
                            <p:childTnLst>
                              <p:par>
                                <p:cTn id="163" presetID="22" presetClass="entr" presetSubtype="8" fill="hold" grpId="0" nodeType="afterEffect">
                                  <p:stCondLst>
                                    <p:cond delay="0"/>
                                  </p:stCondLst>
                                  <p:childTnLst>
                                    <p:set>
                                      <p:cBhvr>
                                        <p:cTn id="164" dur="1" fill="hold">
                                          <p:stCondLst>
                                            <p:cond delay="0"/>
                                          </p:stCondLst>
                                        </p:cTn>
                                        <p:tgtEl>
                                          <p:spTgt spid="173066"/>
                                        </p:tgtEl>
                                        <p:attrNameLst>
                                          <p:attrName>style.visibility</p:attrName>
                                        </p:attrNameLst>
                                      </p:cBhvr>
                                      <p:to>
                                        <p:strVal val="visible"/>
                                      </p:to>
                                    </p:set>
                                    <p:animEffect transition="in" filter="wipe(left)">
                                      <p:cBhvr>
                                        <p:cTn id="165" dur="500"/>
                                        <p:tgtEl>
                                          <p:spTgt spid="173066"/>
                                        </p:tgtEl>
                                      </p:cBhvr>
                                    </p:animEffect>
                                  </p:childTnLst>
                                </p:cTn>
                              </p:par>
                            </p:childTnLst>
                          </p:cTn>
                        </p:par>
                        <p:par>
                          <p:cTn id="166" fill="hold">
                            <p:stCondLst>
                              <p:cond delay="1000"/>
                            </p:stCondLst>
                            <p:childTnLst>
                              <p:par>
                                <p:cTn id="167" presetID="22" presetClass="entr" presetSubtype="8" fill="hold" nodeType="afterEffect">
                                  <p:stCondLst>
                                    <p:cond delay="0"/>
                                  </p:stCondLst>
                                  <p:childTnLst>
                                    <p:set>
                                      <p:cBhvr>
                                        <p:cTn id="168" dur="1" fill="hold">
                                          <p:stCondLst>
                                            <p:cond delay="0"/>
                                          </p:stCondLst>
                                        </p:cTn>
                                        <p:tgtEl>
                                          <p:spTgt spid="173109"/>
                                        </p:tgtEl>
                                        <p:attrNameLst>
                                          <p:attrName>style.visibility</p:attrName>
                                        </p:attrNameLst>
                                      </p:cBhvr>
                                      <p:to>
                                        <p:strVal val="visible"/>
                                      </p:to>
                                    </p:set>
                                    <p:animEffect transition="in" filter="wipe(left)">
                                      <p:cBhvr>
                                        <p:cTn id="169" dur="500"/>
                                        <p:tgtEl>
                                          <p:spTgt spid="173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1" grpId="0" animBg="1"/>
      <p:bldP spid="173062" grpId="0"/>
      <p:bldP spid="173064" grpId="0" animBg="1"/>
      <p:bldP spid="173065" grpId="0" animBg="1"/>
      <p:bldP spid="173066" grpId="0" animBg="1"/>
      <p:bldP spid="173067" grpId="0"/>
      <p:bldP spid="173068" grpId="0"/>
      <p:bldP spid="173069" grpId="0" animBg="1"/>
      <p:bldP spid="173070" grpId="0" animBg="1"/>
      <p:bldP spid="173071" grpId="0" animBg="1"/>
      <p:bldP spid="173072" grpId="0"/>
      <p:bldP spid="173073" grpId="0"/>
      <p:bldP spid="173074" grpId="0"/>
      <p:bldP spid="173075" grpId="0" animBg="1"/>
      <p:bldP spid="173076" grpId="0" animBg="1"/>
      <p:bldP spid="173077" grpId="0" animBg="1"/>
      <p:bldP spid="173078" grpId="0" animBg="1"/>
      <p:bldP spid="173079" grpId="0" animBg="1"/>
      <p:bldP spid="173081" grpId="0" animBg="1"/>
      <p:bldP spid="173082" grpId="0" animBg="1"/>
      <p:bldP spid="173083" grpId="0" animBg="1"/>
      <p:bldP spid="173084" grpId="0" animBg="1"/>
      <p:bldP spid="173085" grpId="0" animBg="1"/>
      <p:bldP spid="173094" grpId="0" animBg="1"/>
      <p:bldP spid="173095" grpId="0"/>
      <p:bldP spid="173096" grpId="0" animBg="1"/>
      <p:bldP spid="173097" grpId="0" animBg="1"/>
      <p:bldP spid="173099" grpId="0" animBg="1"/>
      <p:bldP spid="173100" grpId="0" animBg="1"/>
      <p:bldP spid="17310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Slide Number Placeholder 4"/>
          <p:cNvSpPr>
            <a:spLocks noGrp="1"/>
          </p:cNvSpPr>
          <p:nvPr>
            <p:ph type="sldNum" sz="quarter" idx="11"/>
          </p:nvPr>
        </p:nvSpPr>
        <p:spPr>
          <a:noFill/>
        </p:spPr>
        <p:txBody>
          <a:bodyPr/>
          <a:lstStyle/>
          <a:p>
            <a:pPr fontAlgn="base">
              <a:spcBef>
                <a:spcPct val="0"/>
              </a:spcBef>
              <a:spcAft>
                <a:spcPct val="0"/>
              </a:spcAft>
            </a:pPr>
            <a:fld id="{80900CB0-C00A-4E9F-A11A-949FCB74C984}" type="slidenum">
              <a:rPr lang="en-US" smtClean="0"/>
              <a:pPr fontAlgn="base">
                <a:spcBef>
                  <a:spcPct val="0"/>
                </a:spcBef>
                <a:spcAft>
                  <a:spcPct val="0"/>
                </a:spcAft>
              </a:pPr>
              <a:t>6</a:t>
            </a:fld>
            <a:endParaRPr lang="en-US" smtClean="0"/>
          </a:p>
        </p:txBody>
      </p:sp>
      <p:sp>
        <p:nvSpPr>
          <p:cNvPr id="1032" name="Rectangle 2"/>
          <p:cNvSpPr>
            <a:spLocks noGrp="1" noChangeArrowheads="1"/>
          </p:cNvSpPr>
          <p:nvPr>
            <p:ph type="title"/>
          </p:nvPr>
        </p:nvSpPr>
        <p:spPr/>
        <p:txBody>
          <a:bodyPr/>
          <a:lstStyle/>
          <a:p>
            <a:pPr eaLnBrk="1" hangingPunct="1"/>
            <a:r>
              <a:rPr lang="en-US" smtClean="0"/>
              <a:t>Đại Số Bool</a:t>
            </a:r>
          </a:p>
        </p:txBody>
      </p:sp>
      <p:sp>
        <p:nvSpPr>
          <p:cNvPr id="1033" name="Rectangle 3"/>
          <p:cNvSpPr>
            <a:spLocks noGrp="1" noChangeArrowheads="1"/>
          </p:cNvSpPr>
          <p:nvPr>
            <p:ph type="body" idx="1"/>
          </p:nvPr>
        </p:nvSpPr>
        <p:spPr>
          <a:xfrm>
            <a:off x="1143000" y="2190750"/>
            <a:ext cx="8001000" cy="1371600"/>
          </a:xfrm>
        </p:spPr>
        <p:txBody>
          <a:bodyPr/>
          <a:lstStyle/>
          <a:p>
            <a:pPr marL="533400" indent="-533400" eaLnBrk="1" hangingPunct="1"/>
            <a:r>
              <a:rPr lang="en-US" sz="2800" smtClean="0">
                <a:latin typeface="VNI-Times" pitchFamily="2" charset="0"/>
              </a:rPr>
              <a:t>Coù caùc phaàn töû trung hoøa 1 vaø 0:  </a:t>
            </a:r>
            <a:r>
              <a:rPr lang="en-US" sz="2800" smtClean="0">
                <a:latin typeface="VNI-Times" pitchFamily="2" charset="0"/>
                <a:sym typeface="Symbol" pitchFamily="18" charset="2"/>
              </a:rPr>
              <a:t></a:t>
            </a:r>
            <a:r>
              <a:rPr lang="en-US" sz="2800" smtClean="0">
                <a:latin typeface="VNI-Times" pitchFamily="2" charset="0"/>
              </a:rPr>
              <a:t>x </a:t>
            </a:r>
            <a:r>
              <a:rPr lang="en-US" sz="2800" smtClean="0">
                <a:latin typeface="VNI-Times" pitchFamily="2" charset="0"/>
                <a:sym typeface="Symbol" pitchFamily="18" charset="2"/>
              </a:rPr>
              <a:t></a:t>
            </a:r>
            <a:r>
              <a:rPr lang="en-US" sz="2800" smtClean="0">
                <a:latin typeface="VNI-Times" pitchFamily="2" charset="0"/>
              </a:rPr>
              <a:t>A</a:t>
            </a:r>
          </a:p>
          <a:p>
            <a:pPr marL="533400" indent="-533400" eaLnBrk="1" hangingPunct="1">
              <a:buFont typeface="Wingdings" pitchFamily="2" charset="2"/>
              <a:buNone/>
            </a:pPr>
            <a:r>
              <a:rPr lang="en-US" sz="2800" smtClean="0">
                <a:latin typeface="VNI-Times" pitchFamily="2" charset="0"/>
              </a:rPr>
              <a:t>			x</a:t>
            </a:r>
            <a:r>
              <a:rPr lang="en-US" sz="2800" smtClean="0">
                <a:latin typeface="VNI-Times" pitchFamily="2" charset="0"/>
                <a:sym typeface="Symbol" pitchFamily="18" charset="2"/>
              </a:rPr>
              <a:t></a:t>
            </a:r>
            <a:r>
              <a:rPr lang="en-US" sz="2800" smtClean="0">
                <a:latin typeface="VNI-Times" pitchFamily="2" charset="0"/>
              </a:rPr>
              <a:t>1 =	1</a:t>
            </a:r>
            <a:r>
              <a:rPr lang="en-US" sz="2800" smtClean="0">
                <a:latin typeface="VNI-Times" pitchFamily="2" charset="0"/>
                <a:sym typeface="Symbol" pitchFamily="18" charset="2"/>
              </a:rPr>
              <a:t></a:t>
            </a:r>
            <a:r>
              <a:rPr lang="en-US" sz="2800" smtClean="0">
                <a:latin typeface="VNI-Times" pitchFamily="2" charset="0"/>
              </a:rPr>
              <a:t>x = x;</a:t>
            </a:r>
          </a:p>
          <a:p>
            <a:pPr marL="533400" indent="-533400" eaLnBrk="1" hangingPunct="1">
              <a:buFont typeface="Wingdings" pitchFamily="2" charset="2"/>
              <a:buNone/>
            </a:pPr>
            <a:r>
              <a:rPr lang="en-US" sz="2800" smtClean="0">
                <a:latin typeface="VNI-Times" pitchFamily="2" charset="0"/>
              </a:rPr>
              <a:t>			x</a:t>
            </a:r>
            <a:r>
              <a:rPr lang="en-US" sz="2800" smtClean="0">
                <a:latin typeface="VNI-Times" pitchFamily="2" charset="0"/>
                <a:sym typeface="Symbol" pitchFamily="18" charset="2"/>
              </a:rPr>
              <a:t></a:t>
            </a:r>
            <a:r>
              <a:rPr lang="en-US" sz="2800" smtClean="0">
                <a:latin typeface="VNI-Times" pitchFamily="2" charset="0"/>
              </a:rPr>
              <a:t>0 =	0</a:t>
            </a:r>
            <a:r>
              <a:rPr lang="en-US" sz="2800" smtClean="0">
                <a:latin typeface="VNI-Times" pitchFamily="2" charset="0"/>
                <a:sym typeface="Symbol" pitchFamily="18" charset="2"/>
              </a:rPr>
              <a:t></a:t>
            </a:r>
            <a:r>
              <a:rPr lang="en-US" sz="2800" smtClean="0">
                <a:latin typeface="VNI-Times" pitchFamily="2" charset="0"/>
              </a:rPr>
              <a:t>x = x.</a:t>
            </a:r>
          </a:p>
        </p:txBody>
      </p:sp>
      <p:sp>
        <p:nvSpPr>
          <p:cNvPr id="1034" name="Rectangle 4"/>
          <p:cNvSpPr>
            <a:spLocks noChangeArrowheads="1"/>
          </p:cNvSpPr>
          <p:nvPr/>
        </p:nvSpPr>
        <p:spPr bwMode="auto">
          <a:xfrm>
            <a:off x="1200150" y="3981450"/>
            <a:ext cx="8077200" cy="1371600"/>
          </a:xfrm>
          <a:prstGeom prst="rect">
            <a:avLst/>
          </a:prstGeom>
          <a:noFill/>
          <a:ln w="9525">
            <a:noFill/>
            <a:miter lim="800000"/>
            <a:headEnd/>
            <a:tailEnd/>
          </a:ln>
        </p:spPr>
        <p:txBody>
          <a:bodyPr/>
          <a:lstStyle/>
          <a:p>
            <a:pPr marL="533400" indent="-533400">
              <a:spcBef>
                <a:spcPct val="20000"/>
              </a:spcBef>
              <a:buClr>
                <a:schemeClr val="bg2"/>
              </a:buClr>
              <a:buSzPct val="75000"/>
              <a:buFont typeface="Wingdings" pitchFamily="2" charset="2"/>
              <a:buChar char="n"/>
            </a:pPr>
            <a:r>
              <a:rPr lang="en-US" sz="2800">
                <a:latin typeface="VNI-Times" pitchFamily="2" charset="0"/>
              </a:rPr>
              <a:t>Moïi phaàn töû ñeàu coù phaàn töû buø: </a:t>
            </a:r>
            <a:r>
              <a:rPr lang="en-US" sz="2800">
                <a:latin typeface="VNI-Times" pitchFamily="2" charset="0"/>
                <a:sym typeface="Symbol" pitchFamily="18" charset="2"/>
              </a:rPr>
              <a:t></a:t>
            </a:r>
            <a:r>
              <a:rPr lang="en-US" sz="2800">
                <a:latin typeface="VNI-Times" pitchFamily="2" charset="0"/>
              </a:rPr>
              <a:t>x </a:t>
            </a:r>
            <a:r>
              <a:rPr lang="en-US" sz="2800">
                <a:latin typeface="VNI-Times" pitchFamily="2" charset="0"/>
                <a:sym typeface="Symbol" pitchFamily="18" charset="2"/>
              </a:rPr>
              <a:t></a:t>
            </a:r>
            <a:r>
              <a:rPr lang="en-US" sz="2800">
                <a:latin typeface="VNI-Times" pitchFamily="2" charset="0"/>
              </a:rPr>
              <a:t>A,</a:t>
            </a:r>
          </a:p>
          <a:p>
            <a:pPr marL="533400" indent="-533400">
              <a:spcBef>
                <a:spcPct val="20000"/>
              </a:spcBef>
              <a:buClr>
                <a:schemeClr val="bg2"/>
              </a:buClr>
              <a:buSzPct val="75000"/>
              <a:buFont typeface="Wingdings" pitchFamily="2" charset="2"/>
              <a:buNone/>
            </a:pPr>
            <a:r>
              <a:rPr lang="en-US" sz="2800">
                <a:latin typeface="VNI-Times" pitchFamily="2" charset="0"/>
                <a:sym typeface="Symbol" pitchFamily="18" charset="2"/>
              </a:rPr>
              <a:t></a:t>
            </a:r>
            <a:r>
              <a:rPr lang="en-US" sz="2800">
                <a:latin typeface="VNI-Times" pitchFamily="2" charset="0"/>
              </a:rPr>
              <a:t>   </a:t>
            </a:r>
            <a:r>
              <a:rPr lang="en-US" sz="2800">
                <a:latin typeface="VNI-Times" pitchFamily="2" charset="0"/>
                <a:sym typeface="Symbol" pitchFamily="18" charset="2"/>
              </a:rPr>
              <a:t></a:t>
            </a:r>
            <a:r>
              <a:rPr lang="en-US" sz="2800">
                <a:latin typeface="VNI-Times" pitchFamily="2" charset="0"/>
              </a:rPr>
              <a:t>A,</a:t>
            </a:r>
          </a:p>
          <a:p>
            <a:pPr marL="533400" indent="-533400">
              <a:spcBef>
                <a:spcPct val="20000"/>
              </a:spcBef>
              <a:buClr>
                <a:schemeClr val="bg2"/>
              </a:buClr>
              <a:buSzPct val="75000"/>
              <a:buFont typeface="Wingdings" pitchFamily="2" charset="2"/>
              <a:buNone/>
            </a:pPr>
            <a:r>
              <a:rPr lang="en-US" sz="2800">
                <a:latin typeface="VNI-Times" pitchFamily="2" charset="0"/>
              </a:rPr>
              <a:t>			x </a:t>
            </a:r>
            <a:r>
              <a:rPr lang="en-US" sz="2800">
                <a:latin typeface="VNI-Times" pitchFamily="2" charset="0"/>
                <a:sym typeface="Symbol" pitchFamily="18" charset="2"/>
              </a:rPr>
              <a:t></a:t>
            </a:r>
            <a:r>
              <a:rPr lang="en-US" sz="2800">
                <a:latin typeface="VNI-Times" pitchFamily="2" charset="0"/>
              </a:rPr>
              <a:t>   =    </a:t>
            </a:r>
            <a:r>
              <a:rPr lang="en-US" sz="2800">
                <a:latin typeface="VNI-Times" pitchFamily="2" charset="0"/>
                <a:sym typeface="Symbol" pitchFamily="18" charset="2"/>
              </a:rPr>
              <a:t> </a:t>
            </a:r>
            <a:r>
              <a:rPr lang="en-US" sz="2800">
                <a:latin typeface="VNI-Times" pitchFamily="2" charset="0"/>
              </a:rPr>
              <a:t>x = 0;</a:t>
            </a:r>
          </a:p>
          <a:p>
            <a:pPr marL="533400" indent="-533400">
              <a:spcBef>
                <a:spcPct val="20000"/>
              </a:spcBef>
              <a:buClr>
                <a:schemeClr val="bg2"/>
              </a:buClr>
              <a:buSzPct val="75000"/>
              <a:buFont typeface="Wingdings" pitchFamily="2" charset="2"/>
              <a:buNone/>
            </a:pPr>
            <a:r>
              <a:rPr lang="en-US" sz="2800">
                <a:latin typeface="VNI-Times" pitchFamily="2" charset="0"/>
              </a:rPr>
              <a:t>			x </a:t>
            </a:r>
            <a:r>
              <a:rPr lang="en-US" sz="2800">
                <a:latin typeface="VNI-Times" pitchFamily="2" charset="0"/>
                <a:sym typeface="Symbol" pitchFamily="18" charset="2"/>
              </a:rPr>
              <a:t></a:t>
            </a:r>
            <a:r>
              <a:rPr lang="en-US" sz="2800">
                <a:latin typeface="VNI-Times" pitchFamily="2" charset="0"/>
              </a:rPr>
              <a:t>   =    </a:t>
            </a:r>
            <a:r>
              <a:rPr lang="en-US" sz="2800">
                <a:latin typeface="VNI-Times" pitchFamily="2" charset="0"/>
                <a:sym typeface="Symbol" pitchFamily="18" charset="2"/>
              </a:rPr>
              <a:t> </a:t>
            </a:r>
            <a:r>
              <a:rPr lang="en-US" sz="2800">
                <a:latin typeface="VNI-Times" pitchFamily="2" charset="0"/>
              </a:rPr>
              <a:t>x = 1.</a:t>
            </a:r>
          </a:p>
        </p:txBody>
      </p:sp>
      <p:sp>
        <p:nvSpPr>
          <p:cNvPr id="1035" name="Rectangle 7"/>
          <p:cNvSpPr>
            <a:spLocks noChangeArrowheads="1"/>
          </p:cNvSpPr>
          <p:nvPr/>
        </p:nvSpPr>
        <p:spPr bwMode="auto">
          <a:xfrm>
            <a:off x="6997700" y="3284538"/>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6" name="Object 2"/>
          <p:cNvGraphicFramePr>
            <a:graphicFrameLocks noChangeAspect="1"/>
          </p:cNvGraphicFramePr>
          <p:nvPr/>
        </p:nvGraphicFramePr>
        <p:xfrm>
          <a:off x="1447800" y="4572000"/>
          <a:ext cx="360363" cy="381000"/>
        </p:xfrm>
        <a:graphic>
          <a:graphicData uri="http://schemas.openxmlformats.org/presentationml/2006/ole">
            <p:oleObj spid="_x0000_s1026" name="Equation" r:id="rId3" imgW="152268" imgH="164957" progId="Equation.DSMT4">
              <p:embed/>
            </p:oleObj>
          </a:graphicData>
        </a:graphic>
      </p:graphicFrame>
      <p:graphicFrame>
        <p:nvGraphicFramePr>
          <p:cNvPr id="1027" name="Object 3"/>
          <p:cNvGraphicFramePr>
            <a:graphicFrameLocks noChangeAspect="1"/>
          </p:cNvGraphicFramePr>
          <p:nvPr/>
        </p:nvGraphicFramePr>
        <p:xfrm>
          <a:off x="3505200" y="5562600"/>
          <a:ext cx="360363" cy="381000"/>
        </p:xfrm>
        <a:graphic>
          <a:graphicData uri="http://schemas.openxmlformats.org/presentationml/2006/ole">
            <p:oleObj spid="_x0000_s1027" name="Equation" r:id="rId4" imgW="152268" imgH="164957" progId="Equation.DSMT4">
              <p:embed/>
            </p:oleObj>
          </a:graphicData>
        </a:graphic>
      </p:graphicFrame>
      <p:graphicFrame>
        <p:nvGraphicFramePr>
          <p:cNvPr id="1028" name="Object 4"/>
          <p:cNvGraphicFramePr>
            <a:graphicFrameLocks noChangeAspect="1"/>
          </p:cNvGraphicFramePr>
          <p:nvPr/>
        </p:nvGraphicFramePr>
        <p:xfrm>
          <a:off x="3581400" y="5105400"/>
          <a:ext cx="360363" cy="381000"/>
        </p:xfrm>
        <a:graphic>
          <a:graphicData uri="http://schemas.openxmlformats.org/presentationml/2006/ole">
            <p:oleObj spid="_x0000_s1028" name="Equation" r:id="rId5" imgW="152268" imgH="164957" progId="Equation.DSMT4">
              <p:embed/>
            </p:oleObj>
          </a:graphicData>
        </a:graphic>
      </p:graphicFrame>
      <p:graphicFrame>
        <p:nvGraphicFramePr>
          <p:cNvPr id="1029" name="Object 5"/>
          <p:cNvGraphicFramePr>
            <a:graphicFrameLocks noChangeAspect="1"/>
          </p:cNvGraphicFramePr>
          <p:nvPr/>
        </p:nvGraphicFramePr>
        <p:xfrm>
          <a:off x="4114800" y="5562600"/>
          <a:ext cx="360363" cy="381000"/>
        </p:xfrm>
        <a:graphic>
          <a:graphicData uri="http://schemas.openxmlformats.org/presentationml/2006/ole">
            <p:oleObj spid="_x0000_s1029" name="Equation" r:id="rId6" imgW="152268" imgH="164957" progId="Equation.DSMT4">
              <p:embed/>
            </p:oleObj>
          </a:graphicData>
        </a:graphic>
      </p:graphicFrame>
      <p:graphicFrame>
        <p:nvGraphicFramePr>
          <p:cNvPr id="1030" name="Object 6"/>
          <p:cNvGraphicFramePr>
            <a:graphicFrameLocks noChangeAspect="1"/>
          </p:cNvGraphicFramePr>
          <p:nvPr/>
        </p:nvGraphicFramePr>
        <p:xfrm>
          <a:off x="4114800" y="5105400"/>
          <a:ext cx="360363" cy="381000"/>
        </p:xfrm>
        <a:graphic>
          <a:graphicData uri="http://schemas.openxmlformats.org/presentationml/2006/ole">
            <p:oleObj spid="_x0000_s1030" name="Equation" r:id="rId7" imgW="152268" imgH="164957" progId="Equation.DSMT4">
              <p:embed/>
            </p:oleObj>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a:xfrm>
            <a:off x="457200" y="274638"/>
            <a:ext cx="8229600" cy="1020762"/>
          </a:xfrm>
          <a:noFill/>
        </p:spPr>
        <p:txBody>
          <a:bodyPr/>
          <a:lstStyle/>
          <a:p>
            <a:pPr eaLnBrk="1" hangingPunct="1"/>
            <a:r>
              <a:rPr lang="en-US" smtClean="0"/>
              <a:t>Example of Circuits</a:t>
            </a:r>
          </a:p>
        </p:txBody>
      </p:sp>
      <p:sp>
        <p:nvSpPr>
          <p:cNvPr id="69635" name="Rectangle 3"/>
          <p:cNvSpPr>
            <a:spLocks noGrp="1" noChangeArrowheads="1"/>
          </p:cNvSpPr>
          <p:nvPr>
            <p:ph type="body" sz="half" idx="1"/>
          </p:nvPr>
        </p:nvSpPr>
        <p:spPr>
          <a:xfrm>
            <a:off x="533400" y="1295400"/>
            <a:ext cx="8077200" cy="990600"/>
          </a:xfrm>
          <a:noFill/>
        </p:spPr>
        <p:txBody>
          <a:bodyPr/>
          <a:lstStyle/>
          <a:p>
            <a:pPr marL="0" indent="0" eaLnBrk="1" hangingPunct="1">
              <a:buFontTx/>
              <a:buNone/>
            </a:pPr>
            <a:r>
              <a:rPr lang="en-US" sz="2400" b="1" smtClean="0">
                <a:solidFill>
                  <a:schemeClr val="hlink"/>
                </a:solidFill>
                <a:sym typeface="Symbol" pitchFamily="18" charset="2"/>
              </a:rPr>
              <a:t>Example.</a:t>
            </a:r>
            <a:r>
              <a:rPr lang="en-US" sz="2400" b="1" smtClean="0">
                <a:sym typeface="Symbol" pitchFamily="18" charset="2"/>
              </a:rPr>
              <a:t> </a:t>
            </a:r>
            <a:r>
              <a:rPr lang="en-US" sz="2400" smtClean="0">
                <a:sym typeface="Symbol" pitchFamily="18" charset="2"/>
              </a:rPr>
              <a:t>Design a circuit to simulate the voting of a committee of three persons based on the majority</a:t>
            </a:r>
            <a:endParaRPr lang="en-US" sz="2400" b="1" i="1" smtClean="0">
              <a:solidFill>
                <a:schemeClr val="hlink"/>
              </a:solidFill>
              <a:sym typeface="Symbol" pitchFamily="18" charset="2"/>
            </a:endParaRPr>
          </a:p>
        </p:txBody>
      </p:sp>
      <p:sp>
        <p:nvSpPr>
          <p:cNvPr id="69636" name="Text Box 4"/>
          <p:cNvSpPr txBox="1">
            <a:spLocks noChangeArrowheads="1"/>
          </p:cNvSpPr>
          <p:nvPr/>
        </p:nvSpPr>
        <p:spPr bwMode="auto">
          <a:xfrm>
            <a:off x="1600200" y="4098925"/>
            <a:ext cx="990600" cy="457200"/>
          </a:xfrm>
          <a:prstGeom prst="rect">
            <a:avLst/>
          </a:prstGeom>
          <a:noFill/>
          <a:ln w="9525">
            <a:noFill/>
            <a:miter lim="800000"/>
            <a:headEnd/>
            <a:tailEnd/>
          </a:ln>
        </p:spPr>
        <p:txBody>
          <a:bodyPr>
            <a:spAutoFit/>
          </a:bodyPr>
          <a:lstStyle/>
          <a:p>
            <a:pPr>
              <a:spcBef>
                <a:spcPct val="50000"/>
              </a:spcBef>
            </a:pPr>
            <a:endParaRPr lang="en-US" sz="2400">
              <a:latin typeface="Times" pitchFamily="18" charset="0"/>
            </a:endParaRPr>
          </a:p>
        </p:txBody>
      </p:sp>
      <p:sp>
        <p:nvSpPr>
          <p:cNvPr id="174085" name="Rectangle 5"/>
          <p:cNvSpPr>
            <a:spLocks noChangeArrowheads="1"/>
          </p:cNvSpPr>
          <p:nvPr/>
        </p:nvSpPr>
        <p:spPr bwMode="auto">
          <a:xfrm>
            <a:off x="609600" y="2286000"/>
            <a:ext cx="8229600" cy="860425"/>
          </a:xfrm>
          <a:prstGeom prst="rect">
            <a:avLst/>
          </a:prstGeom>
          <a:noFill/>
          <a:ln w="9525">
            <a:noFill/>
            <a:miter lim="800000"/>
            <a:headEnd/>
            <a:tailEnd/>
          </a:ln>
        </p:spPr>
        <p:txBody>
          <a:bodyPr>
            <a:spAutoFit/>
          </a:bodyPr>
          <a:lstStyle/>
          <a:p>
            <a:pPr>
              <a:lnSpc>
                <a:spcPct val="90000"/>
              </a:lnSpc>
              <a:spcBef>
                <a:spcPct val="20000"/>
              </a:spcBef>
              <a:buClr>
                <a:schemeClr val="hlink"/>
              </a:buClr>
              <a:buSzPct val="70000"/>
              <a:buFont typeface="Wingdings" pitchFamily="2" charset="2"/>
              <a:buNone/>
            </a:pPr>
            <a:r>
              <a:rPr lang="en-US" sz="2800" b="1">
                <a:solidFill>
                  <a:schemeClr val="hlink"/>
                </a:solidFill>
                <a:latin typeface="Times New Roman" pitchFamily="18" charset="0"/>
                <a:sym typeface="Symbol" pitchFamily="18" charset="2"/>
              </a:rPr>
              <a:t>Solution. </a:t>
            </a:r>
            <a:r>
              <a:rPr lang="en-US" sz="2800">
                <a:latin typeface="Times New Roman" pitchFamily="18" charset="0"/>
                <a:sym typeface="Symbol" pitchFamily="18" charset="2"/>
              </a:rPr>
              <a:t>The voting of three persons are represented by three Boolean variables </a:t>
            </a:r>
            <a:r>
              <a:rPr lang="en-US" sz="2800" i="1">
                <a:latin typeface="Times New Roman" pitchFamily="18" charset="0"/>
                <a:sym typeface="Symbol" pitchFamily="18" charset="2"/>
              </a:rPr>
              <a:t>x, y, z </a:t>
            </a:r>
            <a:r>
              <a:rPr lang="en-US" sz="2800">
                <a:latin typeface="Times New Roman" pitchFamily="18" charset="0"/>
                <a:sym typeface="Symbol" pitchFamily="18" charset="2"/>
              </a:rPr>
              <a:t>: 1 for YES and 0 for NO</a:t>
            </a:r>
          </a:p>
        </p:txBody>
      </p:sp>
      <p:sp>
        <p:nvSpPr>
          <p:cNvPr id="174086" name="Line 6"/>
          <p:cNvSpPr>
            <a:spLocks noChangeShapeType="1"/>
          </p:cNvSpPr>
          <p:nvPr/>
        </p:nvSpPr>
        <p:spPr bwMode="auto">
          <a:xfrm flipH="1" flipV="1">
            <a:off x="1295400" y="6019800"/>
            <a:ext cx="1905000" cy="0"/>
          </a:xfrm>
          <a:prstGeom prst="line">
            <a:avLst/>
          </a:prstGeom>
          <a:noFill/>
          <a:ln w="9525">
            <a:solidFill>
              <a:schemeClr val="tx1"/>
            </a:solidFill>
            <a:round/>
            <a:headEnd type="triangle" w="lg" len="lg"/>
            <a:tailEnd/>
          </a:ln>
        </p:spPr>
        <p:txBody>
          <a:bodyPr/>
          <a:lstStyle/>
          <a:p>
            <a:endParaRPr lang="en-US"/>
          </a:p>
        </p:txBody>
      </p:sp>
      <p:sp>
        <p:nvSpPr>
          <p:cNvPr id="174087" name="Rectangle 7"/>
          <p:cNvSpPr>
            <a:spLocks noChangeArrowheads="1"/>
          </p:cNvSpPr>
          <p:nvPr/>
        </p:nvSpPr>
        <p:spPr bwMode="auto">
          <a:xfrm>
            <a:off x="914400" y="5562600"/>
            <a:ext cx="341313" cy="519113"/>
          </a:xfrm>
          <a:prstGeom prst="rect">
            <a:avLst/>
          </a:prstGeom>
          <a:noFill/>
          <a:ln w="9525">
            <a:noFill/>
            <a:miter lim="800000"/>
            <a:headEnd/>
            <a:tailEnd/>
          </a:ln>
        </p:spPr>
        <p:txBody>
          <a:bodyPr wrap="none">
            <a:spAutoFit/>
          </a:bodyPr>
          <a:lstStyle/>
          <a:p>
            <a:r>
              <a:rPr lang="en-US" sz="2800" i="1">
                <a:latin typeface="Times New Roman" pitchFamily="18" charset="0"/>
              </a:rPr>
              <a:t>y</a:t>
            </a:r>
          </a:p>
        </p:txBody>
      </p:sp>
      <p:grpSp>
        <p:nvGrpSpPr>
          <p:cNvPr id="2" name="Group 8"/>
          <p:cNvGrpSpPr>
            <a:grpSpLocks/>
          </p:cNvGrpSpPr>
          <p:nvPr/>
        </p:nvGrpSpPr>
        <p:grpSpPr bwMode="auto">
          <a:xfrm>
            <a:off x="5257800" y="4724400"/>
            <a:ext cx="1143000" cy="533400"/>
            <a:chOff x="3024" y="816"/>
            <a:chExt cx="720" cy="336"/>
          </a:xfrm>
        </p:grpSpPr>
        <p:sp>
          <p:nvSpPr>
            <p:cNvPr id="69666" name="AutoShape 9"/>
            <p:cNvSpPr>
              <a:spLocks noChangeArrowheads="1"/>
            </p:cNvSpPr>
            <p:nvPr/>
          </p:nvSpPr>
          <p:spPr bwMode="auto">
            <a:xfrm flipH="1" flipV="1">
              <a:off x="3024" y="816"/>
              <a:ext cx="528" cy="336"/>
            </a:xfrm>
            <a:prstGeom prst="flowChartOnlineStorage">
              <a:avLst/>
            </a:prstGeom>
            <a:solidFill>
              <a:schemeClr val="accent1"/>
            </a:solidFill>
            <a:ln w="9525">
              <a:noFill/>
              <a:miter lim="800000"/>
              <a:headEnd/>
              <a:tailEnd/>
            </a:ln>
          </p:spPr>
          <p:txBody>
            <a:bodyPr wrap="none" anchor="ctr"/>
            <a:lstStyle/>
            <a:p>
              <a:endParaRPr lang="en-US"/>
            </a:p>
          </p:txBody>
        </p:sp>
        <p:sp>
          <p:nvSpPr>
            <p:cNvPr id="69667" name="AutoShape 10"/>
            <p:cNvSpPr>
              <a:spLocks noChangeArrowheads="1"/>
            </p:cNvSpPr>
            <p:nvPr/>
          </p:nvSpPr>
          <p:spPr bwMode="auto">
            <a:xfrm rot="5400000">
              <a:off x="3408" y="864"/>
              <a:ext cx="336" cy="240"/>
            </a:xfrm>
            <a:prstGeom prst="triangle">
              <a:avLst>
                <a:gd name="adj" fmla="val 50000"/>
              </a:avLst>
            </a:prstGeom>
            <a:solidFill>
              <a:schemeClr val="accent1"/>
            </a:solidFill>
            <a:ln w="9525">
              <a:noFill/>
              <a:miter lim="800000"/>
              <a:headEnd/>
              <a:tailEnd/>
            </a:ln>
          </p:spPr>
          <p:txBody>
            <a:bodyPr wrap="none" anchor="ctr"/>
            <a:lstStyle/>
            <a:p>
              <a:endParaRPr lang="en-US"/>
            </a:p>
          </p:txBody>
        </p:sp>
        <p:sp>
          <p:nvSpPr>
            <p:cNvPr id="69668" name="Line 11"/>
            <p:cNvSpPr>
              <a:spLocks noChangeShapeType="1"/>
            </p:cNvSpPr>
            <p:nvPr/>
          </p:nvSpPr>
          <p:spPr bwMode="auto">
            <a:xfrm>
              <a:off x="3552" y="872"/>
              <a:ext cx="144" cy="112"/>
            </a:xfrm>
            <a:prstGeom prst="line">
              <a:avLst/>
            </a:prstGeom>
            <a:noFill/>
            <a:ln w="38100">
              <a:solidFill>
                <a:schemeClr val="accent1"/>
              </a:solidFill>
              <a:round/>
              <a:headEnd/>
              <a:tailEnd/>
            </a:ln>
          </p:spPr>
          <p:txBody>
            <a:bodyPr/>
            <a:lstStyle/>
            <a:p>
              <a:endParaRPr lang="en-US"/>
            </a:p>
          </p:txBody>
        </p:sp>
        <p:sp>
          <p:nvSpPr>
            <p:cNvPr id="69669" name="Arc 12"/>
            <p:cNvSpPr>
              <a:spLocks/>
            </p:cNvSpPr>
            <p:nvPr/>
          </p:nvSpPr>
          <p:spPr bwMode="auto">
            <a:xfrm rot="1196583">
              <a:off x="3454" y="881"/>
              <a:ext cx="288" cy="56"/>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70" y="-1"/>
                  </a:moveTo>
                  <a:cubicBezTo>
                    <a:pt x="12032" y="93"/>
                    <a:pt x="21600" y="9735"/>
                    <a:pt x="21600" y="21599"/>
                  </a:cubicBezTo>
                </a:path>
                <a:path w="21600" h="21599" stroke="0" extrusionOk="0">
                  <a:moveTo>
                    <a:pt x="170" y="-1"/>
                  </a:moveTo>
                  <a:cubicBezTo>
                    <a:pt x="12032" y="93"/>
                    <a:pt x="21600" y="9735"/>
                    <a:pt x="21600" y="21599"/>
                  </a:cubicBezTo>
                  <a:lnTo>
                    <a:pt x="0" y="21599"/>
                  </a:lnTo>
                  <a:close/>
                </a:path>
              </a:pathLst>
            </a:custGeom>
            <a:noFill/>
            <a:ln w="38100">
              <a:solidFill>
                <a:schemeClr val="accent1"/>
              </a:solidFill>
              <a:round/>
              <a:headEnd/>
              <a:tailEnd/>
            </a:ln>
          </p:spPr>
          <p:txBody>
            <a:bodyPr wrap="none" anchor="ctr"/>
            <a:lstStyle/>
            <a:p>
              <a:endParaRPr lang="en-US"/>
            </a:p>
          </p:txBody>
        </p:sp>
        <p:sp>
          <p:nvSpPr>
            <p:cNvPr id="69670" name="Arc 13"/>
            <p:cNvSpPr>
              <a:spLocks/>
            </p:cNvSpPr>
            <p:nvPr/>
          </p:nvSpPr>
          <p:spPr bwMode="auto">
            <a:xfrm rot="20403417" flipV="1">
              <a:off x="3454" y="1030"/>
              <a:ext cx="288" cy="56"/>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70" y="-1"/>
                  </a:moveTo>
                  <a:cubicBezTo>
                    <a:pt x="12032" y="93"/>
                    <a:pt x="21600" y="9735"/>
                    <a:pt x="21600" y="21599"/>
                  </a:cubicBezTo>
                </a:path>
                <a:path w="21600" h="21599" stroke="0" extrusionOk="0">
                  <a:moveTo>
                    <a:pt x="170" y="-1"/>
                  </a:moveTo>
                  <a:cubicBezTo>
                    <a:pt x="12032" y="93"/>
                    <a:pt x="21600" y="9735"/>
                    <a:pt x="21600" y="21599"/>
                  </a:cubicBezTo>
                  <a:lnTo>
                    <a:pt x="0" y="21599"/>
                  </a:lnTo>
                  <a:close/>
                </a:path>
              </a:pathLst>
            </a:custGeom>
            <a:noFill/>
            <a:ln w="38100">
              <a:solidFill>
                <a:schemeClr val="accent1"/>
              </a:solidFill>
              <a:round/>
              <a:headEnd/>
              <a:tailEnd/>
            </a:ln>
          </p:spPr>
          <p:txBody>
            <a:bodyPr wrap="none" anchor="ctr"/>
            <a:lstStyle/>
            <a:p>
              <a:endParaRPr lang="en-US"/>
            </a:p>
          </p:txBody>
        </p:sp>
        <p:sp>
          <p:nvSpPr>
            <p:cNvPr id="69671" name="Arc 14"/>
            <p:cNvSpPr>
              <a:spLocks/>
            </p:cNvSpPr>
            <p:nvPr/>
          </p:nvSpPr>
          <p:spPr bwMode="auto">
            <a:xfrm rot="19803203" flipV="1">
              <a:off x="3456" y="1008"/>
              <a:ext cx="288" cy="56"/>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70" y="-1"/>
                  </a:moveTo>
                  <a:cubicBezTo>
                    <a:pt x="12032" y="93"/>
                    <a:pt x="21600" y="9735"/>
                    <a:pt x="21600" y="21599"/>
                  </a:cubicBezTo>
                </a:path>
                <a:path w="21600" h="21599" stroke="0" extrusionOk="0">
                  <a:moveTo>
                    <a:pt x="170" y="-1"/>
                  </a:moveTo>
                  <a:cubicBezTo>
                    <a:pt x="12032" y="93"/>
                    <a:pt x="21600" y="9735"/>
                    <a:pt x="21600" y="21599"/>
                  </a:cubicBezTo>
                  <a:lnTo>
                    <a:pt x="0" y="21599"/>
                  </a:lnTo>
                  <a:close/>
                </a:path>
              </a:pathLst>
            </a:custGeom>
            <a:noFill/>
            <a:ln w="57150">
              <a:solidFill>
                <a:schemeClr val="accent1"/>
              </a:solidFill>
              <a:round/>
              <a:headEnd/>
              <a:tailEnd/>
            </a:ln>
          </p:spPr>
          <p:txBody>
            <a:bodyPr wrap="none" anchor="ctr"/>
            <a:lstStyle/>
            <a:p>
              <a:endParaRPr lang="en-US"/>
            </a:p>
          </p:txBody>
        </p:sp>
      </p:grpSp>
      <p:sp>
        <p:nvSpPr>
          <p:cNvPr id="174095" name="Line 15"/>
          <p:cNvSpPr>
            <a:spLocks noChangeShapeType="1"/>
          </p:cNvSpPr>
          <p:nvPr/>
        </p:nvSpPr>
        <p:spPr bwMode="auto">
          <a:xfrm flipH="1">
            <a:off x="1143000" y="4038600"/>
            <a:ext cx="1981200" cy="0"/>
          </a:xfrm>
          <a:prstGeom prst="line">
            <a:avLst/>
          </a:prstGeom>
          <a:noFill/>
          <a:ln w="9525">
            <a:solidFill>
              <a:schemeClr val="tx1"/>
            </a:solidFill>
            <a:round/>
            <a:headEnd type="triangle" w="lg" len="lg"/>
            <a:tailEnd/>
          </a:ln>
        </p:spPr>
        <p:txBody>
          <a:bodyPr/>
          <a:lstStyle/>
          <a:p>
            <a:endParaRPr lang="en-US"/>
          </a:p>
        </p:txBody>
      </p:sp>
      <p:sp>
        <p:nvSpPr>
          <p:cNvPr id="174096" name="Line 16"/>
          <p:cNvSpPr>
            <a:spLocks noChangeShapeType="1"/>
          </p:cNvSpPr>
          <p:nvPr/>
        </p:nvSpPr>
        <p:spPr bwMode="auto">
          <a:xfrm flipH="1">
            <a:off x="1143000" y="3810000"/>
            <a:ext cx="1981200" cy="0"/>
          </a:xfrm>
          <a:prstGeom prst="line">
            <a:avLst/>
          </a:prstGeom>
          <a:noFill/>
          <a:ln w="9525">
            <a:solidFill>
              <a:schemeClr val="tx1"/>
            </a:solidFill>
            <a:round/>
            <a:headEnd type="triangle" w="lg" len="lg"/>
            <a:tailEnd/>
          </a:ln>
        </p:spPr>
        <p:txBody>
          <a:bodyPr/>
          <a:lstStyle/>
          <a:p>
            <a:endParaRPr lang="en-US"/>
          </a:p>
        </p:txBody>
      </p:sp>
      <p:sp>
        <p:nvSpPr>
          <p:cNvPr id="174097" name="Line 17"/>
          <p:cNvSpPr>
            <a:spLocks noChangeShapeType="1"/>
          </p:cNvSpPr>
          <p:nvPr/>
        </p:nvSpPr>
        <p:spPr bwMode="auto">
          <a:xfrm flipH="1">
            <a:off x="6400800" y="4953000"/>
            <a:ext cx="2133600" cy="0"/>
          </a:xfrm>
          <a:prstGeom prst="line">
            <a:avLst/>
          </a:prstGeom>
          <a:noFill/>
          <a:ln w="9525">
            <a:solidFill>
              <a:schemeClr val="tx1"/>
            </a:solidFill>
            <a:round/>
            <a:headEnd type="triangle" w="lg" len="lg"/>
            <a:tailEnd/>
          </a:ln>
        </p:spPr>
        <p:txBody>
          <a:bodyPr/>
          <a:lstStyle/>
          <a:p>
            <a:endParaRPr lang="en-US"/>
          </a:p>
        </p:txBody>
      </p:sp>
      <p:sp>
        <p:nvSpPr>
          <p:cNvPr id="174098" name="Rectangle 18"/>
          <p:cNvSpPr>
            <a:spLocks noChangeArrowheads="1"/>
          </p:cNvSpPr>
          <p:nvPr/>
        </p:nvSpPr>
        <p:spPr bwMode="auto">
          <a:xfrm>
            <a:off x="762000" y="3352800"/>
            <a:ext cx="341313" cy="519113"/>
          </a:xfrm>
          <a:prstGeom prst="rect">
            <a:avLst/>
          </a:prstGeom>
          <a:noFill/>
          <a:ln w="9525">
            <a:noFill/>
            <a:miter lim="800000"/>
            <a:headEnd/>
            <a:tailEnd/>
          </a:ln>
        </p:spPr>
        <p:txBody>
          <a:bodyPr wrap="none">
            <a:spAutoFit/>
          </a:bodyPr>
          <a:lstStyle/>
          <a:p>
            <a:r>
              <a:rPr lang="en-US" sz="2800" i="1">
                <a:latin typeface="Times New Roman" pitchFamily="18" charset="0"/>
              </a:rPr>
              <a:t>x</a:t>
            </a:r>
          </a:p>
        </p:txBody>
      </p:sp>
      <p:sp>
        <p:nvSpPr>
          <p:cNvPr id="174099" name="Rectangle 19"/>
          <p:cNvSpPr>
            <a:spLocks noChangeArrowheads="1"/>
          </p:cNvSpPr>
          <p:nvPr/>
        </p:nvSpPr>
        <p:spPr bwMode="auto">
          <a:xfrm>
            <a:off x="762000" y="3962400"/>
            <a:ext cx="341313" cy="519113"/>
          </a:xfrm>
          <a:prstGeom prst="rect">
            <a:avLst/>
          </a:prstGeom>
          <a:noFill/>
          <a:ln w="9525">
            <a:noFill/>
            <a:miter lim="800000"/>
            <a:headEnd/>
            <a:tailEnd/>
          </a:ln>
        </p:spPr>
        <p:txBody>
          <a:bodyPr wrap="none">
            <a:spAutoFit/>
          </a:bodyPr>
          <a:lstStyle/>
          <a:p>
            <a:r>
              <a:rPr lang="en-US" sz="2800" i="1">
                <a:latin typeface="Times New Roman" pitchFamily="18" charset="0"/>
              </a:rPr>
              <a:t>y</a:t>
            </a:r>
          </a:p>
        </p:txBody>
      </p:sp>
      <p:sp>
        <p:nvSpPr>
          <p:cNvPr id="174100" name="AutoShape 20"/>
          <p:cNvSpPr>
            <a:spLocks noChangeArrowheads="1"/>
          </p:cNvSpPr>
          <p:nvPr/>
        </p:nvSpPr>
        <p:spPr bwMode="auto">
          <a:xfrm>
            <a:off x="3200400" y="5867400"/>
            <a:ext cx="990600" cy="533400"/>
          </a:xfrm>
          <a:prstGeom prst="flowChartDelay">
            <a:avLst/>
          </a:prstGeom>
          <a:solidFill>
            <a:schemeClr val="accent1"/>
          </a:solidFill>
          <a:ln w="9525">
            <a:noFill/>
            <a:miter lim="800000"/>
            <a:headEnd/>
            <a:tailEnd/>
          </a:ln>
        </p:spPr>
        <p:txBody>
          <a:bodyPr wrap="none" anchor="ctr"/>
          <a:lstStyle/>
          <a:p>
            <a:endParaRPr lang="en-US"/>
          </a:p>
        </p:txBody>
      </p:sp>
      <p:sp>
        <p:nvSpPr>
          <p:cNvPr id="174101" name="Line 21"/>
          <p:cNvSpPr>
            <a:spLocks noChangeShapeType="1"/>
          </p:cNvSpPr>
          <p:nvPr/>
        </p:nvSpPr>
        <p:spPr bwMode="auto">
          <a:xfrm flipH="1">
            <a:off x="1219200" y="6248400"/>
            <a:ext cx="1981200" cy="0"/>
          </a:xfrm>
          <a:prstGeom prst="line">
            <a:avLst/>
          </a:prstGeom>
          <a:noFill/>
          <a:ln w="9525">
            <a:solidFill>
              <a:schemeClr val="tx1"/>
            </a:solidFill>
            <a:round/>
            <a:headEnd type="triangle" w="lg" len="lg"/>
            <a:tailEnd/>
          </a:ln>
        </p:spPr>
        <p:txBody>
          <a:bodyPr/>
          <a:lstStyle/>
          <a:p>
            <a:endParaRPr lang="en-US"/>
          </a:p>
        </p:txBody>
      </p:sp>
      <p:sp>
        <p:nvSpPr>
          <p:cNvPr id="174102" name="Line 22"/>
          <p:cNvSpPr>
            <a:spLocks noChangeShapeType="1"/>
          </p:cNvSpPr>
          <p:nvPr/>
        </p:nvSpPr>
        <p:spPr bwMode="auto">
          <a:xfrm flipH="1">
            <a:off x="4724400" y="5181600"/>
            <a:ext cx="609600" cy="0"/>
          </a:xfrm>
          <a:prstGeom prst="line">
            <a:avLst/>
          </a:prstGeom>
          <a:noFill/>
          <a:ln w="9525">
            <a:solidFill>
              <a:schemeClr val="tx1"/>
            </a:solidFill>
            <a:round/>
            <a:headEnd type="triangle" w="lg" len="lg"/>
            <a:tailEnd/>
          </a:ln>
        </p:spPr>
        <p:txBody>
          <a:bodyPr/>
          <a:lstStyle/>
          <a:p>
            <a:endParaRPr lang="en-US"/>
          </a:p>
        </p:txBody>
      </p:sp>
      <p:sp>
        <p:nvSpPr>
          <p:cNvPr id="174103" name="Line 23"/>
          <p:cNvSpPr>
            <a:spLocks noChangeShapeType="1"/>
          </p:cNvSpPr>
          <p:nvPr/>
        </p:nvSpPr>
        <p:spPr bwMode="auto">
          <a:xfrm flipH="1">
            <a:off x="4724400" y="4800600"/>
            <a:ext cx="609600" cy="0"/>
          </a:xfrm>
          <a:prstGeom prst="line">
            <a:avLst/>
          </a:prstGeom>
          <a:noFill/>
          <a:ln w="9525">
            <a:solidFill>
              <a:schemeClr val="tx1"/>
            </a:solidFill>
            <a:round/>
            <a:headEnd type="triangle" w="lg" len="lg"/>
            <a:tailEnd/>
          </a:ln>
        </p:spPr>
        <p:txBody>
          <a:bodyPr/>
          <a:lstStyle/>
          <a:p>
            <a:endParaRPr lang="en-US"/>
          </a:p>
        </p:txBody>
      </p:sp>
      <p:sp>
        <p:nvSpPr>
          <p:cNvPr id="174104" name="Rectangle 24"/>
          <p:cNvSpPr>
            <a:spLocks noChangeArrowheads="1"/>
          </p:cNvSpPr>
          <p:nvPr/>
        </p:nvSpPr>
        <p:spPr bwMode="auto">
          <a:xfrm>
            <a:off x="715963" y="6065838"/>
            <a:ext cx="322262" cy="519112"/>
          </a:xfrm>
          <a:prstGeom prst="rect">
            <a:avLst/>
          </a:prstGeom>
          <a:noFill/>
          <a:ln w="9525">
            <a:noFill/>
            <a:miter lim="800000"/>
            <a:headEnd/>
            <a:tailEnd/>
          </a:ln>
        </p:spPr>
        <p:txBody>
          <a:bodyPr wrap="none">
            <a:spAutoFit/>
          </a:bodyPr>
          <a:lstStyle/>
          <a:p>
            <a:r>
              <a:rPr lang="en-US" sz="2800" i="1">
                <a:latin typeface="Times New Roman" pitchFamily="18" charset="0"/>
              </a:rPr>
              <a:t>z</a:t>
            </a:r>
          </a:p>
        </p:txBody>
      </p:sp>
      <p:sp>
        <p:nvSpPr>
          <p:cNvPr id="174105" name="Rectangle 25"/>
          <p:cNvSpPr>
            <a:spLocks noChangeArrowheads="1"/>
          </p:cNvSpPr>
          <p:nvPr/>
        </p:nvSpPr>
        <p:spPr bwMode="auto">
          <a:xfrm>
            <a:off x="4343400" y="3276600"/>
            <a:ext cx="587375" cy="519113"/>
          </a:xfrm>
          <a:prstGeom prst="rect">
            <a:avLst/>
          </a:prstGeom>
          <a:noFill/>
          <a:ln w="9525">
            <a:noFill/>
            <a:miter lim="800000"/>
            <a:headEnd/>
            <a:tailEnd/>
          </a:ln>
        </p:spPr>
        <p:txBody>
          <a:bodyPr wrap="none">
            <a:spAutoFit/>
          </a:bodyPr>
          <a:lstStyle/>
          <a:p>
            <a:r>
              <a:rPr lang="en-US" sz="2800" i="1">
                <a:latin typeface="Times New Roman" pitchFamily="18" charset="0"/>
              </a:rPr>
              <a:t>x y</a:t>
            </a:r>
          </a:p>
        </p:txBody>
      </p:sp>
      <p:sp>
        <p:nvSpPr>
          <p:cNvPr id="174106" name="AutoShape 26"/>
          <p:cNvSpPr>
            <a:spLocks noChangeArrowheads="1"/>
          </p:cNvSpPr>
          <p:nvPr/>
        </p:nvSpPr>
        <p:spPr bwMode="auto">
          <a:xfrm>
            <a:off x="3124200" y="3657600"/>
            <a:ext cx="990600" cy="533400"/>
          </a:xfrm>
          <a:prstGeom prst="flowChartDelay">
            <a:avLst/>
          </a:prstGeom>
          <a:solidFill>
            <a:schemeClr val="accent1"/>
          </a:solidFill>
          <a:ln w="9525">
            <a:noFill/>
            <a:miter lim="800000"/>
            <a:headEnd/>
            <a:tailEnd/>
          </a:ln>
        </p:spPr>
        <p:txBody>
          <a:bodyPr wrap="none" anchor="ctr"/>
          <a:lstStyle/>
          <a:p>
            <a:endParaRPr lang="en-US"/>
          </a:p>
        </p:txBody>
      </p:sp>
      <p:sp>
        <p:nvSpPr>
          <p:cNvPr id="174107" name="Line 27"/>
          <p:cNvSpPr>
            <a:spLocks noChangeShapeType="1"/>
          </p:cNvSpPr>
          <p:nvPr/>
        </p:nvSpPr>
        <p:spPr bwMode="auto">
          <a:xfrm>
            <a:off x="4724400" y="5181600"/>
            <a:ext cx="0" cy="914400"/>
          </a:xfrm>
          <a:prstGeom prst="line">
            <a:avLst/>
          </a:prstGeom>
          <a:noFill/>
          <a:ln w="9525">
            <a:solidFill>
              <a:schemeClr val="tx1"/>
            </a:solidFill>
            <a:round/>
            <a:headEnd/>
            <a:tailEnd/>
          </a:ln>
        </p:spPr>
        <p:txBody>
          <a:bodyPr/>
          <a:lstStyle/>
          <a:p>
            <a:endParaRPr lang="en-US"/>
          </a:p>
        </p:txBody>
      </p:sp>
      <p:sp>
        <p:nvSpPr>
          <p:cNvPr id="174108" name="Line 28"/>
          <p:cNvSpPr>
            <a:spLocks noChangeShapeType="1"/>
          </p:cNvSpPr>
          <p:nvPr/>
        </p:nvSpPr>
        <p:spPr bwMode="auto">
          <a:xfrm flipH="1">
            <a:off x="4191000" y="6096000"/>
            <a:ext cx="533400" cy="0"/>
          </a:xfrm>
          <a:prstGeom prst="line">
            <a:avLst/>
          </a:prstGeom>
          <a:noFill/>
          <a:ln w="9525">
            <a:solidFill>
              <a:schemeClr val="tx1"/>
            </a:solidFill>
            <a:round/>
            <a:headEnd/>
            <a:tailEnd/>
          </a:ln>
        </p:spPr>
        <p:txBody>
          <a:bodyPr/>
          <a:lstStyle/>
          <a:p>
            <a:endParaRPr lang="en-US"/>
          </a:p>
        </p:txBody>
      </p:sp>
      <p:sp>
        <p:nvSpPr>
          <p:cNvPr id="174109" name="Line 29"/>
          <p:cNvSpPr>
            <a:spLocks noChangeShapeType="1"/>
          </p:cNvSpPr>
          <p:nvPr/>
        </p:nvSpPr>
        <p:spPr bwMode="auto">
          <a:xfrm flipH="1" flipV="1">
            <a:off x="4724400" y="3886200"/>
            <a:ext cx="0" cy="914400"/>
          </a:xfrm>
          <a:prstGeom prst="line">
            <a:avLst/>
          </a:prstGeom>
          <a:noFill/>
          <a:ln w="9525">
            <a:solidFill>
              <a:schemeClr val="tx1"/>
            </a:solidFill>
            <a:round/>
            <a:headEnd/>
            <a:tailEnd/>
          </a:ln>
        </p:spPr>
        <p:txBody>
          <a:bodyPr/>
          <a:lstStyle/>
          <a:p>
            <a:endParaRPr lang="en-US"/>
          </a:p>
        </p:txBody>
      </p:sp>
      <p:sp>
        <p:nvSpPr>
          <p:cNvPr id="174110" name="Line 30"/>
          <p:cNvSpPr>
            <a:spLocks noChangeShapeType="1"/>
          </p:cNvSpPr>
          <p:nvPr/>
        </p:nvSpPr>
        <p:spPr bwMode="auto">
          <a:xfrm flipH="1">
            <a:off x="4114800" y="3886200"/>
            <a:ext cx="609600" cy="0"/>
          </a:xfrm>
          <a:prstGeom prst="line">
            <a:avLst/>
          </a:prstGeom>
          <a:noFill/>
          <a:ln w="9525">
            <a:solidFill>
              <a:schemeClr val="tx1"/>
            </a:solidFill>
            <a:round/>
            <a:headEnd/>
            <a:tailEnd/>
          </a:ln>
        </p:spPr>
        <p:txBody>
          <a:bodyPr/>
          <a:lstStyle/>
          <a:p>
            <a:endParaRPr lang="en-US"/>
          </a:p>
        </p:txBody>
      </p:sp>
      <p:sp>
        <p:nvSpPr>
          <p:cNvPr id="174111" name="Line 31"/>
          <p:cNvSpPr>
            <a:spLocks noChangeShapeType="1"/>
          </p:cNvSpPr>
          <p:nvPr/>
        </p:nvSpPr>
        <p:spPr bwMode="auto">
          <a:xfrm flipH="1">
            <a:off x="4114800" y="4953000"/>
            <a:ext cx="1295400" cy="0"/>
          </a:xfrm>
          <a:prstGeom prst="line">
            <a:avLst/>
          </a:prstGeom>
          <a:noFill/>
          <a:ln w="9525">
            <a:solidFill>
              <a:schemeClr val="tx1"/>
            </a:solidFill>
            <a:round/>
            <a:headEnd type="triangle" w="lg" len="lg"/>
            <a:tailEnd/>
          </a:ln>
        </p:spPr>
        <p:txBody>
          <a:bodyPr/>
          <a:lstStyle/>
          <a:p>
            <a:endParaRPr lang="en-US"/>
          </a:p>
        </p:txBody>
      </p:sp>
      <p:sp>
        <p:nvSpPr>
          <p:cNvPr id="174112" name="Line 32"/>
          <p:cNvSpPr>
            <a:spLocks noChangeShapeType="1"/>
          </p:cNvSpPr>
          <p:nvPr/>
        </p:nvSpPr>
        <p:spPr bwMode="auto">
          <a:xfrm flipH="1">
            <a:off x="1143000" y="5105400"/>
            <a:ext cx="1981200" cy="0"/>
          </a:xfrm>
          <a:prstGeom prst="line">
            <a:avLst/>
          </a:prstGeom>
          <a:noFill/>
          <a:ln w="9525">
            <a:solidFill>
              <a:schemeClr val="tx1"/>
            </a:solidFill>
            <a:round/>
            <a:headEnd type="triangle" w="lg" len="lg"/>
            <a:tailEnd/>
          </a:ln>
        </p:spPr>
        <p:txBody>
          <a:bodyPr/>
          <a:lstStyle/>
          <a:p>
            <a:endParaRPr lang="en-US"/>
          </a:p>
        </p:txBody>
      </p:sp>
      <p:sp>
        <p:nvSpPr>
          <p:cNvPr id="174113" name="Line 33"/>
          <p:cNvSpPr>
            <a:spLocks noChangeShapeType="1"/>
          </p:cNvSpPr>
          <p:nvPr/>
        </p:nvSpPr>
        <p:spPr bwMode="auto">
          <a:xfrm flipH="1">
            <a:off x="1143000" y="4876800"/>
            <a:ext cx="1981200" cy="0"/>
          </a:xfrm>
          <a:prstGeom prst="line">
            <a:avLst/>
          </a:prstGeom>
          <a:noFill/>
          <a:ln w="9525">
            <a:solidFill>
              <a:schemeClr val="tx1"/>
            </a:solidFill>
            <a:round/>
            <a:headEnd type="triangle" w="lg" len="lg"/>
            <a:tailEnd/>
          </a:ln>
        </p:spPr>
        <p:txBody>
          <a:bodyPr/>
          <a:lstStyle/>
          <a:p>
            <a:endParaRPr lang="en-US"/>
          </a:p>
        </p:txBody>
      </p:sp>
      <p:sp>
        <p:nvSpPr>
          <p:cNvPr id="174114" name="Rectangle 34"/>
          <p:cNvSpPr>
            <a:spLocks noChangeArrowheads="1"/>
          </p:cNvSpPr>
          <p:nvPr/>
        </p:nvSpPr>
        <p:spPr bwMode="auto">
          <a:xfrm>
            <a:off x="762000" y="4419600"/>
            <a:ext cx="341313" cy="519113"/>
          </a:xfrm>
          <a:prstGeom prst="rect">
            <a:avLst/>
          </a:prstGeom>
          <a:noFill/>
          <a:ln w="9525">
            <a:noFill/>
            <a:miter lim="800000"/>
            <a:headEnd/>
            <a:tailEnd/>
          </a:ln>
        </p:spPr>
        <p:txBody>
          <a:bodyPr wrap="none">
            <a:spAutoFit/>
          </a:bodyPr>
          <a:lstStyle/>
          <a:p>
            <a:r>
              <a:rPr lang="en-US" sz="2800" i="1">
                <a:latin typeface="Times New Roman" pitchFamily="18" charset="0"/>
              </a:rPr>
              <a:t>x</a:t>
            </a:r>
          </a:p>
        </p:txBody>
      </p:sp>
      <p:sp>
        <p:nvSpPr>
          <p:cNvPr id="174115" name="Rectangle 35"/>
          <p:cNvSpPr>
            <a:spLocks noChangeArrowheads="1"/>
          </p:cNvSpPr>
          <p:nvPr/>
        </p:nvSpPr>
        <p:spPr bwMode="auto">
          <a:xfrm>
            <a:off x="990600" y="5029200"/>
            <a:ext cx="322263" cy="519113"/>
          </a:xfrm>
          <a:prstGeom prst="rect">
            <a:avLst/>
          </a:prstGeom>
          <a:noFill/>
          <a:ln w="9525">
            <a:noFill/>
            <a:miter lim="800000"/>
            <a:headEnd/>
            <a:tailEnd/>
          </a:ln>
        </p:spPr>
        <p:txBody>
          <a:bodyPr wrap="none">
            <a:spAutoFit/>
          </a:bodyPr>
          <a:lstStyle/>
          <a:p>
            <a:r>
              <a:rPr lang="en-US" sz="2800" i="1">
                <a:latin typeface="Times New Roman" pitchFamily="18" charset="0"/>
              </a:rPr>
              <a:t>z</a:t>
            </a:r>
          </a:p>
        </p:txBody>
      </p:sp>
      <p:sp>
        <p:nvSpPr>
          <p:cNvPr id="174116" name="AutoShape 36"/>
          <p:cNvSpPr>
            <a:spLocks noChangeArrowheads="1"/>
          </p:cNvSpPr>
          <p:nvPr/>
        </p:nvSpPr>
        <p:spPr bwMode="auto">
          <a:xfrm>
            <a:off x="3124200" y="4724400"/>
            <a:ext cx="990600" cy="533400"/>
          </a:xfrm>
          <a:prstGeom prst="flowChartDelay">
            <a:avLst/>
          </a:prstGeom>
          <a:solidFill>
            <a:schemeClr val="accent1"/>
          </a:solidFill>
          <a:ln w="9525">
            <a:noFill/>
            <a:miter lim="800000"/>
            <a:headEnd/>
            <a:tailEnd/>
          </a:ln>
        </p:spPr>
        <p:txBody>
          <a:bodyPr wrap="none" anchor="ctr"/>
          <a:lstStyle/>
          <a:p>
            <a:endParaRPr lang="en-US"/>
          </a:p>
        </p:txBody>
      </p:sp>
      <p:sp>
        <p:nvSpPr>
          <p:cNvPr id="174117" name="Rectangle 37"/>
          <p:cNvSpPr>
            <a:spLocks noChangeArrowheads="1"/>
          </p:cNvSpPr>
          <p:nvPr/>
        </p:nvSpPr>
        <p:spPr bwMode="auto">
          <a:xfrm>
            <a:off x="4038600" y="4419600"/>
            <a:ext cx="568325" cy="519113"/>
          </a:xfrm>
          <a:prstGeom prst="rect">
            <a:avLst/>
          </a:prstGeom>
          <a:noFill/>
          <a:ln w="9525">
            <a:noFill/>
            <a:miter lim="800000"/>
            <a:headEnd/>
            <a:tailEnd/>
          </a:ln>
        </p:spPr>
        <p:txBody>
          <a:bodyPr wrap="none">
            <a:spAutoFit/>
          </a:bodyPr>
          <a:lstStyle/>
          <a:p>
            <a:r>
              <a:rPr lang="en-US" sz="2800" i="1">
                <a:latin typeface="Times New Roman" pitchFamily="18" charset="0"/>
              </a:rPr>
              <a:t>x z</a:t>
            </a:r>
          </a:p>
        </p:txBody>
      </p:sp>
      <p:sp>
        <p:nvSpPr>
          <p:cNvPr id="174118" name="Rectangle 38"/>
          <p:cNvSpPr>
            <a:spLocks noChangeArrowheads="1"/>
          </p:cNvSpPr>
          <p:nvPr/>
        </p:nvSpPr>
        <p:spPr bwMode="auto">
          <a:xfrm>
            <a:off x="4267200" y="6172200"/>
            <a:ext cx="568325" cy="519113"/>
          </a:xfrm>
          <a:prstGeom prst="rect">
            <a:avLst/>
          </a:prstGeom>
          <a:noFill/>
          <a:ln w="9525">
            <a:noFill/>
            <a:miter lim="800000"/>
            <a:headEnd/>
            <a:tailEnd/>
          </a:ln>
        </p:spPr>
        <p:txBody>
          <a:bodyPr wrap="none">
            <a:spAutoFit/>
          </a:bodyPr>
          <a:lstStyle/>
          <a:p>
            <a:r>
              <a:rPr lang="en-US" sz="2800" i="1">
                <a:latin typeface="Times New Roman" pitchFamily="18" charset="0"/>
              </a:rPr>
              <a:t>y z</a:t>
            </a:r>
          </a:p>
        </p:txBody>
      </p:sp>
      <p:sp>
        <p:nvSpPr>
          <p:cNvPr id="174119" name="Rectangle 39"/>
          <p:cNvSpPr>
            <a:spLocks noChangeArrowheads="1"/>
          </p:cNvSpPr>
          <p:nvPr/>
        </p:nvSpPr>
        <p:spPr bwMode="auto">
          <a:xfrm>
            <a:off x="6400800" y="4343400"/>
            <a:ext cx="2190750" cy="519113"/>
          </a:xfrm>
          <a:prstGeom prst="rect">
            <a:avLst/>
          </a:prstGeom>
          <a:noFill/>
          <a:ln w="9525">
            <a:noFill/>
            <a:miter lim="800000"/>
            <a:headEnd/>
            <a:tailEnd/>
          </a:ln>
        </p:spPr>
        <p:txBody>
          <a:bodyPr wrap="none">
            <a:spAutoFit/>
          </a:bodyPr>
          <a:lstStyle/>
          <a:p>
            <a:r>
              <a:rPr lang="en-US" sz="2800" i="1">
                <a:latin typeface="Times New Roman" pitchFamily="18" charset="0"/>
              </a:rPr>
              <a:t>x y + x z + y z</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4085">
                                            <p:txEl>
                                              <p:pRg st="0" end="0"/>
                                            </p:txEl>
                                          </p:spTgt>
                                        </p:tgtEl>
                                        <p:attrNameLst>
                                          <p:attrName>style.visibility</p:attrName>
                                        </p:attrNameLst>
                                      </p:cBhvr>
                                      <p:to>
                                        <p:strVal val="visible"/>
                                      </p:to>
                                    </p:set>
                                    <p:anim calcmode="lin" valueType="num">
                                      <p:cBhvr additive="base">
                                        <p:cTn id="7" dur="500" fill="hold"/>
                                        <p:tgtEl>
                                          <p:spTgt spid="17408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408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74098"/>
                                        </p:tgtEl>
                                        <p:attrNameLst>
                                          <p:attrName>style.visibility</p:attrName>
                                        </p:attrNameLst>
                                      </p:cBhvr>
                                      <p:to>
                                        <p:strVal val="visible"/>
                                      </p:to>
                                    </p:set>
                                    <p:animEffect transition="in" filter="wipe(left)">
                                      <p:cBhvr>
                                        <p:cTn id="13" dur="500"/>
                                        <p:tgtEl>
                                          <p:spTgt spid="174098"/>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74096"/>
                                        </p:tgtEl>
                                        <p:attrNameLst>
                                          <p:attrName>style.visibility</p:attrName>
                                        </p:attrNameLst>
                                      </p:cBhvr>
                                      <p:to>
                                        <p:strVal val="visible"/>
                                      </p:to>
                                    </p:set>
                                    <p:animEffect transition="in" filter="wipe(left)">
                                      <p:cBhvr>
                                        <p:cTn id="17" dur="500"/>
                                        <p:tgtEl>
                                          <p:spTgt spid="174096"/>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74099"/>
                                        </p:tgtEl>
                                        <p:attrNameLst>
                                          <p:attrName>style.visibility</p:attrName>
                                        </p:attrNameLst>
                                      </p:cBhvr>
                                      <p:to>
                                        <p:strVal val="visible"/>
                                      </p:to>
                                    </p:set>
                                    <p:animEffect transition="in" filter="wipe(left)">
                                      <p:cBhvr>
                                        <p:cTn id="21" dur="500"/>
                                        <p:tgtEl>
                                          <p:spTgt spid="174099"/>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74095"/>
                                        </p:tgtEl>
                                        <p:attrNameLst>
                                          <p:attrName>style.visibility</p:attrName>
                                        </p:attrNameLst>
                                      </p:cBhvr>
                                      <p:to>
                                        <p:strVal val="visible"/>
                                      </p:to>
                                    </p:set>
                                    <p:animEffect transition="in" filter="wipe(left)">
                                      <p:cBhvr>
                                        <p:cTn id="25" dur="500"/>
                                        <p:tgtEl>
                                          <p:spTgt spid="174095"/>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74106"/>
                                        </p:tgtEl>
                                        <p:attrNameLst>
                                          <p:attrName>style.visibility</p:attrName>
                                        </p:attrNameLst>
                                      </p:cBhvr>
                                      <p:to>
                                        <p:strVal val="visible"/>
                                      </p:to>
                                    </p:set>
                                    <p:animEffect transition="in" filter="wipe(left)">
                                      <p:cBhvr>
                                        <p:cTn id="29" dur="500"/>
                                        <p:tgtEl>
                                          <p:spTgt spid="174106"/>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74110"/>
                                        </p:tgtEl>
                                        <p:attrNameLst>
                                          <p:attrName>style.visibility</p:attrName>
                                        </p:attrNameLst>
                                      </p:cBhvr>
                                      <p:to>
                                        <p:strVal val="visible"/>
                                      </p:to>
                                    </p:set>
                                    <p:animEffect transition="in" filter="wipe(left)">
                                      <p:cBhvr>
                                        <p:cTn id="33" dur="500"/>
                                        <p:tgtEl>
                                          <p:spTgt spid="174110"/>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74105"/>
                                        </p:tgtEl>
                                        <p:attrNameLst>
                                          <p:attrName>style.visibility</p:attrName>
                                        </p:attrNameLst>
                                      </p:cBhvr>
                                      <p:to>
                                        <p:strVal val="visible"/>
                                      </p:to>
                                    </p:set>
                                    <p:animEffect transition="in" filter="wipe(left)">
                                      <p:cBhvr>
                                        <p:cTn id="37" dur="500"/>
                                        <p:tgtEl>
                                          <p:spTgt spid="174105"/>
                                        </p:tgtEl>
                                      </p:cBhvr>
                                    </p:animEffect>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174109"/>
                                        </p:tgtEl>
                                        <p:attrNameLst>
                                          <p:attrName>style.visibility</p:attrName>
                                        </p:attrNameLst>
                                      </p:cBhvr>
                                      <p:to>
                                        <p:strVal val="visible"/>
                                      </p:to>
                                    </p:set>
                                    <p:animEffect transition="in" filter="wipe(up)">
                                      <p:cBhvr>
                                        <p:cTn id="41" dur="500"/>
                                        <p:tgtEl>
                                          <p:spTgt spid="174109"/>
                                        </p:tgtEl>
                                      </p:cBhvr>
                                    </p:animEffect>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174103"/>
                                        </p:tgtEl>
                                        <p:attrNameLst>
                                          <p:attrName>style.visibility</p:attrName>
                                        </p:attrNameLst>
                                      </p:cBhvr>
                                      <p:to>
                                        <p:strVal val="visible"/>
                                      </p:to>
                                    </p:set>
                                    <p:animEffect transition="in" filter="wipe(left)">
                                      <p:cBhvr>
                                        <p:cTn id="45" dur="500"/>
                                        <p:tgtEl>
                                          <p:spTgt spid="17410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74114"/>
                                        </p:tgtEl>
                                        <p:attrNameLst>
                                          <p:attrName>style.visibility</p:attrName>
                                        </p:attrNameLst>
                                      </p:cBhvr>
                                      <p:to>
                                        <p:strVal val="visible"/>
                                      </p:to>
                                    </p:set>
                                    <p:animEffect transition="in" filter="wipe(left)">
                                      <p:cBhvr>
                                        <p:cTn id="50" dur="500"/>
                                        <p:tgtEl>
                                          <p:spTgt spid="174114"/>
                                        </p:tgtEl>
                                      </p:cBhvr>
                                    </p:animEffect>
                                  </p:child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174113"/>
                                        </p:tgtEl>
                                        <p:attrNameLst>
                                          <p:attrName>style.visibility</p:attrName>
                                        </p:attrNameLst>
                                      </p:cBhvr>
                                      <p:to>
                                        <p:strVal val="visible"/>
                                      </p:to>
                                    </p:set>
                                    <p:animEffect transition="in" filter="wipe(left)">
                                      <p:cBhvr>
                                        <p:cTn id="54" dur="500"/>
                                        <p:tgtEl>
                                          <p:spTgt spid="174113"/>
                                        </p:tgtEl>
                                      </p:cBhvr>
                                    </p:animEffect>
                                  </p:childTnLst>
                                </p:cTn>
                              </p:par>
                            </p:childTnLst>
                          </p:cTn>
                        </p:par>
                        <p:par>
                          <p:cTn id="55" fill="hold">
                            <p:stCondLst>
                              <p:cond delay="1000"/>
                            </p:stCondLst>
                            <p:childTnLst>
                              <p:par>
                                <p:cTn id="56" presetID="22" presetClass="entr" presetSubtype="8" fill="hold" grpId="0" nodeType="afterEffect">
                                  <p:stCondLst>
                                    <p:cond delay="0"/>
                                  </p:stCondLst>
                                  <p:childTnLst>
                                    <p:set>
                                      <p:cBhvr>
                                        <p:cTn id="57" dur="1" fill="hold">
                                          <p:stCondLst>
                                            <p:cond delay="0"/>
                                          </p:stCondLst>
                                        </p:cTn>
                                        <p:tgtEl>
                                          <p:spTgt spid="174115"/>
                                        </p:tgtEl>
                                        <p:attrNameLst>
                                          <p:attrName>style.visibility</p:attrName>
                                        </p:attrNameLst>
                                      </p:cBhvr>
                                      <p:to>
                                        <p:strVal val="visible"/>
                                      </p:to>
                                    </p:set>
                                    <p:animEffect transition="in" filter="wipe(left)">
                                      <p:cBhvr>
                                        <p:cTn id="58" dur="500"/>
                                        <p:tgtEl>
                                          <p:spTgt spid="174115"/>
                                        </p:tgtEl>
                                      </p:cBhvr>
                                    </p:animEffect>
                                  </p:childTnLst>
                                </p:cTn>
                              </p:par>
                            </p:childTnLst>
                          </p:cTn>
                        </p:par>
                        <p:par>
                          <p:cTn id="59" fill="hold">
                            <p:stCondLst>
                              <p:cond delay="1500"/>
                            </p:stCondLst>
                            <p:childTnLst>
                              <p:par>
                                <p:cTn id="60" presetID="22" presetClass="entr" presetSubtype="8" fill="hold" grpId="0" nodeType="afterEffect">
                                  <p:stCondLst>
                                    <p:cond delay="0"/>
                                  </p:stCondLst>
                                  <p:childTnLst>
                                    <p:set>
                                      <p:cBhvr>
                                        <p:cTn id="61" dur="1" fill="hold">
                                          <p:stCondLst>
                                            <p:cond delay="0"/>
                                          </p:stCondLst>
                                        </p:cTn>
                                        <p:tgtEl>
                                          <p:spTgt spid="174112"/>
                                        </p:tgtEl>
                                        <p:attrNameLst>
                                          <p:attrName>style.visibility</p:attrName>
                                        </p:attrNameLst>
                                      </p:cBhvr>
                                      <p:to>
                                        <p:strVal val="visible"/>
                                      </p:to>
                                    </p:set>
                                    <p:animEffect transition="in" filter="wipe(left)">
                                      <p:cBhvr>
                                        <p:cTn id="62" dur="500"/>
                                        <p:tgtEl>
                                          <p:spTgt spid="174112"/>
                                        </p:tgtEl>
                                      </p:cBhvr>
                                    </p:animEffect>
                                  </p:childTnLst>
                                </p:cTn>
                              </p:par>
                            </p:childTnLst>
                          </p:cTn>
                        </p:par>
                        <p:par>
                          <p:cTn id="63" fill="hold">
                            <p:stCondLst>
                              <p:cond delay="2000"/>
                            </p:stCondLst>
                            <p:childTnLst>
                              <p:par>
                                <p:cTn id="64" presetID="22" presetClass="entr" presetSubtype="8" fill="hold" grpId="0" nodeType="afterEffect">
                                  <p:stCondLst>
                                    <p:cond delay="0"/>
                                  </p:stCondLst>
                                  <p:childTnLst>
                                    <p:set>
                                      <p:cBhvr>
                                        <p:cTn id="65" dur="1" fill="hold">
                                          <p:stCondLst>
                                            <p:cond delay="0"/>
                                          </p:stCondLst>
                                        </p:cTn>
                                        <p:tgtEl>
                                          <p:spTgt spid="174116"/>
                                        </p:tgtEl>
                                        <p:attrNameLst>
                                          <p:attrName>style.visibility</p:attrName>
                                        </p:attrNameLst>
                                      </p:cBhvr>
                                      <p:to>
                                        <p:strVal val="visible"/>
                                      </p:to>
                                    </p:set>
                                    <p:animEffect transition="in" filter="wipe(left)">
                                      <p:cBhvr>
                                        <p:cTn id="66" dur="500"/>
                                        <p:tgtEl>
                                          <p:spTgt spid="174116"/>
                                        </p:tgtEl>
                                      </p:cBhvr>
                                    </p:animEffect>
                                  </p:childTnLst>
                                </p:cTn>
                              </p:par>
                            </p:childTnLst>
                          </p:cTn>
                        </p:par>
                        <p:par>
                          <p:cTn id="67" fill="hold">
                            <p:stCondLst>
                              <p:cond delay="2500"/>
                            </p:stCondLst>
                            <p:childTnLst>
                              <p:par>
                                <p:cTn id="68" presetID="22" presetClass="entr" presetSubtype="8" fill="hold" grpId="0" nodeType="afterEffect">
                                  <p:stCondLst>
                                    <p:cond delay="0"/>
                                  </p:stCondLst>
                                  <p:childTnLst>
                                    <p:set>
                                      <p:cBhvr>
                                        <p:cTn id="69" dur="1" fill="hold">
                                          <p:stCondLst>
                                            <p:cond delay="0"/>
                                          </p:stCondLst>
                                        </p:cTn>
                                        <p:tgtEl>
                                          <p:spTgt spid="174111"/>
                                        </p:tgtEl>
                                        <p:attrNameLst>
                                          <p:attrName>style.visibility</p:attrName>
                                        </p:attrNameLst>
                                      </p:cBhvr>
                                      <p:to>
                                        <p:strVal val="visible"/>
                                      </p:to>
                                    </p:set>
                                    <p:animEffect transition="in" filter="wipe(left)">
                                      <p:cBhvr>
                                        <p:cTn id="70" dur="500"/>
                                        <p:tgtEl>
                                          <p:spTgt spid="174111"/>
                                        </p:tgtEl>
                                      </p:cBhvr>
                                    </p:animEffect>
                                  </p:childTnLst>
                                </p:cTn>
                              </p:par>
                            </p:childTnLst>
                          </p:cTn>
                        </p:par>
                        <p:par>
                          <p:cTn id="71" fill="hold">
                            <p:stCondLst>
                              <p:cond delay="3000"/>
                            </p:stCondLst>
                            <p:childTnLst>
                              <p:par>
                                <p:cTn id="72" presetID="22" presetClass="entr" presetSubtype="8" fill="hold" grpId="0" nodeType="afterEffect">
                                  <p:stCondLst>
                                    <p:cond delay="0"/>
                                  </p:stCondLst>
                                  <p:childTnLst>
                                    <p:set>
                                      <p:cBhvr>
                                        <p:cTn id="73" dur="1" fill="hold">
                                          <p:stCondLst>
                                            <p:cond delay="0"/>
                                          </p:stCondLst>
                                        </p:cTn>
                                        <p:tgtEl>
                                          <p:spTgt spid="174117"/>
                                        </p:tgtEl>
                                        <p:attrNameLst>
                                          <p:attrName>style.visibility</p:attrName>
                                        </p:attrNameLst>
                                      </p:cBhvr>
                                      <p:to>
                                        <p:strVal val="visible"/>
                                      </p:to>
                                    </p:set>
                                    <p:animEffect transition="in" filter="wipe(left)">
                                      <p:cBhvr>
                                        <p:cTn id="74" dur="500"/>
                                        <p:tgtEl>
                                          <p:spTgt spid="174117"/>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74087"/>
                                        </p:tgtEl>
                                        <p:attrNameLst>
                                          <p:attrName>style.visibility</p:attrName>
                                        </p:attrNameLst>
                                      </p:cBhvr>
                                      <p:to>
                                        <p:strVal val="visible"/>
                                      </p:to>
                                    </p:set>
                                  </p:childTnLst>
                                </p:cTn>
                              </p:par>
                            </p:childTnLst>
                          </p:cTn>
                        </p:par>
                        <p:par>
                          <p:cTn id="79" fill="hold">
                            <p:stCondLst>
                              <p:cond delay="0"/>
                            </p:stCondLst>
                            <p:childTnLst>
                              <p:par>
                                <p:cTn id="80" presetID="22" presetClass="entr" presetSubtype="8" fill="hold" grpId="0" nodeType="afterEffect">
                                  <p:stCondLst>
                                    <p:cond delay="0"/>
                                  </p:stCondLst>
                                  <p:childTnLst>
                                    <p:set>
                                      <p:cBhvr>
                                        <p:cTn id="81" dur="1" fill="hold">
                                          <p:stCondLst>
                                            <p:cond delay="0"/>
                                          </p:stCondLst>
                                        </p:cTn>
                                        <p:tgtEl>
                                          <p:spTgt spid="174086"/>
                                        </p:tgtEl>
                                        <p:attrNameLst>
                                          <p:attrName>style.visibility</p:attrName>
                                        </p:attrNameLst>
                                      </p:cBhvr>
                                      <p:to>
                                        <p:strVal val="visible"/>
                                      </p:to>
                                    </p:set>
                                    <p:animEffect transition="in" filter="wipe(left)">
                                      <p:cBhvr>
                                        <p:cTn id="82" dur="500"/>
                                        <p:tgtEl>
                                          <p:spTgt spid="174086"/>
                                        </p:tgtEl>
                                      </p:cBhvr>
                                    </p:animEffect>
                                  </p:childTnLst>
                                </p:cTn>
                              </p:par>
                            </p:childTnLst>
                          </p:cTn>
                        </p:par>
                        <p:par>
                          <p:cTn id="83" fill="hold">
                            <p:stCondLst>
                              <p:cond delay="500"/>
                            </p:stCondLst>
                            <p:childTnLst>
                              <p:par>
                                <p:cTn id="84" presetID="1" presetClass="entr" presetSubtype="0" fill="hold" grpId="0" nodeType="afterEffect">
                                  <p:stCondLst>
                                    <p:cond delay="0"/>
                                  </p:stCondLst>
                                  <p:childTnLst>
                                    <p:set>
                                      <p:cBhvr>
                                        <p:cTn id="85" dur="1" fill="hold">
                                          <p:stCondLst>
                                            <p:cond delay="0"/>
                                          </p:stCondLst>
                                        </p:cTn>
                                        <p:tgtEl>
                                          <p:spTgt spid="174104"/>
                                        </p:tgtEl>
                                        <p:attrNameLst>
                                          <p:attrName>style.visibility</p:attrName>
                                        </p:attrNameLst>
                                      </p:cBhvr>
                                      <p:to>
                                        <p:strVal val="visible"/>
                                      </p:to>
                                    </p:set>
                                  </p:childTnLst>
                                </p:cTn>
                              </p:par>
                            </p:childTnLst>
                          </p:cTn>
                        </p:par>
                        <p:par>
                          <p:cTn id="86" fill="hold">
                            <p:stCondLst>
                              <p:cond delay="500"/>
                            </p:stCondLst>
                            <p:childTnLst>
                              <p:par>
                                <p:cTn id="87" presetID="22" presetClass="entr" presetSubtype="8" fill="hold" grpId="0" nodeType="afterEffect">
                                  <p:stCondLst>
                                    <p:cond delay="0"/>
                                  </p:stCondLst>
                                  <p:childTnLst>
                                    <p:set>
                                      <p:cBhvr>
                                        <p:cTn id="88" dur="1" fill="hold">
                                          <p:stCondLst>
                                            <p:cond delay="0"/>
                                          </p:stCondLst>
                                        </p:cTn>
                                        <p:tgtEl>
                                          <p:spTgt spid="174101"/>
                                        </p:tgtEl>
                                        <p:attrNameLst>
                                          <p:attrName>style.visibility</p:attrName>
                                        </p:attrNameLst>
                                      </p:cBhvr>
                                      <p:to>
                                        <p:strVal val="visible"/>
                                      </p:to>
                                    </p:set>
                                    <p:animEffect transition="in" filter="wipe(left)">
                                      <p:cBhvr>
                                        <p:cTn id="89" dur="500"/>
                                        <p:tgtEl>
                                          <p:spTgt spid="174101"/>
                                        </p:tgtEl>
                                      </p:cBhvr>
                                    </p:animEffect>
                                  </p:childTnLst>
                                </p:cTn>
                              </p:par>
                            </p:childTnLst>
                          </p:cTn>
                        </p:par>
                        <p:par>
                          <p:cTn id="90" fill="hold">
                            <p:stCondLst>
                              <p:cond delay="1000"/>
                            </p:stCondLst>
                            <p:childTnLst>
                              <p:par>
                                <p:cTn id="91" presetID="22" presetClass="entr" presetSubtype="8" fill="hold" grpId="0" nodeType="afterEffect">
                                  <p:stCondLst>
                                    <p:cond delay="0"/>
                                  </p:stCondLst>
                                  <p:childTnLst>
                                    <p:set>
                                      <p:cBhvr>
                                        <p:cTn id="92" dur="1" fill="hold">
                                          <p:stCondLst>
                                            <p:cond delay="0"/>
                                          </p:stCondLst>
                                        </p:cTn>
                                        <p:tgtEl>
                                          <p:spTgt spid="174100"/>
                                        </p:tgtEl>
                                        <p:attrNameLst>
                                          <p:attrName>style.visibility</p:attrName>
                                        </p:attrNameLst>
                                      </p:cBhvr>
                                      <p:to>
                                        <p:strVal val="visible"/>
                                      </p:to>
                                    </p:set>
                                    <p:animEffect transition="in" filter="wipe(left)">
                                      <p:cBhvr>
                                        <p:cTn id="93" dur="500"/>
                                        <p:tgtEl>
                                          <p:spTgt spid="174100"/>
                                        </p:tgtEl>
                                      </p:cBhvr>
                                    </p:animEffect>
                                  </p:childTnLst>
                                </p:cTn>
                              </p:par>
                            </p:childTnLst>
                          </p:cTn>
                        </p:par>
                        <p:par>
                          <p:cTn id="94" fill="hold">
                            <p:stCondLst>
                              <p:cond delay="1500"/>
                            </p:stCondLst>
                            <p:childTnLst>
                              <p:par>
                                <p:cTn id="95" presetID="22" presetClass="entr" presetSubtype="8" fill="hold" grpId="0" nodeType="afterEffect">
                                  <p:stCondLst>
                                    <p:cond delay="0"/>
                                  </p:stCondLst>
                                  <p:childTnLst>
                                    <p:set>
                                      <p:cBhvr>
                                        <p:cTn id="96" dur="1" fill="hold">
                                          <p:stCondLst>
                                            <p:cond delay="0"/>
                                          </p:stCondLst>
                                        </p:cTn>
                                        <p:tgtEl>
                                          <p:spTgt spid="174108"/>
                                        </p:tgtEl>
                                        <p:attrNameLst>
                                          <p:attrName>style.visibility</p:attrName>
                                        </p:attrNameLst>
                                      </p:cBhvr>
                                      <p:to>
                                        <p:strVal val="visible"/>
                                      </p:to>
                                    </p:set>
                                    <p:animEffect transition="in" filter="wipe(left)">
                                      <p:cBhvr>
                                        <p:cTn id="97" dur="500"/>
                                        <p:tgtEl>
                                          <p:spTgt spid="174108"/>
                                        </p:tgtEl>
                                      </p:cBhvr>
                                    </p:animEffect>
                                  </p:childTnLst>
                                </p:cTn>
                              </p:par>
                            </p:childTnLst>
                          </p:cTn>
                        </p:par>
                        <p:par>
                          <p:cTn id="98" fill="hold">
                            <p:stCondLst>
                              <p:cond delay="2000"/>
                            </p:stCondLst>
                            <p:childTnLst>
                              <p:par>
                                <p:cTn id="99" presetID="1" presetClass="entr" presetSubtype="0" fill="hold" grpId="0" nodeType="afterEffect">
                                  <p:stCondLst>
                                    <p:cond delay="0"/>
                                  </p:stCondLst>
                                  <p:childTnLst>
                                    <p:set>
                                      <p:cBhvr>
                                        <p:cTn id="100" dur="1" fill="hold">
                                          <p:stCondLst>
                                            <p:cond delay="0"/>
                                          </p:stCondLst>
                                        </p:cTn>
                                        <p:tgtEl>
                                          <p:spTgt spid="174118"/>
                                        </p:tgtEl>
                                        <p:attrNameLst>
                                          <p:attrName>style.visibility</p:attrName>
                                        </p:attrNameLst>
                                      </p:cBhvr>
                                      <p:to>
                                        <p:strVal val="visible"/>
                                      </p:to>
                                    </p:set>
                                  </p:childTnLst>
                                </p:cTn>
                              </p:par>
                            </p:childTnLst>
                          </p:cTn>
                        </p:par>
                        <p:par>
                          <p:cTn id="101" fill="hold">
                            <p:stCondLst>
                              <p:cond delay="2000"/>
                            </p:stCondLst>
                            <p:childTnLst>
                              <p:par>
                                <p:cTn id="102" presetID="22" presetClass="entr" presetSubtype="4" fill="hold" grpId="0" nodeType="afterEffect">
                                  <p:stCondLst>
                                    <p:cond delay="0"/>
                                  </p:stCondLst>
                                  <p:childTnLst>
                                    <p:set>
                                      <p:cBhvr>
                                        <p:cTn id="103" dur="1" fill="hold">
                                          <p:stCondLst>
                                            <p:cond delay="0"/>
                                          </p:stCondLst>
                                        </p:cTn>
                                        <p:tgtEl>
                                          <p:spTgt spid="174107"/>
                                        </p:tgtEl>
                                        <p:attrNameLst>
                                          <p:attrName>style.visibility</p:attrName>
                                        </p:attrNameLst>
                                      </p:cBhvr>
                                      <p:to>
                                        <p:strVal val="visible"/>
                                      </p:to>
                                    </p:set>
                                    <p:animEffect transition="in" filter="wipe(down)">
                                      <p:cBhvr>
                                        <p:cTn id="104" dur="500"/>
                                        <p:tgtEl>
                                          <p:spTgt spid="174107"/>
                                        </p:tgtEl>
                                      </p:cBhvr>
                                    </p:animEffect>
                                  </p:childTnLst>
                                </p:cTn>
                              </p:par>
                            </p:childTnLst>
                          </p:cTn>
                        </p:par>
                        <p:par>
                          <p:cTn id="105" fill="hold">
                            <p:stCondLst>
                              <p:cond delay="2500"/>
                            </p:stCondLst>
                            <p:childTnLst>
                              <p:par>
                                <p:cTn id="106" presetID="22" presetClass="entr" presetSubtype="8" fill="hold" grpId="0" nodeType="afterEffect">
                                  <p:stCondLst>
                                    <p:cond delay="0"/>
                                  </p:stCondLst>
                                  <p:childTnLst>
                                    <p:set>
                                      <p:cBhvr>
                                        <p:cTn id="107" dur="1" fill="hold">
                                          <p:stCondLst>
                                            <p:cond delay="0"/>
                                          </p:stCondLst>
                                        </p:cTn>
                                        <p:tgtEl>
                                          <p:spTgt spid="174102"/>
                                        </p:tgtEl>
                                        <p:attrNameLst>
                                          <p:attrName>style.visibility</p:attrName>
                                        </p:attrNameLst>
                                      </p:cBhvr>
                                      <p:to>
                                        <p:strVal val="visible"/>
                                      </p:to>
                                    </p:set>
                                    <p:animEffect transition="in" filter="wipe(left)">
                                      <p:cBhvr>
                                        <p:cTn id="108" dur="500"/>
                                        <p:tgtEl>
                                          <p:spTgt spid="174102"/>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2"/>
                                        </p:tgtEl>
                                        <p:attrNameLst>
                                          <p:attrName>style.visibility</p:attrName>
                                        </p:attrNameLst>
                                      </p:cBhvr>
                                      <p:to>
                                        <p:strVal val="visible"/>
                                      </p:to>
                                    </p:set>
                                    <p:animEffect transition="in" filter="wipe(left)">
                                      <p:cBhvr>
                                        <p:cTn id="113" dur="500"/>
                                        <p:tgtEl>
                                          <p:spTgt spid="2"/>
                                        </p:tgtEl>
                                      </p:cBhvr>
                                    </p:animEffect>
                                  </p:childTnLst>
                                </p:cTn>
                              </p:par>
                            </p:childTnLst>
                          </p:cTn>
                        </p:par>
                        <p:par>
                          <p:cTn id="114" fill="hold">
                            <p:stCondLst>
                              <p:cond delay="500"/>
                            </p:stCondLst>
                            <p:childTnLst>
                              <p:par>
                                <p:cTn id="115" presetID="22" presetClass="entr" presetSubtype="8" fill="hold" grpId="0" nodeType="afterEffect">
                                  <p:stCondLst>
                                    <p:cond delay="0"/>
                                  </p:stCondLst>
                                  <p:childTnLst>
                                    <p:set>
                                      <p:cBhvr>
                                        <p:cTn id="116" dur="1" fill="hold">
                                          <p:stCondLst>
                                            <p:cond delay="0"/>
                                          </p:stCondLst>
                                        </p:cTn>
                                        <p:tgtEl>
                                          <p:spTgt spid="174097"/>
                                        </p:tgtEl>
                                        <p:attrNameLst>
                                          <p:attrName>style.visibility</p:attrName>
                                        </p:attrNameLst>
                                      </p:cBhvr>
                                      <p:to>
                                        <p:strVal val="visible"/>
                                      </p:to>
                                    </p:set>
                                    <p:animEffect transition="in" filter="wipe(left)">
                                      <p:cBhvr>
                                        <p:cTn id="117" dur="500"/>
                                        <p:tgtEl>
                                          <p:spTgt spid="174097"/>
                                        </p:tgtEl>
                                      </p:cBhvr>
                                    </p:animEffect>
                                  </p:childTnLst>
                                </p:cTn>
                              </p:par>
                            </p:childTnLst>
                          </p:cTn>
                        </p:par>
                        <p:par>
                          <p:cTn id="118" fill="hold">
                            <p:stCondLst>
                              <p:cond delay="1000"/>
                            </p:stCondLst>
                            <p:childTnLst>
                              <p:par>
                                <p:cTn id="119" presetID="22" presetClass="entr" presetSubtype="8" fill="hold" grpId="0" nodeType="afterEffect">
                                  <p:stCondLst>
                                    <p:cond delay="0"/>
                                  </p:stCondLst>
                                  <p:childTnLst>
                                    <p:set>
                                      <p:cBhvr>
                                        <p:cTn id="120" dur="1" fill="hold">
                                          <p:stCondLst>
                                            <p:cond delay="0"/>
                                          </p:stCondLst>
                                        </p:cTn>
                                        <p:tgtEl>
                                          <p:spTgt spid="174119"/>
                                        </p:tgtEl>
                                        <p:attrNameLst>
                                          <p:attrName>style.visibility</p:attrName>
                                        </p:attrNameLst>
                                      </p:cBhvr>
                                      <p:to>
                                        <p:strVal val="visible"/>
                                      </p:to>
                                    </p:set>
                                    <p:animEffect transition="in" filter="wipe(left)">
                                      <p:cBhvr>
                                        <p:cTn id="121" dur="500"/>
                                        <p:tgtEl>
                                          <p:spTgt spid="174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6" grpId="0" animBg="1"/>
      <p:bldP spid="174087" grpId="0"/>
      <p:bldP spid="174095" grpId="0" animBg="1"/>
      <p:bldP spid="174096" grpId="0" animBg="1"/>
      <p:bldP spid="174097" grpId="0" animBg="1"/>
      <p:bldP spid="174098" grpId="0"/>
      <p:bldP spid="174099" grpId="0"/>
      <p:bldP spid="174100" grpId="0" animBg="1"/>
      <p:bldP spid="174101" grpId="0" animBg="1"/>
      <p:bldP spid="174102" grpId="0" animBg="1"/>
      <p:bldP spid="174103" grpId="0" animBg="1"/>
      <p:bldP spid="174104" grpId="0"/>
      <p:bldP spid="174105" grpId="0"/>
      <p:bldP spid="174106" grpId="0" animBg="1"/>
      <p:bldP spid="174107" grpId="0" animBg="1"/>
      <p:bldP spid="174108" grpId="0" animBg="1"/>
      <p:bldP spid="174109" grpId="0" animBg="1"/>
      <p:bldP spid="174110" grpId="0" animBg="1"/>
      <p:bldP spid="174111" grpId="0" animBg="1"/>
      <p:bldP spid="174112" grpId="0" animBg="1"/>
      <p:bldP spid="174113" grpId="0" animBg="1"/>
      <p:bldP spid="174114" grpId="0"/>
      <p:bldP spid="174115" grpId="0"/>
      <p:bldP spid="174116" grpId="0" animBg="1"/>
      <p:bldP spid="174117" grpId="0"/>
      <p:bldP spid="174118" grpId="0"/>
      <p:bldP spid="17411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a:xfrm>
            <a:off x="457200" y="274638"/>
            <a:ext cx="8229600" cy="1020762"/>
          </a:xfrm>
          <a:noFill/>
        </p:spPr>
        <p:txBody>
          <a:bodyPr/>
          <a:lstStyle/>
          <a:p>
            <a:pPr eaLnBrk="1" hangingPunct="1"/>
            <a:r>
              <a:rPr lang="en-US" smtClean="0"/>
              <a:t>       Example of Circuits</a:t>
            </a:r>
          </a:p>
        </p:txBody>
      </p:sp>
      <p:sp>
        <p:nvSpPr>
          <p:cNvPr id="70659" name="Rectangle 3"/>
          <p:cNvSpPr>
            <a:spLocks noGrp="1" noChangeArrowheads="1"/>
          </p:cNvSpPr>
          <p:nvPr>
            <p:ph type="body" sz="half" idx="1"/>
          </p:nvPr>
        </p:nvSpPr>
        <p:spPr>
          <a:xfrm>
            <a:off x="533400" y="1295400"/>
            <a:ext cx="8077200" cy="990600"/>
          </a:xfrm>
          <a:noFill/>
        </p:spPr>
        <p:txBody>
          <a:bodyPr/>
          <a:lstStyle/>
          <a:p>
            <a:pPr marL="0" indent="0" eaLnBrk="1" hangingPunct="1">
              <a:buFontTx/>
              <a:buNone/>
            </a:pPr>
            <a:r>
              <a:rPr lang="en-US" sz="2800" b="1" smtClean="0">
                <a:solidFill>
                  <a:schemeClr val="hlink"/>
                </a:solidFill>
                <a:sym typeface="Symbol" pitchFamily="18" charset="2"/>
              </a:rPr>
              <a:t>Example.</a:t>
            </a:r>
            <a:r>
              <a:rPr lang="en-US" sz="2800" b="1" smtClean="0">
                <a:sym typeface="Symbol" pitchFamily="18" charset="2"/>
              </a:rPr>
              <a:t> </a:t>
            </a:r>
            <a:r>
              <a:rPr lang="en-US" sz="2800" smtClean="0">
                <a:sym typeface="Symbol" pitchFamily="18" charset="2"/>
              </a:rPr>
              <a:t>Design a circuit for a light controlled by two switches</a:t>
            </a:r>
            <a:endParaRPr lang="en-US" sz="2800" b="1" i="1" smtClean="0">
              <a:solidFill>
                <a:schemeClr val="hlink"/>
              </a:solidFill>
              <a:sym typeface="Symbol" pitchFamily="18" charset="2"/>
            </a:endParaRPr>
          </a:p>
        </p:txBody>
      </p:sp>
      <p:sp>
        <p:nvSpPr>
          <p:cNvPr id="176132" name="Rectangle 4"/>
          <p:cNvSpPr>
            <a:spLocks noChangeArrowheads="1"/>
          </p:cNvSpPr>
          <p:nvPr/>
        </p:nvSpPr>
        <p:spPr bwMode="auto">
          <a:xfrm>
            <a:off x="609600" y="2286000"/>
            <a:ext cx="8382000" cy="1800225"/>
          </a:xfrm>
          <a:prstGeom prst="rect">
            <a:avLst/>
          </a:prstGeom>
          <a:noFill/>
          <a:ln w="9525">
            <a:noFill/>
            <a:miter lim="800000"/>
            <a:headEnd/>
            <a:tailEnd/>
          </a:ln>
        </p:spPr>
        <p:txBody>
          <a:bodyPr>
            <a:spAutoFit/>
          </a:bodyPr>
          <a:lstStyle/>
          <a:p>
            <a:pPr>
              <a:lnSpc>
                <a:spcPct val="90000"/>
              </a:lnSpc>
              <a:spcBef>
                <a:spcPct val="20000"/>
              </a:spcBef>
              <a:buClr>
                <a:schemeClr val="hlink"/>
              </a:buClr>
              <a:buSzPct val="70000"/>
              <a:buFont typeface="Wingdings" pitchFamily="2" charset="2"/>
              <a:buNone/>
            </a:pPr>
            <a:r>
              <a:rPr lang="en-US" sz="2800" b="1">
                <a:solidFill>
                  <a:schemeClr val="hlink"/>
                </a:solidFill>
                <a:latin typeface="Times New Roman" pitchFamily="18" charset="0"/>
                <a:sym typeface="Symbol" pitchFamily="18" charset="2"/>
              </a:rPr>
              <a:t>Solution. </a:t>
            </a:r>
            <a:r>
              <a:rPr lang="en-US" sz="2800">
                <a:latin typeface="Times New Roman" pitchFamily="18" charset="0"/>
                <a:sym typeface="Symbol" pitchFamily="18" charset="2"/>
              </a:rPr>
              <a:t>The switches are represented by two Boolean variables </a:t>
            </a:r>
            <a:r>
              <a:rPr lang="en-US" sz="2800" i="1">
                <a:latin typeface="Times New Roman" pitchFamily="18" charset="0"/>
                <a:sym typeface="Symbol" pitchFamily="18" charset="2"/>
              </a:rPr>
              <a:t>x, y </a:t>
            </a:r>
            <a:r>
              <a:rPr lang="en-US" sz="2800">
                <a:latin typeface="Times New Roman" pitchFamily="18" charset="0"/>
                <a:sym typeface="Symbol" pitchFamily="18" charset="2"/>
              </a:rPr>
              <a:t>: 1 for CLOSED and 0 for OPEN</a:t>
            </a:r>
          </a:p>
          <a:p>
            <a:pPr>
              <a:lnSpc>
                <a:spcPct val="90000"/>
              </a:lnSpc>
              <a:spcBef>
                <a:spcPct val="20000"/>
              </a:spcBef>
              <a:buClr>
                <a:schemeClr val="hlink"/>
              </a:buClr>
              <a:buSzPct val="70000"/>
              <a:buFont typeface="Wingdings" pitchFamily="2" charset="2"/>
              <a:buNone/>
            </a:pPr>
            <a:r>
              <a:rPr lang="en-US" sz="2800">
                <a:latin typeface="Times New Roman" pitchFamily="18" charset="0"/>
                <a:sym typeface="Symbol" pitchFamily="18" charset="2"/>
              </a:rPr>
              <a:t>Let </a:t>
            </a:r>
            <a:r>
              <a:rPr lang="en-US" sz="2800" i="1">
                <a:latin typeface="Times New Roman" pitchFamily="18" charset="0"/>
                <a:sym typeface="Symbol" pitchFamily="18" charset="2"/>
              </a:rPr>
              <a:t>F</a:t>
            </a:r>
            <a:r>
              <a:rPr lang="en-US" sz="2800">
                <a:latin typeface="Times New Roman" pitchFamily="18" charset="0"/>
                <a:sym typeface="Symbol" pitchFamily="18" charset="2"/>
              </a:rPr>
              <a:t>(</a:t>
            </a:r>
            <a:r>
              <a:rPr lang="en-US" sz="2800" i="1">
                <a:latin typeface="Times New Roman" pitchFamily="18" charset="0"/>
                <a:sym typeface="Symbol" pitchFamily="18" charset="2"/>
              </a:rPr>
              <a:t>x, y</a:t>
            </a:r>
            <a:r>
              <a:rPr lang="en-US" sz="2800">
                <a:latin typeface="Times New Roman" pitchFamily="18" charset="0"/>
                <a:sym typeface="Symbol" pitchFamily="18" charset="2"/>
              </a:rPr>
              <a:t>) =1 when the light is ON and 0 when it is OFF</a:t>
            </a:r>
          </a:p>
          <a:p>
            <a:pPr>
              <a:lnSpc>
                <a:spcPct val="90000"/>
              </a:lnSpc>
              <a:spcBef>
                <a:spcPct val="20000"/>
              </a:spcBef>
              <a:buClr>
                <a:schemeClr val="hlink"/>
              </a:buClr>
              <a:buSzPct val="70000"/>
              <a:buFont typeface="Wingdings" pitchFamily="2" charset="2"/>
              <a:buNone/>
            </a:pPr>
            <a:r>
              <a:rPr lang="en-US" sz="2800">
                <a:latin typeface="Times New Roman" pitchFamily="18" charset="0"/>
                <a:sym typeface="Symbol" pitchFamily="18" charset="2"/>
              </a:rPr>
              <a:t>Assume that </a:t>
            </a:r>
            <a:r>
              <a:rPr lang="en-US" sz="2800" i="1">
                <a:latin typeface="Times New Roman" pitchFamily="18" charset="0"/>
                <a:sym typeface="Symbol" pitchFamily="18" charset="2"/>
              </a:rPr>
              <a:t>F</a:t>
            </a:r>
            <a:r>
              <a:rPr lang="en-US" sz="2800">
                <a:latin typeface="Times New Roman" pitchFamily="18" charset="0"/>
                <a:sym typeface="Symbol" pitchFamily="18" charset="2"/>
              </a:rPr>
              <a:t>(1, 1) =1 when both switches are closed</a:t>
            </a:r>
          </a:p>
        </p:txBody>
      </p:sp>
      <p:graphicFrame>
        <p:nvGraphicFramePr>
          <p:cNvPr id="176133" name="Group 5"/>
          <p:cNvGraphicFramePr>
            <a:graphicFrameLocks noGrp="1"/>
          </p:cNvGraphicFramePr>
          <p:nvPr/>
        </p:nvGraphicFramePr>
        <p:xfrm>
          <a:off x="5791200" y="4191000"/>
          <a:ext cx="2743200" cy="2409825"/>
        </p:xfrm>
        <a:graphic>
          <a:graphicData uri="http://schemas.openxmlformats.org/drawingml/2006/table">
            <a:tbl>
              <a:tblPr/>
              <a:tblGrid>
                <a:gridCol w="609600"/>
                <a:gridCol w="609600"/>
                <a:gridCol w="1524000"/>
              </a:tblGrid>
              <a:tr h="603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smtClean="0">
                          <a:ln>
                            <a:noFill/>
                          </a:ln>
                          <a:solidFill>
                            <a:schemeClr val="tx1"/>
                          </a:solidFill>
                          <a:effectLst/>
                          <a:latin typeface="Arial"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smtClean="0">
                          <a:ln>
                            <a:noFill/>
                          </a:ln>
                          <a:solidFill>
                            <a:schemeClr val="tx1"/>
                          </a:solidFill>
                          <a:effectLst/>
                          <a:latin typeface="Arial" charset="0"/>
                          <a:cs typeface="Arial" charset="0"/>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smtClean="0">
                          <a:ln>
                            <a:noFill/>
                          </a:ln>
                          <a:solidFill>
                            <a:schemeClr val="tx1"/>
                          </a:solidFill>
                          <a:effectLst/>
                          <a:latin typeface="Arial" charset="0"/>
                          <a:cs typeface="Arial" charset="0"/>
                        </a:rPr>
                        <a:t>F</a:t>
                      </a:r>
                      <a:r>
                        <a:rPr kumimoji="0" lang="en-US" sz="2800" b="1" i="0" u="none" strike="noStrike" cap="none" normalizeH="0" baseline="0" smtClean="0">
                          <a:ln>
                            <a:noFill/>
                          </a:ln>
                          <a:solidFill>
                            <a:schemeClr val="tx1"/>
                          </a:solidFill>
                          <a:effectLst/>
                          <a:latin typeface="Arial" charset="0"/>
                          <a:cs typeface="Arial" charset="0"/>
                        </a:rPr>
                        <a:t>(</a:t>
                      </a:r>
                      <a:r>
                        <a:rPr kumimoji="0" lang="en-US" sz="2800" b="1" i="1" u="none" strike="noStrike" cap="none" normalizeH="0" baseline="0" smtClean="0">
                          <a:ln>
                            <a:noFill/>
                          </a:ln>
                          <a:solidFill>
                            <a:schemeClr val="tx1"/>
                          </a:solidFill>
                          <a:effectLst/>
                          <a:latin typeface="Arial" charset="0"/>
                          <a:cs typeface="Arial" charset="0"/>
                        </a:rPr>
                        <a:t>x, y</a:t>
                      </a:r>
                      <a:r>
                        <a:rPr kumimoji="0" lang="en-US" sz="2800" b="1" i="0" u="none" strike="noStrike" cap="none" normalizeH="0" baseline="0" smtClean="0">
                          <a:ln>
                            <a:noFill/>
                          </a:ln>
                          <a:solidFill>
                            <a:schemeClr val="tx1"/>
                          </a:solidFill>
                          <a:effectLst/>
                          <a:latin typeface="Arial" charset="0"/>
                          <a:cs typeface="Arial"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76159" name="Rectangle 31"/>
          <p:cNvSpPr>
            <a:spLocks noChangeArrowheads="1"/>
          </p:cNvSpPr>
          <p:nvPr/>
        </p:nvSpPr>
        <p:spPr bwMode="auto">
          <a:xfrm>
            <a:off x="381000" y="4800600"/>
            <a:ext cx="5029200" cy="946150"/>
          </a:xfrm>
          <a:prstGeom prst="rect">
            <a:avLst/>
          </a:prstGeom>
          <a:noFill/>
          <a:ln w="9525">
            <a:noFill/>
            <a:miter lim="800000"/>
            <a:headEnd/>
            <a:tailEnd/>
          </a:ln>
        </p:spPr>
        <p:txBody>
          <a:bodyPr>
            <a:spAutoFit/>
          </a:bodyPr>
          <a:lstStyle/>
          <a:p>
            <a:r>
              <a:rPr lang="en-US" sz="2800">
                <a:latin typeface="Times New Roman" pitchFamily="18" charset="0"/>
                <a:sym typeface="Symbol" pitchFamily="18" charset="2"/>
              </a:rPr>
              <a:t>Then the Boolean function </a:t>
            </a:r>
            <a:r>
              <a:rPr lang="en-US" sz="2800" i="1">
                <a:latin typeface="Times New Roman" pitchFamily="18" charset="0"/>
                <a:sym typeface="Symbol" pitchFamily="18" charset="2"/>
              </a:rPr>
              <a:t>F</a:t>
            </a:r>
            <a:r>
              <a:rPr lang="en-US" sz="2800">
                <a:latin typeface="Times New Roman" pitchFamily="18" charset="0"/>
                <a:sym typeface="Symbol" pitchFamily="18" charset="2"/>
              </a:rPr>
              <a:t>(</a:t>
            </a:r>
            <a:r>
              <a:rPr lang="en-US" sz="2800" i="1">
                <a:latin typeface="Times New Roman" pitchFamily="18" charset="0"/>
                <a:sym typeface="Symbol" pitchFamily="18" charset="2"/>
              </a:rPr>
              <a:t>x, y</a:t>
            </a:r>
            <a:r>
              <a:rPr lang="en-US" sz="2800">
                <a:latin typeface="Times New Roman" pitchFamily="18" charset="0"/>
                <a:sym typeface="Symbol" pitchFamily="18" charset="2"/>
              </a:rPr>
              <a:t>) is determined by the truth table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6132">
                                            <p:txEl>
                                              <p:pRg st="0" end="0"/>
                                            </p:txEl>
                                          </p:spTgt>
                                        </p:tgtEl>
                                        <p:attrNameLst>
                                          <p:attrName>style.visibility</p:attrName>
                                        </p:attrNameLst>
                                      </p:cBhvr>
                                      <p:to>
                                        <p:strVal val="visible"/>
                                      </p:to>
                                    </p:set>
                                    <p:anim calcmode="lin" valueType="num">
                                      <p:cBhvr additive="base">
                                        <p:cTn id="7" dur="500" fill="hold"/>
                                        <p:tgtEl>
                                          <p:spTgt spid="17613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61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76132">
                                            <p:txEl>
                                              <p:pRg st="1" end="1"/>
                                            </p:txEl>
                                          </p:spTgt>
                                        </p:tgtEl>
                                        <p:attrNameLst>
                                          <p:attrName>style.visibility</p:attrName>
                                        </p:attrNameLst>
                                      </p:cBhvr>
                                      <p:to>
                                        <p:strVal val="visible"/>
                                      </p:to>
                                    </p:set>
                                    <p:anim calcmode="lin" valueType="num">
                                      <p:cBhvr additive="base">
                                        <p:cTn id="13" dur="500" fill="hold"/>
                                        <p:tgtEl>
                                          <p:spTgt spid="17613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613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76132">
                                            <p:txEl>
                                              <p:pRg st="2" end="2"/>
                                            </p:txEl>
                                          </p:spTgt>
                                        </p:tgtEl>
                                        <p:attrNameLst>
                                          <p:attrName>style.visibility</p:attrName>
                                        </p:attrNameLst>
                                      </p:cBhvr>
                                      <p:to>
                                        <p:strVal val="visible"/>
                                      </p:to>
                                    </p:set>
                                    <p:anim calcmode="lin" valueType="num">
                                      <p:cBhvr additive="base">
                                        <p:cTn id="19" dur="500" fill="hold"/>
                                        <p:tgtEl>
                                          <p:spTgt spid="17613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613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6159"/>
                                        </p:tgtEl>
                                        <p:attrNameLst>
                                          <p:attrName>style.visibility</p:attrName>
                                        </p:attrNameLst>
                                      </p:cBhvr>
                                      <p:to>
                                        <p:strVal val="visible"/>
                                      </p:to>
                                    </p:set>
                                    <p:anim calcmode="lin" valueType="num">
                                      <p:cBhvr additive="base">
                                        <p:cTn id="25" dur="500" fill="hold"/>
                                        <p:tgtEl>
                                          <p:spTgt spid="176159"/>
                                        </p:tgtEl>
                                        <p:attrNameLst>
                                          <p:attrName>ppt_x</p:attrName>
                                        </p:attrNameLst>
                                      </p:cBhvr>
                                      <p:tavLst>
                                        <p:tav tm="0">
                                          <p:val>
                                            <p:strVal val="0-#ppt_w/2"/>
                                          </p:val>
                                        </p:tav>
                                        <p:tav tm="100000">
                                          <p:val>
                                            <p:strVal val="#ppt_x"/>
                                          </p:val>
                                        </p:tav>
                                      </p:tavLst>
                                    </p:anim>
                                    <p:anim calcmode="lin" valueType="num">
                                      <p:cBhvr additive="base">
                                        <p:cTn id="26" dur="500" fill="hold"/>
                                        <p:tgtEl>
                                          <p:spTgt spid="17615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76133"/>
                                        </p:tgtEl>
                                        <p:attrNameLst>
                                          <p:attrName>style.visibility</p:attrName>
                                        </p:attrNameLst>
                                      </p:cBhvr>
                                      <p:to>
                                        <p:strVal val="visible"/>
                                      </p:to>
                                    </p:set>
                                    <p:animEffect transition="in" filter="wipe(left)">
                                      <p:cBhvr>
                                        <p:cTn id="31" dur="500"/>
                                        <p:tgtEl>
                                          <p:spTgt spid="176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5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2"/>
          <p:cNvSpPr>
            <a:spLocks noGrp="1" noChangeArrowheads="1"/>
          </p:cNvSpPr>
          <p:nvPr>
            <p:ph type="title"/>
          </p:nvPr>
        </p:nvSpPr>
        <p:spPr>
          <a:xfrm>
            <a:off x="476250" y="685800"/>
            <a:ext cx="8229600" cy="1143000"/>
          </a:xfrm>
        </p:spPr>
        <p:txBody>
          <a:bodyPr/>
          <a:lstStyle/>
          <a:p>
            <a:pPr eaLnBrk="1" hangingPunct="1"/>
            <a:r>
              <a:rPr lang="en-US" sz="3600" smtClean="0"/>
              <a:t>The corresponding circuit</a:t>
            </a:r>
          </a:p>
        </p:txBody>
      </p:sp>
      <p:grpSp>
        <p:nvGrpSpPr>
          <p:cNvPr id="2" name="Group 3"/>
          <p:cNvGrpSpPr>
            <a:grpSpLocks/>
          </p:cNvGrpSpPr>
          <p:nvPr/>
        </p:nvGrpSpPr>
        <p:grpSpPr bwMode="auto">
          <a:xfrm>
            <a:off x="2305050" y="4114800"/>
            <a:ext cx="495300" cy="304800"/>
            <a:chOff x="1464" y="792"/>
            <a:chExt cx="360" cy="240"/>
          </a:xfrm>
        </p:grpSpPr>
        <p:sp>
          <p:nvSpPr>
            <p:cNvPr id="20522" name="AutoShape 4"/>
            <p:cNvSpPr>
              <a:spLocks noChangeArrowheads="1"/>
            </p:cNvSpPr>
            <p:nvPr/>
          </p:nvSpPr>
          <p:spPr bwMode="auto">
            <a:xfrm rot="5400000">
              <a:off x="1488" y="768"/>
              <a:ext cx="240" cy="288"/>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0523" name="Oval 5"/>
            <p:cNvSpPr>
              <a:spLocks noChangeArrowheads="1"/>
            </p:cNvSpPr>
            <p:nvPr/>
          </p:nvSpPr>
          <p:spPr bwMode="auto">
            <a:xfrm>
              <a:off x="1728" y="864"/>
              <a:ext cx="96" cy="96"/>
            </a:xfrm>
            <a:prstGeom prst="ellipse">
              <a:avLst/>
            </a:prstGeom>
            <a:solidFill>
              <a:schemeClr val="accent1"/>
            </a:solidFill>
            <a:ln w="9525">
              <a:solidFill>
                <a:schemeClr val="tx1"/>
              </a:solidFill>
              <a:round/>
              <a:headEnd/>
              <a:tailEnd/>
            </a:ln>
          </p:spPr>
          <p:txBody>
            <a:bodyPr wrap="none" anchor="ctr"/>
            <a:lstStyle/>
            <a:p>
              <a:endParaRPr lang="en-US"/>
            </a:p>
          </p:txBody>
        </p:sp>
      </p:grpSp>
      <p:sp>
        <p:nvSpPr>
          <p:cNvPr id="177158" name="Line 6"/>
          <p:cNvSpPr>
            <a:spLocks noChangeShapeType="1"/>
          </p:cNvSpPr>
          <p:nvPr/>
        </p:nvSpPr>
        <p:spPr bwMode="auto">
          <a:xfrm flipH="1">
            <a:off x="3295650" y="4572000"/>
            <a:ext cx="381000" cy="0"/>
          </a:xfrm>
          <a:prstGeom prst="line">
            <a:avLst/>
          </a:prstGeom>
          <a:noFill/>
          <a:ln w="9525">
            <a:solidFill>
              <a:schemeClr val="tx1"/>
            </a:solidFill>
            <a:round/>
            <a:headEnd type="triangle" w="lg" len="lg"/>
            <a:tailEnd/>
          </a:ln>
        </p:spPr>
        <p:txBody>
          <a:bodyPr/>
          <a:lstStyle/>
          <a:p>
            <a:endParaRPr lang="en-US"/>
          </a:p>
        </p:txBody>
      </p:sp>
      <p:sp>
        <p:nvSpPr>
          <p:cNvPr id="177159" name="Rectangle 7"/>
          <p:cNvSpPr>
            <a:spLocks noChangeArrowheads="1"/>
          </p:cNvSpPr>
          <p:nvPr/>
        </p:nvSpPr>
        <p:spPr bwMode="auto">
          <a:xfrm>
            <a:off x="1009650" y="3810000"/>
            <a:ext cx="341313" cy="519113"/>
          </a:xfrm>
          <a:prstGeom prst="rect">
            <a:avLst/>
          </a:prstGeom>
          <a:noFill/>
          <a:ln w="9525">
            <a:noFill/>
            <a:miter lim="800000"/>
            <a:headEnd/>
            <a:tailEnd/>
          </a:ln>
        </p:spPr>
        <p:txBody>
          <a:bodyPr wrap="none">
            <a:spAutoFit/>
          </a:bodyPr>
          <a:lstStyle/>
          <a:p>
            <a:r>
              <a:rPr lang="en-US" sz="2800" i="1">
                <a:latin typeface="Times New Roman" pitchFamily="18" charset="0"/>
              </a:rPr>
              <a:t>x</a:t>
            </a:r>
          </a:p>
        </p:txBody>
      </p:sp>
      <p:graphicFrame>
        <p:nvGraphicFramePr>
          <p:cNvPr id="177160" name="Object 2"/>
          <p:cNvGraphicFramePr>
            <a:graphicFrameLocks noChangeAspect="1"/>
          </p:cNvGraphicFramePr>
          <p:nvPr/>
        </p:nvGraphicFramePr>
        <p:xfrm>
          <a:off x="2876550" y="3619500"/>
          <a:ext cx="361950" cy="425450"/>
        </p:xfrm>
        <a:graphic>
          <a:graphicData uri="http://schemas.openxmlformats.org/presentationml/2006/ole">
            <p:oleObj spid="_x0000_s20482" name="Equation" r:id="rId3" imgW="139680" imgH="164880" progId="Equation.3">
              <p:embed/>
            </p:oleObj>
          </a:graphicData>
        </a:graphic>
      </p:graphicFrame>
      <p:sp>
        <p:nvSpPr>
          <p:cNvPr id="177161" name="Line 9"/>
          <p:cNvSpPr>
            <a:spLocks noChangeShapeType="1"/>
          </p:cNvSpPr>
          <p:nvPr/>
        </p:nvSpPr>
        <p:spPr bwMode="auto">
          <a:xfrm flipH="1">
            <a:off x="1447800" y="3124200"/>
            <a:ext cx="1295400" cy="0"/>
          </a:xfrm>
          <a:prstGeom prst="line">
            <a:avLst/>
          </a:prstGeom>
          <a:noFill/>
          <a:ln w="9525">
            <a:solidFill>
              <a:schemeClr val="tx1"/>
            </a:solidFill>
            <a:round/>
            <a:headEnd type="triangle" w="lg" len="lg"/>
            <a:tailEnd/>
          </a:ln>
        </p:spPr>
        <p:txBody>
          <a:bodyPr/>
          <a:lstStyle/>
          <a:p>
            <a:endParaRPr lang="en-US"/>
          </a:p>
        </p:txBody>
      </p:sp>
      <p:sp>
        <p:nvSpPr>
          <p:cNvPr id="177162" name="Line 10"/>
          <p:cNvSpPr>
            <a:spLocks noChangeShapeType="1"/>
          </p:cNvSpPr>
          <p:nvPr/>
        </p:nvSpPr>
        <p:spPr bwMode="auto">
          <a:xfrm flipH="1">
            <a:off x="1447800" y="2743200"/>
            <a:ext cx="1295400" cy="0"/>
          </a:xfrm>
          <a:prstGeom prst="line">
            <a:avLst/>
          </a:prstGeom>
          <a:noFill/>
          <a:ln w="9525">
            <a:solidFill>
              <a:schemeClr val="tx1"/>
            </a:solidFill>
            <a:round/>
            <a:headEnd type="triangle" w="lg" len="lg"/>
            <a:tailEnd/>
          </a:ln>
        </p:spPr>
        <p:txBody>
          <a:bodyPr/>
          <a:lstStyle/>
          <a:p>
            <a:endParaRPr lang="en-US"/>
          </a:p>
        </p:txBody>
      </p:sp>
      <p:sp>
        <p:nvSpPr>
          <p:cNvPr id="177163" name="Line 11"/>
          <p:cNvSpPr>
            <a:spLocks noChangeShapeType="1"/>
          </p:cNvSpPr>
          <p:nvPr/>
        </p:nvSpPr>
        <p:spPr bwMode="auto">
          <a:xfrm flipH="1">
            <a:off x="6800850" y="3810000"/>
            <a:ext cx="2133600" cy="0"/>
          </a:xfrm>
          <a:prstGeom prst="line">
            <a:avLst/>
          </a:prstGeom>
          <a:noFill/>
          <a:ln w="9525">
            <a:solidFill>
              <a:schemeClr val="tx1"/>
            </a:solidFill>
            <a:round/>
            <a:headEnd type="triangle" w="lg" len="lg"/>
            <a:tailEnd/>
          </a:ln>
        </p:spPr>
        <p:txBody>
          <a:bodyPr/>
          <a:lstStyle/>
          <a:p>
            <a:endParaRPr lang="en-US"/>
          </a:p>
        </p:txBody>
      </p:sp>
      <p:sp>
        <p:nvSpPr>
          <p:cNvPr id="177164" name="Rectangle 12"/>
          <p:cNvSpPr>
            <a:spLocks noChangeArrowheads="1"/>
          </p:cNvSpPr>
          <p:nvPr/>
        </p:nvSpPr>
        <p:spPr bwMode="auto">
          <a:xfrm>
            <a:off x="1085850" y="2362200"/>
            <a:ext cx="341313" cy="519113"/>
          </a:xfrm>
          <a:prstGeom prst="rect">
            <a:avLst/>
          </a:prstGeom>
          <a:noFill/>
          <a:ln w="9525">
            <a:noFill/>
            <a:miter lim="800000"/>
            <a:headEnd/>
            <a:tailEnd/>
          </a:ln>
        </p:spPr>
        <p:txBody>
          <a:bodyPr wrap="none">
            <a:spAutoFit/>
          </a:bodyPr>
          <a:lstStyle/>
          <a:p>
            <a:r>
              <a:rPr lang="en-US" sz="2800" i="1">
                <a:latin typeface="Times New Roman" pitchFamily="18" charset="0"/>
              </a:rPr>
              <a:t>x</a:t>
            </a:r>
          </a:p>
        </p:txBody>
      </p:sp>
      <p:sp>
        <p:nvSpPr>
          <p:cNvPr id="177165" name="Rectangle 13"/>
          <p:cNvSpPr>
            <a:spLocks noChangeArrowheads="1"/>
          </p:cNvSpPr>
          <p:nvPr/>
        </p:nvSpPr>
        <p:spPr bwMode="auto">
          <a:xfrm>
            <a:off x="990600" y="2743200"/>
            <a:ext cx="341313" cy="519113"/>
          </a:xfrm>
          <a:prstGeom prst="rect">
            <a:avLst/>
          </a:prstGeom>
          <a:noFill/>
          <a:ln w="9525">
            <a:noFill/>
            <a:miter lim="800000"/>
            <a:headEnd/>
            <a:tailEnd/>
          </a:ln>
        </p:spPr>
        <p:txBody>
          <a:bodyPr wrap="none">
            <a:spAutoFit/>
          </a:bodyPr>
          <a:lstStyle/>
          <a:p>
            <a:r>
              <a:rPr lang="en-US" sz="2800" i="1">
                <a:latin typeface="Times New Roman" pitchFamily="18" charset="0"/>
              </a:rPr>
              <a:t>y</a:t>
            </a:r>
          </a:p>
        </p:txBody>
      </p:sp>
      <p:sp>
        <p:nvSpPr>
          <p:cNvPr id="177166" name="AutoShape 14"/>
          <p:cNvSpPr>
            <a:spLocks noChangeArrowheads="1"/>
          </p:cNvSpPr>
          <p:nvPr/>
        </p:nvSpPr>
        <p:spPr bwMode="auto">
          <a:xfrm>
            <a:off x="3676650" y="4495800"/>
            <a:ext cx="990600" cy="762000"/>
          </a:xfrm>
          <a:prstGeom prst="flowChartDelay">
            <a:avLst/>
          </a:prstGeom>
          <a:solidFill>
            <a:schemeClr val="accent1"/>
          </a:solidFill>
          <a:ln w="9525">
            <a:noFill/>
            <a:miter lim="800000"/>
            <a:headEnd/>
            <a:tailEnd/>
          </a:ln>
        </p:spPr>
        <p:txBody>
          <a:bodyPr wrap="none" anchor="ctr"/>
          <a:lstStyle/>
          <a:p>
            <a:endParaRPr lang="en-US"/>
          </a:p>
        </p:txBody>
      </p:sp>
      <p:sp>
        <p:nvSpPr>
          <p:cNvPr id="177167" name="Line 15"/>
          <p:cNvSpPr>
            <a:spLocks noChangeShapeType="1"/>
          </p:cNvSpPr>
          <p:nvPr/>
        </p:nvSpPr>
        <p:spPr bwMode="auto">
          <a:xfrm flipH="1">
            <a:off x="5200650" y="3962400"/>
            <a:ext cx="609600" cy="0"/>
          </a:xfrm>
          <a:prstGeom prst="line">
            <a:avLst/>
          </a:prstGeom>
          <a:noFill/>
          <a:ln w="9525">
            <a:solidFill>
              <a:schemeClr val="tx1"/>
            </a:solidFill>
            <a:round/>
            <a:headEnd type="triangle" w="lg" len="lg"/>
            <a:tailEnd/>
          </a:ln>
        </p:spPr>
        <p:txBody>
          <a:bodyPr/>
          <a:lstStyle/>
          <a:p>
            <a:endParaRPr lang="en-US"/>
          </a:p>
        </p:txBody>
      </p:sp>
      <p:sp>
        <p:nvSpPr>
          <p:cNvPr id="177168" name="Line 16"/>
          <p:cNvSpPr>
            <a:spLocks noChangeShapeType="1"/>
          </p:cNvSpPr>
          <p:nvPr/>
        </p:nvSpPr>
        <p:spPr bwMode="auto">
          <a:xfrm flipH="1">
            <a:off x="5200650" y="3733800"/>
            <a:ext cx="609600" cy="0"/>
          </a:xfrm>
          <a:prstGeom prst="line">
            <a:avLst/>
          </a:prstGeom>
          <a:noFill/>
          <a:ln w="9525">
            <a:solidFill>
              <a:schemeClr val="tx1"/>
            </a:solidFill>
            <a:round/>
            <a:headEnd type="triangle" w="lg" len="lg"/>
            <a:tailEnd/>
          </a:ln>
        </p:spPr>
        <p:txBody>
          <a:bodyPr/>
          <a:lstStyle/>
          <a:p>
            <a:endParaRPr lang="en-US"/>
          </a:p>
        </p:txBody>
      </p:sp>
      <p:sp>
        <p:nvSpPr>
          <p:cNvPr id="177169" name="Rectangle 17"/>
          <p:cNvSpPr>
            <a:spLocks noChangeArrowheads="1"/>
          </p:cNvSpPr>
          <p:nvPr/>
        </p:nvSpPr>
        <p:spPr bwMode="auto">
          <a:xfrm>
            <a:off x="914400" y="5181600"/>
            <a:ext cx="341313" cy="519113"/>
          </a:xfrm>
          <a:prstGeom prst="rect">
            <a:avLst/>
          </a:prstGeom>
          <a:noFill/>
          <a:ln w="9525">
            <a:noFill/>
            <a:miter lim="800000"/>
            <a:headEnd/>
            <a:tailEnd/>
          </a:ln>
        </p:spPr>
        <p:txBody>
          <a:bodyPr wrap="none">
            <a:spAutoFit/>
          </a:bodyPr>
          <a:lstStyle/>
          <a:p>
            <a:r>
              <a:rPr lang="en-US" sz="2800" i="1">
                <a:latin typeface="Times New Roman" pitchFamily="18" charset="0"/>
              </a:rPr>
              <a:t>y</a:t>
            </a:r>
          </a:p>
        </p:txBody>
      </p:sp>
      <p:sp>
        <p:nvSpPr>
          <p:cNvPr id="177170" name="Rectangle 18"/>
          <p:cNvSpPr>
            <a:spLocks noChangeArrowheads="1"/>
          </p:cNvSpPr>
          <p:nvPr/>
        </p:nvSpPr>
        <p:spPr bwMode="auto">
          <a:xfrm>
            <a:off x="3829050" y="2362200"/>
            <a:ext cx="587375" cy="519113"/>
          </a:xfrm>
          <a:prstGeom prst="rect">
            <a:avLst/>
          </a:prstGeom>
          <a:noFill/>
          <a:ln w="9525">
            <a:noFill/>
            <a:miter lim="800000"/>
            <a:headEnd/>
            <a:tailEnd/>
          </a:ln>
        </p:spPr>
        <p:txBody>
          <a:bodyPr wrap="none">
            <a:spAutoFit/>
          </a:bodyPr>
          <a:lstStyle/>
          <a:p>
            <a:r>
              <a:rPr lang="en-US" sz="2800" i="1">
                <a:latin typeface="Times New Roman" pitchFamily="18" charset="0"/>
              </a:rPr>
              <a:t>x y</a:t>
            </a:r>
          </a:p>
        </p:txBody>
      </p:sp>
      <p:sp>
        <p:nvSpPr>
          <p:cNvPr id="177171" name="Line 19"/>
          <p:cNvSpPr>
            <a:spLocks noChangeShapeType="1"/>
          </p:cNvSpPr>
          <p:nvPr/>
        </p:nvSpPr>
        <p:spPr bwMode="auto">
          <a:xfrm>
            <a:off x="5200650" y="3962400"/>
            <a:ext cx="0" cy="914400"/>
          </a:xfrm>
          <a:prstGeom prst="line">
            <a:avLst/>
          </a:prstGeom>
          <a:noFill/>
          <a:ln w="9525">
            <a:solidFill>
              <a:schemeClr val="tx1"/>
            </a:solidFill>
            <a:round/>
            <a:headEnd/>
            <a:tailEnd/>
          </a:ln>
        </p:spPr>
        <p:txBody>
          <a:bodyPr/>
          <a:lstStyle/>
          <a:p>
            <a:endParaRPr lang="en-US"/>
          </a:p>
        </p:txBody>
      </p:sp>
      <p:sp>
        <p:nvSpPr>
          <p:cNvPr id="177172" name="Line 20"/>
          <p:cNvSpPr>
            <a:spLocks noChangeShapeType="1"/>
          </p:cNvSpPr>
          <p:nvPr/>
        </p:nvSpPr>
        <p:spPr bwMode="auto">
          <a:xfrm flipH="1">
            <a:off x="4667250" y="4876800"/>
            <a:ext cx="533400" cy="0"/>
          </a:xfrm>
          <a:prstGeom prst="line">
            <a:avLst/>
          </a:prstGeom>
          <a:noFill/>
          <a:ln w="9525">
            <a:solidFill>
              <a:schemeClr val="tx1"/>
            </a:solidFill>
            <a:round/>
            <a:headEnd/>
            <a:tailEnd/>
          </a:ln>
        </p:spPr>
        <p:txBody>
          <a:bodyPr/>
          <a:lstStyle/>
          <a:p>
            <a:endParaRPr lang="en-US"/>
          </a:p>
        </p:txBody>
      </p:sp>
      <p:sp>
        <p:nvSpPr>
          <p:cNvPr id="177173" name="Line 21"/>
          <p:cNvSpPr>
            <a:spLocks noChangeShapeType="1"/>
          </p:cNvSpPr>
          <p:nvPr/>
        </p:nvSpPr>
        <p:spPr bwMode="auto">
          <a:xfrm flipH="1" flipV="1">
            <a:off x="5200650" y="2971800"/>
            <a:ext cx="0" cy="762000"/>
          </a:xfrm>
          <a:prstGeom prst="line">
            <a:avLst/>
          </a:prstGeom>
          <a:noFill/>
          <a:ln w="9525">
            <a:solidFill>
              <a:schemeClr val="tx1"/>
            </a:solidFill>
            <a:round/>
            <a:headEnd/>
            <a:tailEnd/>
          </a:ln>
        </p:spPr>
        <p:txBody>
          <a:bodyPr/>
          <a:lstStyle/>
          <a:p>
            <a:endParaRPr lang="en-US"/>
          </a:p>
        </p:txBody>
      </p:sp>
      <p:sp>
        <p:nvSpPr>
          <p:cNvPr id="177174" name="Line 22"/>
          <p:cNvSpPr>
            <a:spLocks noChangeShapeType="1"/>
          </p:cNvSpPr>
          <p:nvPr/>
        </p:nvSpPr>
        <p:spPr bwMode="auto">
          <a:xfrm flipH="1">
            <a:off x="3754438" y="2971800"/>
            <a:ext cx="1446212" cy="0"/>
          </a:xfrm>
          <a:prstGeom prst="line">
            <a:avLst/>
          </a:prstGeom>
          <a:noFill/>
          <a:ln w="9525">
            <a:solidFill>
              <a:schemeClr val="tx1"/>
            </a:solidFill>
            <a:round/>
            <a:headEnd/>
            <a:tailEnd/>
          </a:ln>
        </p:spPr>
        <p:txBody>
          <a:bodyPr/>
          <a:lstStyle/>
          <a:p>
            <a:endParaRPr lang="en-US"/>
          </a:p>
        </p:txBody>
      </p:sp>
      <p:graphicFrame>
        <p:nvGraphicFramePr>
          <p:cNvPr id="177175" name="Object 3"/>
          <p:cNvGraphicFramePr>
            <a:graphicFrameLocks noChangeAspect="1"/>
          </p:cNvGraphicFramePr>
          <p:nvPr/>
        </p:nvGraphicFramePr>
        <p:xfrm>
          <a:off x="4765675" y="5029200"/>
          <a:ext cx="688975" cy="490538"/>
        </p:xfrm>
        <a:graphic>
          <a:graphicData uri="http://schemas.openxmlformats.org/presentationml/2006/ole">
            <p:oleObj spid="_x0000_s20483" name="Equation" r:id="rId4" imgW="266400" imgH="190440" progId="Equation.3">
              <p:embed/>
            </p:oleObj>
          </a:graphicData>
        </a:graphic>
      </p:graphicFrame>
      <p:sp>
        <p:nvSpPr>
          <p:cNvPr id="177176" name="Line 24"/>
          <p:cNvSpPr>
            <a:spLocks noChangeShapeType="1"/>
          </p:cNvSpPr>
          <p:nvPr/>
        </p:nvSpPr>
        <p:spPr bwMode="auto">
          <a:xfrm flipH="1">
            <a:off x="1447800" y="4267200"/>
            <a:ext cx="857250" cy="0"/>
          </a:xfrm>
          <a:prstGeom prst="line">
            <a:avLst/>
          </a:prstGeom>
          <a:noFill/>
          <a:ln w="9525">
            <a:solidFill>
              <a:schemeClr val="tx1"/>
            </a:solidFill>
            <a:round/>
            <a:headEnd type="triangle" w="lg" len="lg"/>
            <a:tailEnd/>
          </a:ln>
        </p:spPr>
        <p:txBody>
          <a:bodyPr/>
          <a:lstStyle/>
          <a:p>
            <a:endParaRPr lang="en-US"/>
          </a:p>
        </p:txBody>
      </p:sp>
      <p:sp>
        <p:nvSpPr>
          <p:cNvPr id="177177" name="Line 25"/>
          <p:cNvSpPr>
            <a:spLocks noChangeShapeType="1"/>
          </p:cNvSpPr>
          <p:nvPr/>
        </p:nvSpPr>
        <p:spPr bwMode="auto">
          <a:xfrm>
            <a:off x="3219450" y="5105400"/>
            <a:ext cx="0" cy="457200"/>
          </a:xfrm>
          <a:prstGeom prst="line">
            <a:avLst/>
          </a:prstGeom>
          <a:noFill/>
          <a:ln w="9525">
            <a:solidFill>
              <a:schemeClr val="tx1"/>
            </a:solidFill>
            <a:round/>
            <a:headEnd/>
            <a:tailEnd/>
          </a:ln>
        </p:spPr>
        <p:txBody>
          <a:bodyPr/>
          <a:lstStyle/>
          <a:p>
            <a:endParaRPr lang="en-US"/>
          </a:p>
        </p:txBody>
      </p:sp>
      <p:sp>
        <p:nvSpPr>
          <p:cNvPr id="177178" name="Line 26"/>
          <p:cNvSpPr>
            <a:spLocks noChangeShapeType="1"/>
          </p:cNvSpPr>
          <p:nvPr/>
        </p:nvSpPr>
        <p:spPr bwMode="auto">
          <a:xfrm flipH="1">
            <a:off x="2762250" y="5562600"/>
            <a:ext cx="457200" cy="0"/>
          </a:xfrm>
          <a:prstGeom prst="line">
            <a:avLst/>
          </a:prstGeom>
          <a:noFill/>
          <a:ln w="9525">
            <a:solidFill>
              <a:schemeClr val="tx1"/>
            </a:solidFill>
            <a:round/>
            <a:headEnd/>
            <a:tailEnd/>
          </a:ln>
        </p:spPr>
        <p:txBody>
          <a:bodyPr/>
          <a:lstStyle/>
          <a:p>
            <a:endParaRPr lang="en-US"/>
          </a:p>
        </p:txBody>
      </p:sp>
      <p:sp>
        <p:nvSpPr>
          <p:cNvPr id="177179" name="Line 27"/>
          <p:cNvSpPr>
            <a:spLocks noChangeShapeType="1"/>
          </p:cNvSpPr>
          <p:nvPr/>
        </p:nvSpPr>
        <p:spPr bwMode="auto">
          <a:xfrm flipH="1" flipV="1">
            <a:off x="3295650" y="4267200"/>
            <a:ext cx="0" cy="304800"/>
          </a:xfrm>
          <a:prstGeom prst="line">
            <a:avLst/>
          </a:prstGeom>
          <a:noFill/>
          <a:ln w="9525">
            <a:solidFill>
              <a:schemeClr val="tx1"/>
            </a:solidFill>
            <a:round/>
            <a:headEnd/>
            <a:tailEnd/>
          </a:ln>
        </p:spPr>
        <p:txBody>
          <a:bodyPr/>
          <a:lstStyle/>
          <a:p>
            <a:endParaRPr lang="en-US"/>
          </a:p>
        </p:txBody>
      </p:sp>
      <p:sp>
        <p:nvSpPr>
          <p:cNvPr id="177180" name="Line 28"/>
          <p:cNvSpPr>
            <a:spLocks noChangeShapeType="1"/>
          </p:cNvSpPr>
          <p:nvPr/>
        </p:nvSpPr>
        <p:spPr bwMode="auto">
          <a:xfrm flipH="1">
            <a:off x="2686050" y="4267200"/>
            <a:ext cx="609600" cy="0"/>
          </a:xfrm>
          <a:prstGeom prst="line">
            <a:avLst/>
          </a:prstGeom>
          <a:noFill/>
          <a:ln w="9525">
            <a:solidFill>
              <a:schemeClr val="tx1"/>
            </a:solidFill>
            <a:round/>
            <a:headEnd/>
            <a:tailEnd/>
          </a:ln>
        </p:spPr>
        <p:txBody>
          <a:bodyPr/>
          <a:lstStyle/>
          <a:p>
            <a:endParaRPr lang="en-US"/>
          </a:p>
        </p:txBody>
      </p:sp>
      <p:grpSp>
        <p:nvGrpSpPr>
          <p:cNvPr id="3" name="Group 29"/>
          <p:cNvGrpSpPr>
            <a:grpSpLocks/>
          </p:cNvGrpSpPr>
          <p:nvPr/>
        </p:nvGrpSpPr>
        <p:grpSpPr bwMode="auto">
          <a:xfrm>
            <a:off x="5638800" y="3505200"/>
            <a:ext cx="1143000" cy="685800"/>
            <a:chOff x="3504" y="1872"/>
            <a:chExt cx="720" cy="432"/>
          </a:xfrm>
        </p:grpSpPr>
        <p:sp>
          <p:nvSpPr>
            <p:cNvPr id="20516" name="AutoShape 30"/>
            <p:cNvSpPr>
              <a:spLocks noChangeArrowheads="1"/>
            </p:cNvSpPr>
            <p:nvPr/>
          </p:nvSpPr>
          <p:spPr bwMode="auto">
            <a:xfrm flipH="1" flipV="1">
              <a:off x="3504" y="1872"/>
              <a:ext cx="528" cy="432"/>
            </a:xfrm>
            <a:prstGeom prst="flowChartOnlineStorage">
              <a:avLst/>
            </a:prstGeom>
            <a:solidFill>
              <a:schemeClr val="accent1"/>
            </a:solidFill>
            <a:ln w="9525">
              <a:noFill/>
              <a:miter lim="800000"/>
              <a:headEnd/>
              <a:tailEnd/>
            </a:ln>
          </p:spPr>
          <p:txBody>
            <a:bodyPr wrap="none" anchor="ctr"/>
            <a:lstStyle/>
            <a:p>
              <a:endParaRPr lang="en-US"/>
            </a:p>
          </p:txBody>
        </p:sp>
        <p:sp>
          <p:nvSpPr>
            <p:cNvPr id="20517" name="AutoShape 31"/>
            <p:cNvSpPr>
              <a:spLocks noChangeArrowheads="1"/>
            </p:cNvSpPr>
            <p:nvPr/>
          </p:nvSpPr>
          <p:spPr bwMode="auto">
            <a:xfrm rot="5400000">
              <a:off x="3840" y="1968"/>
              <a:ext cx="432" cy="240"/>
            </a:xfrm>
            <a:prstGeom prst="triangle">
              <a:avLst>
                <a:gd name="adj" fmla="val 50000"/>
              </a:avLst>
            </a:prstGeom>
            <a:solidFill>
              <a:schemeClr val="accent1"/>
            </a:solidFill>
            <a:ln w="9525">
              <a:noFill/>
              <a:miter lim="800000"/>
              <a:headEnd/>
              <a:tailEnd/>
            </a:ln>
          </p:spPr>
          <p:txBody>
            <a:bodyPr wrap="none" anchor="ctr"/>
            <a:lstStyle/>
            <a:p>
              <a:endParaRPr lang="en-US"/>
            </a:p>
          </p:txBody>
        </p:sp>
        <p:sp>
          <p:nvSpPr>
            <p:cNvPr id="20518" name="Line 32"/>
            <p:cNvSpPr>
              <a:spLocks noChangeShapeType="1"/>
            </p:cNvSpPr>
            <p:nvPr/>
          </p:nvSpPr>
          <p:spPr bwMode="auto">
            <a:xfrm>
              <a:off x="4032" y="1944"/>
              <a:ext cx="144" cy="144"/>
            </a:xfrm>
            <a:prstGeom prst="line">
              <a:avLst/>
            </a:prstGeom>
            <a:noFill/>
            <a:ln w="38100">
              <a:solidFill>
                <a:schemeClr val="accent1"/>
              </a:solidFill>
              <a:round/>
              <a:headEnd/>
              <a:tailEnd/>
            </a:ln>
          </p:spPr>
          <p:txBody>
            <a:bodyPr/>
            <a:lstStyle/>
            <a:p>
              <a:endParaRPr lang="en-US"/>
            </a:p>
          </p:txBody>
        </p:sp>
        <p:sp>
          <p:nvSpPr>
            <p:cNvPr id="20519" name="Arc 33"/>
            <p:cNvSpPr>
              <a:spLocks/>
            </p:cNvSpPr>
            <p:nvPr/>
          </p:nvSpPr>
          <p:spPr bwMode="auto">
            <a:xfrm rot="1576995">
              <a:off x="3934" y="1956"/>
              <a:ext cx="288" cy="72"/>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70" y="-1"/>
                  </a:moveTo>
                  <a:cubicBezTo>
                    <a:pt x="12032" y="93"/>
                    <a:pt x="21600" y="9735"/>
                    <a:pt x="21600" y="21599"/>
                  </a:cubicBezTo>
                </a:path>
                <a:path w="21600" h="21599" stroke="0" extrusionOk="0">
                  <a:moveTo>
                    <a:pt x="170" y="-1"/>
                  </a:moveTo>
                  <a:cubicBezTo>
                    <a:pt x="12032" y="93"/>
                    <a:pt x="21600" y="9735"/>
                    <a:pt x="21600" y="21599"/>
                  </a:cubicBezTo>
                  <a:lnTo>
                    <a:pt x="0" y="21599"/>
                  </a:lnTo>
                  <a:close/>
                </a:path>
              </a:pathLst>
            </a:custGeom>
            <a:noFill/>
            <a:ln w="57150">
              <a:solidFill>
                <a:schemeClr val="accent1"/>
              </a:solidFill>
              <a:round/>
              <a:headEnd/>
              <a:tailEnd/>
            </a:ln>
          </p:spPr>
          <p:txBody>
            <a:bodyPr wrap="none" anchor="ctr"/>
            <a:lstStyle/>
            <a:p>
              <a:endParaRPr lang="en-US"/>
            </a:p>
          </p:txBody>
        </p:sp>
        <p:sp>
          <p:nvSpPr>
            <p:cNvPr id="20520" name="Arc 34"/>
            <p:cNvSpPr>
              <a:spLocks/>
            </p:cNvSpPr>
            <p:nvPr/>
          </p:nvSpPr>
          <p:spPr bwMode="auto">
            <a:xfrm rot="20012228" flipV="1">
              <a:off x="3934" y="2147"/>
              <a:ext cx="288" cy="72"/>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70" y="-1"/>
                  </a:moveTo>
                  <a:cubicBezTo>
                    <a:pt x="12032" y="93"/>
                    <a:pt x="21600" y="9735"/>
                    <a:pt x="21600" y="21599"/>
                  </a:cubicBezTo>
                </a:path>
                <a:path w="21600" h="21599" stroke="0" extrusionOk="0">
                  <a:moveTo>
                    <a:pt x="170" y="-1"/>
                  </a:moveTo>
                  <a:cubicBezTo>
                    <a:pt x="12032" y="93"/>
                    <a:pt x="21600" y="9735"/>
                    <a:pt x="21600" y="21599"/>
                  </a:cubicBezTo>
                  <a:lnTo>
                    <a:pt x="0" y="21599"/>
                  </a:lnTo>
                  <a:close/>
                </a:path>
              </a:pathLst>
            </a:custGeom>
            <a:noFill/>
            <a:ln w="38100">
              <a:solidFill>
                <a:schemeClr val="accent1"/>
              </a:solidFill>
              <a:round/>
              <a:headEnd/>
              <a:tailEnd/>
            </a:ln>
          </p:spPr>
          <p:txBody>
            <a:bodyPr wrap="none" anchor="ctr"/>
            <a:lstStyle/>
            <a:p>
              <a:endParaRPr lang="en-US"/>
            </a:p>
          </p:txBody>
        </p:sp>
        <p:sp>
          <p:nvSpPr>
            <p:cNvPr id="20521" name="Arc 35"/>
            <p:cNvSpPr>
              <a:spLocks/>
            </p:cNvSpPr>
            <p:nvPr/>
          </p:nvSpPr>
          <p:spPr bwMode="auto">
            <a:xfrm rot="19803203" flipV="1">
              <a:off x="3936" y="2112"/>
              <a:ext cx="288" cy="72"/>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70" y="-1"/>
                  </a:moveTo>
                  <a:cubicBezTo>
                    <a:pt x="12032" y="93"/>
                    <a:pt x="21600" y="9735"/>
                    <a:pt x="21600" y="21599"/>
                  </a:cubicBezTo>
                </a:path>
                <a:path w="21600" h="21599" stroke="0" extrusionOk="0">
                  <a:moveTo>
                    <a:pt x="170" y="-1"/>
                  </a:moveTo>
                  <a:cubicBezTo>
                    <a:pt x="12032" y="93"/>
                    <a:pt x="21600" y="9735"/>
                    <a:pt x="21600" y="21599"/>
                  </a:cubicBezTo>
                  <a:lnTo>
                    <a:pt x="0" y="21599"/>
                  </a:lnTo>
                  <a:close/>
                </a:path>
              </a:pathLst>
            </a:custGeom>
            <a:noFill/>
            <a:ln w="57150">
              <a:solidFill>
                <a:schemeClr val="accent1"/>
              </a:solidFill>
              <a:round/>
              <a:headEnd/>
              <a:tailEnd/>
            </a:ln>
          </p:spPr>
          <p:txBody>
            <a:bodyPr wrap="none" anchor="ctr"/>
            <a:lstStyle/>
            <a:p>
              <a:endParaRPr lang="en-US"/>
            </a:p>
          </p:txBody>
        </p:sp>
      </p:grpSp>
      <p:sp>
        <p:nvSpPr>
          <p:cNvPr id="177188" name="Line 36"/>
          <p:cNvSpPr>
            <a:spLocks noChangeShapeType="1"/>
          </p:cNvSpPr>
          <p:nvPr/>
        </p:nvSpPr>
        <p:spPr bwMode="auto">
          <a:xfrm flipH="1">
            <a:off x="1447800" y="5562600"/>
            <a:ext cx="857250" cy="0"/>
          </a:xfrm>
          <a:prstGeom prst="line">
            <a:avLst/>
          </a:prstGeom>
          <a:noFill/>
          <a:ln w="9525">
            <a:solidFill>
              <a:schemeClr val="tx1"/>
            </a:solidFill>
            <a:round/>
            <a:headEnd type="triangle" w="lg" len="lg"/>
            <a:tailEnd/>
          </a:ln>
        </p:spPr>
        <p:txBody>
          <a:bodyPr/>
          <a:lstStyle/>
          <a:p>
            <a:endParaRPr lang="en-US"/>
          </a:p>
        </p:txBody>
      </p:sp>
      <p:graphicFrame>
        <p:nvGraphicFramePr>
          <p:cNvPr id="177189" name="Object 4"/>
          <p:cNvGraphicFramePr>
            <a:graphicFrameLocks noChangeAspect="1"/>
          </p:cNvGraphicFramePr>
          <p:nvPr/>
        </p:nvGraphicFramePr>
        <p:xfrm>
          <a:off x="2819400" y="5029200"/>
          <a:ext cx="361950" cy="492125"/>
        </p:xfrm>
        <a:graphic>
          <a:graphicData uri="http://schemas.openxmlformats.org/presentationml/2006/ole">
            <p:oleObj spid="_x0000_s20484" name="Equation" r:id="rId5" imgW="139680" imgH="190440" progId="Equation.3">
              <p:embed/>
            </p:oleObj>
          </a:graphicData>
        </a:graphic>
      </p:graphicFrame>
      <p:sp>
        <p:nvSpPr>
          <p:cNvPr id="177190" name="Line 38"/>
          <p:cNvSpPr>
            <a:spLocks noChangeShapeType="1"/>
          </p:cNvSpPr>
          <p:nvPr/>
        </p:nvSpPr>
        <p:spPr bwMode="auto">
          <a:xfrm flipH="1">
            <a:off x="3219450" y="5105400"/>
            <a:ext cx="457200" cy="0"/>
          </a:xfrm>
          <a:prstGeom prst="line">
            <a:avLst/>
          </a:prstGeom>
          <a:noFill/>
          <a:ln w="9525">
            <a:solidFill>
              <a:schemeClr val="tx1"/>
            </a:solidFill>
            <a:round/>
            <a:headEnd type="triangle" w="lg" len="lg"/>
            <a:tailEnd/>
          </a:ln>
        </p:spPr>
        <p:txBody>
          <a:bodyPr/>
          <a:lstStyle/>
          <a:p>
            <a:endParaRPr lang="en-US"/>
          </a:p>
        </p:txBody>
      </p:sp>
      <p:grpSp>
        <p:nvGrpSpPr>
          <p:cNvPr id="4" name="Group 39"/>
          <p:cNvGrpSpPr>
            <a:grpSpLocks/>
          </p:cNvGrpSpPr>
          <p:nvPr/>
        </p:nvGrpSpPr>
        <p:grpSpPr bwMode="auto">
          <a:xfrm>
            <a:off x="2305050" y="5410200"/>
            <a:ext cx="495300" cy="304800"/>
            <a:chOff x="1464" y="792"/>
            <a:chExt cx="360" cy="240"/>
          </a:xfrm>
        </p:grpSpPr>
        <p:sp>
          <p:nvSpPr>
            <p:cNvPr id="20514" name="AutoShape 40"/>
            <p:cNvSpPr>
              <a:spLocks noChangeArrowheads="1"/>
            </p:cNvSpPr>
            <p:nvPr/>
          </p:nvSpPr>
          <p:spPr bwMode="auto">
            <a:xfrm rot="5400000">
              <a:off x="1488" y="768"/>
              <a:ext cx="240" cy="288"/>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0515" name="Oval 41"/>
            <p:cNvSpPr>
              <a:spLocks noChangeArrowheads="1"/>
            </p:cNvSpPr>
            <p:nvPr/>
          </p:nvSpPr>
          <p:spPr bwMode="auto">
            <a:xfrm>
              <a:off x="1728" y="864"/>
              <a:ext cx="96" cy="96"/>
            </a:xfrm>
            <a:prstGeom prst="ellipse">
              <a:avLst/>
            </a:prstGeom>
            <a:solidFill>
              <a:schemeClr val="accent1"/>
            </a:solidFill>
            <a:ln w="9525">
              <a:solidFill>
                <a:schemeClr val="tx1"/>
              </a:solidFill>
              <a:round/>
              <a:headEnd/>
              <a:tailEnd/>
            </a:ln>
          </p:spPr>
          <p:txBody>
            <a:bodyPr wrap="none" anchor="ctr"/>
            <a:lstStyle/>
            <a:p>
              <a:endParaRPr lang="en-US"/>
            </a:p>
          </p:txBody>
        </p:sp>
      </p:grpSp>
      <p:graphicFrame>
        <p:nvGraphicFramePr>
          <p:cNvPr id="177194" name="Object 5"/>
          <p:cNvGraphicFramePr>
            <a:graphicFrameLocks noChangeAspect="1"/>
          </p:cNvGraphicFramePr>
          <p:nvPr/>
        </p:nvGraphicFramePr>
        <p:xfrm>
          <a:off x="7162800" y="3124200"/>
          <a:ext cx="1346200" cy="490538"/>
        </p:xfrm>
        <a:graphic>
          <a:graphicData uri="http://schemas.openxmlformats.org/presentationml/2006/ole">
            <p:oleObj spid="_x0000_s20485" name="Equation" r:id="rId6" imgW="520560" imgH="190440" progId="Equation.3">
              <p:embed/>
            </p:oleObj>
          </a:graphicData>
        </a:graphic>
      </p:graphicFrame>
      <p:sp>
        <p:nvSpPr>
          <p:cNvPr id="177195" name="AutoShape 43"/>
          <p:cNvSpPr>
            <a:spLocks noChangeArrowheads="1"/>
          </p:cNvSpPr>
          <p:nvPr/>
        </p:nvSpPr>
        <p:spPr bwMode="auto">
          <a:xfrm>
            <a:off x="2743200" y="2590800"/>
            <a:ext cx="990600" cy="762000"/>
          </a:xfrm>
          <a:prstGeom prst="flowChartDelay">
            <a:avLst/>
          </a:prstGeom>
          <a:solidFill>
            <a:schemeClr val="accent1"/>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7164"/>
                                        </p:tgtEl>
                                        <p:attrNameLst>
                                          <p:attrName>style.visibility</p:attrName>
                                        </p:attrNameLst>
                                      </p:cBhvr>
                                      <p:to>
                                        <p:strVal val="visible"/>
                                      </p:to>
                                    </p:set>
                                    <p:animEffect transition="in" filter="wipe(left)">
                                      <p:cBhvr>
                                        <p:cTn id="7" dur="500"/>
                                        <p:tgtEl>
                                          <p:spTgt spid="17716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7162"/>
                                        </p:tgtEl>
                                        <p:attrNameLst>
                                          <p:attrName>style.visibility</p:attrName>
                                        </p:attrNameLst>
                                      </p:cBhvr>
                                      <p:to>
                                        <p:strVal val="visible"/>
                                      </p:to>
                                    </p:set>
                                    <p:animEffect transition="in" filter="wipe(left)">
                                      <p:cBhvr>
                                        <p:cTn id="11" dur="500"/>
                                        <p:tgtEl>
                                          <p:spTgt spid="17716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7165"/>
                                        </p:tgtEl>
                                        <p:attrNameLst>
                                          <p:attrName>style.visibility</p:attrName>
                                        </p:attrNameLst>
                                      </p:cBhvr>
                                      <p:to>
                                        <p:strVal val="visible"/>
                                      </p:to>
                                    </p:set>
                                    <p:animEffect transition="in" filter="wipe(left)">
                                      <p:cBhvr>
                                        <p:cTn id="15" dur="500"/>
                                        <p:tgtEl>
                                          <p:spTgt spid="17716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7161"/>
                                        </p:tgtEl>
                                        <p:attrNameLst>
                                          <p:attrName>style.visibility</p:attrName>
                                        </p:attrNameLst>
                                      </p:cBhvr>
                                      <p:to>
                                        <p:strVal val="visible"/>
                                      </p:to>
                                    </p:set>
                                    <p:animEffect transition="in" filter="wipe(left)">
                                      <p:cBhvr>
                                        <p:cTn id="19" dur="500"/>
                                        <p:tgtEl>
                                          <p:spTgt spid="17716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7195"/>
                                        </p:tgtEl>
                                        <p:attrNameLst>
                                          <p:attrName>style.visibility</p:attrName>
                                        </p:attrNameLst>
                                      </p:cBhvr>
                                      <p:to>
                                        <p:strVal val="visible"/>
                                      </p:to>
                                    </p:set>
                                    <p:animEffect transition="in" filter="wipe(left)">
                                      <p:cBhvr>
                                        <p:cTn id="23" dur="500"/>
                                        <p:tgtEl>
                                          <p:spTgt spid="17719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77174"/>
                                        </p:tgtEl>
                                        <p:attrNameLst>
                                          <p:attrName>style.visibility</p:attrName>
                                        </p:attrNameLst>
                                      </p:cBhvr>
                                      <p:to>
                                        <p:strVal val="visible"/>
                                      </p:to>
                                    </p:set>
                                    <p:animEffect transition="in" filter="wipe(left)">
                                      <p:cBhvr>
                                        <p:cTn id="27" dur="500"/>
                                        <p:tgtEl>
                                          <p:spTgt spid="177174"/>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77170"/>
                                        </p:tgtEl>
                                        <p:attrNameLst>
                                          <p:attrName>style.visibility</p:attrName>
                                        </p:attrNameLst>
                                      </p:cBhvr>
                                      <p:to>
                                        <p:strVal val="visible"/>
                                      </p:to>
                                    </p:set>
                                    <p:animEffect transition="in" filter="wipe(left)">
                                      <p:cBhvr>
                                        <p:cTn id="31" dur="500"/>
                                        <p:tgtEl>
                                          <p:spTgt spid="177170"/>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77173"/>
                                        </p:tgtEl>
                                        <p:attrNameLst>
                                          <p:attrName>style.visibility</p:attrName>
                                        </p:attrNameLst>
                                      </p:cBhvr>
                                      <p:to>
                                        <p:strVal val="visible"/>
                                      </p:to>
                                    </p:set>
                                    <p:animEffect transition="in" filter="wipe(up)">
                                      <p:cBhvr>
                                        <p:cTn id="35" dur="500"/>
                                        <p:tgtEl>
                                          <p:spTgt spid="177173"/>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77168"/>
                                        </p:tgtEl>
                                        <p:attrNameLst>
                                          <p:attrName>style.visibility</p:attrName>
                                        </p:attrNameLst>
                                      </p:cBhvr>
                                      <p:to>
                                        <p:strVal val="visible"/>
                                      </p:to>
                                    </p:set>
                                    <p:animEffect transition="in" filter="wipe(left)">
                                      <p:cBhvr>
                                        <p:cTn id="39" dur="500"/>
                                        <p:tgtEl>
                                          <p:spTgt spid="17716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77159"/>
                                        </p:tgtEl>
                                        <p:attrNameLst>
                                          <p:attrName>style.visibility</p:attrName>
                                        </p:attrNameLst>
                                      </p:cBhvr>
                                      <p:to>
                                        <p:strVal val="visible"/>
                                      </p:to>
                                    </p:set>
                                    <p:animEffect transition="in" filter="wipe(left)">
                                      <p:cBhvr>
                                        <p:cTn id="44" dur="500"/>
                                        <p:tgtEl>
                                          <p:spTgt spid="177159"/>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177176"/>
                                        </p:tgtEl>
                                        <p:attrNameLst>
                                          <p:attrName>style.visibility</p:attrName>
                                        </p:attrNameLst>
                                      </p:cBhvr>
                                      <p:to>
                                        <p:strVal val="visible"/>
                                      </p:to>
                                    </p:set>
                                    <p:animEffect transition="in" filter="wipe(left)">
                                      <p:cBhvr>
                                        <p:cTn id="48" dur="500"/>
                                        <p:tgtEl>
                                          <p:spTgt spid="177176"/>
                                        </p:tgtEl>
                                      </p:cBhvr>
                                    </p:animEffect>
                                  </p:childTnLst>
                                </p:cTn>
                              </p:par>
                            </p:childTnLst>
                          </p:cTn>
                        </p:par>
                        <p:par>
                          <p:cTn id="49" fill="hold">
                            <p:stCondLst>
                              <p:cond delay="1000"/>
                            </p:stCondLst>
                            <p:childTnLst>
                              <p:par>
                                <p:cTn id="50" presetID="22" presetClass="entr" presetSubtype="8" fill="hold" nodeType="after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wipe(left)">
                                      <p:cBhvr>
                                        <p:cTn id="52" dur="500"/>
                                        <p:tgtEl>
                                          <p:spTgt spid="2"/>
                                        </p:tgtEl>
                                      </p:cBhvr>
                                    </p:animEffect>
                                  </p:childTnLst>
                                </p:cTn>
                              </p:par>
                            </p:childTnLst>
                          </p:cTn>
                        </p:par>
                        <p:par>
                          <p:cTn id="53" fill="hold">
                            <p:stCondLst>
                              <p:cond delay="1500"/>
                            </p:stCondLst>
                            <p:childTnLst>
                              <p:par>
                                <p:cTn id="54" presetID="22" presetClass="entr" presetSubtype="8" fill="hold" grpId="0" nodeType="afterEffect">
                                  <p:stCondLst>
                                    <p:cond delay="0"/>
                                  </p:stCondLst>
                                  <p:childTnLst>
                                    <p:set>
                                      <p:cBhvr>
                                        <p:cTn id="55" dur="1" fill="hold">
                                          <p:stCondLst>
                                            <p:cond delay="0"/>
                                          </p:stCondLst>
                                        </p:cTn>
                                        <p:tgtEl>
                                          <p:spTgt spid="177180"/>
                                        </p:tgtEl>
                                        <p:attrNameLst>
                                          <p:attrName>style.visibility</p:attrName>
                                        </p:attrNameLst>
                                      </p:cBhvr>
                                      <p:to>
                                        <p:strVal val="visible"/>
                                      </p:to>
                                    </p:set>
                                    <p:animEffect transition="in" filter="wipe(left)">
                                      <p:cBhvr>
                                        <p:cTn id="56" dur="500"/>
                                        <p:tgtEl>
                                          <p:spTgt spid="177180"/>
                                        </p:tgtEl>
                                      </p:cBhvr>
                                    </p:animEffect>
                                  </p:childTnLst>
                                </p:cTn>
                              </p:par>
                            </p:childTnLst>
                          </p:cTn>
                        </p:par>
                        <p:par>
                          <p:cTn id="57" fill="hold">
                            <p:stCondLst>
                              <p:cond delay="2000"/>
                            </p:stCondLst>
                            <p:childTnLst>
                              <p:par>
                                <p:cTn id="58" presetID="22" presetClass="entr" presetSubtype="8" fill="hold" nodeType="afterEffect">
                                  <p:stCondLst>
                                    <p:cond delay="0"/>
                                  </p:stCondLst>
                                  <p:childTnLst>
                                    <p:set>
                                      <p:cBhvr>
                                        <p:cTn id="59" dur="1" fill="hold">
                                          <p:stCondLst>
                                            <p:cond delay="0"/>
                                          </p:stCondLst>
                                        </p:cTn>
                                        <p:tgtEl>
                                          <p:spTgt spid="177160"/>
                                        </p:tgtEl>
                                        <p:attrNameLst>
                                          <p:attrName>style.visibility</p:attrName>
                                        </p:attrNameLst>
                                      </p:cBhvr>
                                      <p:to>
                                        <p:strVal val="visible"/>
                                      </p:to>
                                    </p:set>
                                    <p:animEffect transition="in" filter="wipe(left)">
                                      <p:cBhvr>
                                        <p:cTn id="60" dur="500"/>
                                        <p:tgtEl>
                                          <p:spTgt spid="177160"/>
                                        </p:tgtEl>
                                      </p:cBhvr>
                                    </p:animEffect>
                                  </p:childTnLst>
                                </p:cTn>
                              </p:par>
                            </p:childTnLst>
                          </p:cTn>
                        </p:par>
                        <p:par>
                          <p:cTn id="61" fill="hold">
                            <p:stCondLst>
                              <p:cond delay="2500"/>
                            </p:stCondLst>
                            <p:childTnLst>
                              <p:par>
                                <p:cTn id="62" presetID="22" presetClass="entr" presetSubtype="1" fill="hold" grpId="0" nodeType="afterEffect">
                                  <p:stCondLst>
                                    <p:cond delay="0"/>
                                  </p:stCondLst>
                                  <p:childTnLst>
                                    <p:set>
                                      <p:cBhvr>
                                        <p:cTn id="63" dur="1" fill="hold">
                                          <p:stCondLst>
                                            <p:cond delay="0"/>
                                          </p:stCondLst>
                                        </p:cTn>
                                        <p:tgtEl>
                                          <p:spTgt spid="177179"/>
                                        </p:tgtEl>
                                        <p:attrNameLst>
                                          <p:attrName>style.visibility</p:attrName>
                                        </p:attrNameLst>
                                      </p:cBhvr>
                                      <p:to>
                                        <p:strVal val="visible"/>
                                      </p:to>
                                    </p:set>
                                    <p:animEffect transition="in" filter="wipe(up)">
                                      <p:cBhvr>
                                        <p:cTn id="64" dur="500"/>
                                        <p:tgtEl>
                                          <p:spTgt spid="177179"/>
                                        </p:tgtEl>
                                      </p:cBhvr>
                                    </p:animEffect>
                                  </p:childTnLst>
                                </p:cTn>
                              </p:par>
                            </p:childTnLst>
                          </p:cTn>
                        </p:par>
                        <p:par>
                          <p:cTn id="65" fill="hold">
                            <p:stCondLst>
                              <p:cond delay="3000"/>
                            </p:stCondLst>
                            <p:childTnLst>
                              <p:par>
                                <p:cTn id="66" presetID="22" presetClass="entr" presetSubtype="8" fill="hold" grpId="0" nodeType="afterEffect">
                                  <p:stCondLst>
                                    <p:cond delay="0"/>
                                  </p:stCondLst>
                                  <p:childTnLst>
                                    <p:set>
                                      <p:cBhvr>
                                        <p:cTn id="67" dur="1" fill="hold">
                                          <p:stCondLst>
                                            <p:cond delay="0"/>
                                          </p:stCondLst>
                                        </p:cTn>
                                        <p:tgtEl>
                                          <p:spTgt spid="177158"/>
                                        </p:tgtEl>
                                        <p:attrNameLst>
                                          <p:attrName>style.visibility</p:attrName>
                                        </p:attrNameLst>
                                      </p:cBhvr>
                                      <p:to>
                                        <p:strVal val="visible"/>
                                      </p:to>
                                    </p:set>
                                    <p:animEffect transition="in" filter="wipe(left)">
                                      <p:cBhvr>
                                        <p:cTn id="68" dur="500"/>
                                        <p:tgtEl>
                                          <p:spTgt spid="177158"/>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77169"/>
                                        </p:tgtEl>
                                        <p:attrNameLst>
                                          <p:attrName>style.visibility</p:attrName>
                                        </p:attrNameLst>
                                      </p:cBhvr>
                                      <p:to>
                                        <p:strVal val="visible"/>
                                      </p:to>
                                    </p:set>
                                  </p:childTnLst>
                                </p:cTn>
                              </p:par>
                            </p:childTnLst>
                          </p:cTn>
                        </p:par>
                        <p:par>
                          <p:cTn id="73" fill="hold">
                            <p:stCondLst>
                              <p:cond delay="0"/>
                            </p:stCondLst>
                            <p:childTnLst>
                              <p:par>
                                <p:cTn id="74" presetID="22" presetClass="entr" presetSubtype="8" fill="hold" grpId="0" nodeType="afterEffect">
                                  <p:stCondLst>
                                    <p:cond delay="0"/>
                                  </p:stCondLst>
                                  <p:childTnLst>
                                    <p:set>
                                      <p:cBhvr>
                                        <p:cTn id="75" dur="1" fill="hold">
                                          <p:stCondLst>
                                            <p:cond delay="0"/>
                                          </p:stCondLst>
                                        </p:cTn>
                                        <p:tgtEl>
                                          <p:spTgt spid="177188"/>
                                        </p:tgtEl>
                                        <p:attrNameLst>
                                          <p:attrName>style.visibility</p:attrName>
                                        </p:attrNameLst>
                                      </p:cBhvr>
                                      <p:to>
                                        <p:strVal val="visible"/>
                                      </p:to>
                                    </p:set>
                                    <p:animEffect transition="in" filter="wipe(left)">
                                      <p:cBhvr>
                                        <p:cTn id="76" dur="500"/>
                                        <p:tgtEl>
                                          <p:spTgt spid="177188"/>
                                        </p:tgtEl>
                                      </p:cBhvr>
                                    </p:animEffect>
                                  </p:childTnLst>
                                </p:cTn>
                              </p:par>
                            </p:childTnLst>
                          </p:cTn>
                        </p:par>
                        <p:par>
                          <p:cTn id="77" fill="hold">
                            <p:stCondLst>
                              <p:cond delay="500"/>
                            </p:stCondLst>
                            <p:childTnLst>
                              <p:par>
                                <p:cTn id="78" presetID="22" presetClass="entr" presetSubtype="8" fill="hold" nodeType="afterEffect">
                                  <p:stCondLst>
                                    <p:cond delay="0"/>
                                  </p:stCondLst>
                                  <p:childTnLst>
                                    <p:set>
                                      <p:cBhvr>
                                        <p:cTn id="79" dur="1" fill="hold">
                                          <p:stCondLst>
                                            <p:cond delay="0"/>
                                          </p:stCondLst>
                                        </p:cTn>
                                        <p:tgtEl>
                                          <p:spTgt spid="4"/>
                                        </p:tgtEl>
                                        <p:attrNameLst>
                                          <p:attrName>style.visibility</p:attrName>
                                        </p:attrNameLst>
                                      </p:cBhvr>
                                      <p:to>
                                        <p:strVal val="visible"/>
                                      </p:to>
                                    </p:set>
                                    <p:animEffect transition="in" filter="wipe(left)">
                                      <p:cBhvr>
                                        <p:cTn id="80" dur="500"/>
                                        <p:tgtEl>
                                          <p:spTgt spid="4"/>
                                        </p:tgtEl>
                                      </p:cBhvr>
                                    </p:animEffect>
                                  </p:childTnLst>
                                </p:cTn>
                              </p:par>
                            </p:childTnLst>
                          </p:cTn>
                        </p:par>
                        <p:par>
                          <p:cTn id="81" fill="hold">
                            <p:stCondLst>
                              <p:cond delay="1000"/>
                            </p:stCondLst>
                            <p:childTnLst>
                              <p:par>
                                <p:cTn id="82" presetID="22" presetClass="entr" presetSubtype="8" fill="hold" grpId="0" nodeType="afterEffect">
                                  <p:stCondLst>
                                    <p:cond delay="0"/>
                                  </p:stCondLst>
                                  <p:childTnLst>
                                    <p:set>
                                      <p:cBhvr>
                                        <p:cTn id="83" dur="1" fill="hold">
                                          <p:stCondLst>
                                            <p:cond delay="0"/>
                                          </p:stCondLst>
                                        </p:cTn>
                                        <p:tgtEl>
                                          <p:spTgt spid="177178"/>
                                        </p:tgtEl>
                                        <p:attrNameLst>
                                          <p:attrName>style.visibility</p:attrName>
                                        </p:attrNameLst>
                                      </p:cBhvr>
                                      <p:to>
                                        <p:strVal val="visible"/>
                                      </p:to>
                                    </p:set>
                                    <p:animEffect transition="in" filter="wipe(left)">
                                      <p:cBhvr>
                                        <p:cTn id="84" dur="500"/>
                                        <p:tgtEl>
                                          <p:spTgt spid="177178"/>
                                        </p:tgtEl>
                                      </p:cBhvr>
                                    </p:animEffect>
                                  </p:childTnLst>
                                </p:cTn>
                              </p:par>
                            </p:childTnLst>
                          </p:cTn>
                        </p:par>
                        <p:par>
                          <p:cTn id="85" fill="hold">
                            <p:stCondLst>
                              <p:cond delay="1500"/>
                            </p:stCondLst>
                            <p:childTnLst>
                              <p:par>
                                <p:cTn id="86" presetID="1" presetClass="entr" presetSubtype="0" fill="hold" nodeType="afterEffect">
                                  <p:stCondLst>
                                    <p:cond delay="0"/>
                                  </p:stCondLst>
                                  <p:childTnLst>
                                    <p:set>
                                      <p:cBhvr>
                                        <p:cTn id="87" dur="1" fill="hold">
                                          <p:stCondLst>
                                            <p:cond delay="0"/>
                                          </p:stCondLst>
                                        </p:cTn>
                                        <p:tgtEl>
                                          <p:spTgt spid="177189"/>
                                        </p:tgtEl>
                                        <p:attrNameLst>
                                          <p:attrName>style.visibility</p:attrName>
                                        </p:attrNameLst>
                                      </p:cBhvr>
                                      <p:to>
                                        <p:strVal val="visible"/>
                                      </p:to>
                                    </p:set>
                                  </p:childTnLst>
                                </p:cTn>
                              </p:par>
                            </p:childTnLst>
                          </p:cTn>
                        </p:par>
                        <p:par>
                          <p:cTn id="88" fill="hold">
                            <p:stCondLst>
                              <p:cond delay="1500"/>
                            </p:stCondLst>
                            <p:childTnLst>
                              <p:par>
                                <p:cTn id="89" presetID="22" presetClass="entr" presetSubtype="4" fill="hold" grpId="0" nodeType="afterEffect">
                                  <p:stCondLst>
                                    <p:cond delay="0"/>
                                  </p:stCondLst>
                                  <p:childTnLst>
                                    <p:set>
                                      <p:cBhvr>
                                        <p:cTn id="90" dur="1" fill="hold">
                                          <p:stCondLst>
                                            <p:cond delay="0"/>
                                          </p:stCondLst>
                                        </p:cTn>
                                        <p:tgtEl>
                                          <p:spTgt spid="177177"/>
                                        </p:tgtEl>
                                        <p:attrNameLst>
                                          <p:attrName>style.visibility</p:attrName>
                                        </p:attrNameLst>
                                      </p:cBhvr>
                                      <p:to>
                                        <p:strVal val="visible"/>
                                      </p:to>
                                    </p:set>
                                    <p:animEffect transition="in" filter="wipe(down)">
                                      <p:cBhvr>
                                        <p:cTn id="91" dur="500"/>
                                        <p:tgtEl>
                                          <p:spTgt spid="177177"/>
                                        </p:tgtEl>
                                      </p:cBhvr>
                                    </p:animEffect>
                                  </p:childTnLst>
                                </p:cTn>
                              </p:par>
                            </p:childTnLst>
                          </p:cTn>
                        </p:par>
                        <p:par>
                          <p:cTn id="92" fill="hold">
                            <p:stCondLst>
                              <p:cond delay="2000"/>
                            </p:stCondLst>
                            <p:childTnLst>
                              <p:par>
                                <p:cTn id="93" presetID="22" presetClass="entr" presetSubtype="8" fill="hold" grpId="0" nodeType="afterEffect">
                                  <p:stCondLst>
                                    <p:cond delay="0"/>
                                  </p:stCondLst>
                                  <p:childTnLst>
                                    <p:set>
                                      <p:cBhvr>
                                        <p:cTn id="94" dur="1" fill="hold">
                                          <p:stCondLst>
                                            <p:cond delay="0"/>
                                          </p:stCondLst>
                                        </p:cTn>
                                        <p:tgtEl>
                                          <p:spTgt spid="177190"/>
                                        </p:tgtEl>
                                        <p:attrNameLst>
                                          <p:attrName>style.visibility</p:attrName>
                                        </p:attrNameLst>
                                      </p:cBhvr>
                                      <p:to>
                                        <p:strVal val="visible"/>
                                      </p:to>
                                    </p:set>
                                    <p:animEffect transition="in" filter="wipe(left)">
                                      <p:cBhvr>
                                        <p:cTn id="95" dur="500"/>
                                        <p:tgtEl>
                                          <p:spTgt spid="177190"/>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177166"/>
                                        </p:tgtEl>
                                        <p:attrNameLst>
                                          <p:attrName>style.visibility</p:attrName>
                                        </p:attrNameLst>
                                      </p:cBhvr>
                                      <p:to>
                                        <p:strVal val="visible"/>
                                      </p:to>
                                    </p:set>
                                    <p:animEffect transition="in" filter="wipe(left)">
                                      <p:cBhvr>
                                        <p:cTn id="100" dur="500"/>
                                        <p:tgtEl>
                                          <p:spTgt spid="177166"/>
                                        </p:tgtEl>
                                      </p:cBhvr>
                                    </p:animEffect>
                                  </p:childTnLst>
                                </p:cTn>
                              </p:par>
                            </p:childTnLst>
                          </p:cTn>
                        </p:par>
                        <p:par>
                          <p:cTn id="101" fill="hold">
                            <p:stCondLst>
                              <p:cond delay="500"/>
                            </p:stCondLst>
                            <p:childTnLst>
                              <p:par>
                                <p:cTn id="102" presetID="22" presetClass="entr" presetSubtype="8" fill="hold" grpId="0" nodeType="afterEffect">
                                  <p:stCondLst>
                                    <p:cond delay="0"/>
                                  </p:stCondLst>
                                  <p:childTnLst>
                                    <p:set>
                                      <p:cBhvr>
                                        <p:cTn id="103" dur="1" fill="hold">
                                          <p:stCondLst>
                                            <p:cond delay="0"/>
                                          </p:stCondLst>
                                        </p:cTn>
                                        <p:tgtEl>
                                          <p:spTgt spid="177172"/>
                                        </p:tgtEl>
                                        <p:attrNameLst>
                                          <p:attrName>style.visibility</p:attrName>
                                        </p:attrNameLst>
                                      </p:cBhvr>
                                      <p:to>
                                        <p:strVal val="visible"/>
                                      </p:to>
                                    </p:set>
                                    <p:animEffect transition="in" filter="wipe(left)">
                                      <p:cBhvr>
                                        <p:cTn id="104" dur="500"/>
                                        <p:tgtEl>
                                          <p:spTgt spid="177172"/>
                                        </p:tgtEl>
                                      </p:cBhvr>
                                    </p:animEffect>
                                  </p:childTnLst>
                                </p:cTn>
                              </p:par>
                            </p:childTnLst>
                          </p:cTn>
                        </p:par>
                        <p:par>
                          <p:cTn id="105" fill="hold">
                            <p:stCondLst>
                              <p:cond delay="1000"/>
                            </p:stCondLst>
                            <p:childTnLst>
                              <p:par>
                                <p:cTn id="106" presetID="22" presetClass="entr" presetSubtype="8" fill="hold" nodeType="afterEffect">
                                  <p:stCondLst>
                                    <p:cond delay="0"/>
                                  </p:stCondLst>
                                  <p:childTnLst>
                                    <p:set>
                                      <p:cBhvr>
                                        <p:cTn id="107" dur="1" fill="hold">
                                          <p:stCondLst>
                                            <p:cond delay="0"/>
                                          </p:stCondLst>
                                        </p:cTn>
                                        <p:tgtEl>
                                          <p:spTgt spid="177175"/>
                                        </p:tgtEl>
                                        <p:attrNameLst>
                                          <p:attrName>style.visibility</p:attrName>
                                        </p:attrNameLst>
                                      </p:cBhvr>
                                      <p:to>
                                        <p:strVal val="visible"/>
                                      </p:to>
                                    </p:set>
                                    <p:animEffect transition="in" filter="wipe(left)">
                                      <p:cBhvr>
                                        <p:cTn id="108" dur="500"/>
                                        <p:tgtEl>
                                          <p:spTgt spid="177175"/>
                                        </p:tgtEl>
                                      </p:cBhvr>
                                    </p:animEffect>
                                  </p:childTnLst>
                                </p:cTn>
                              </p:par>
                            </p:childTnLst>
                          </p:cTn>
                        </p:par>
                        <p:par>
                          <p:cTn id="109" fill="hold">
                            <p:stCondLst>
                              <p:cond delay="1500"/>
                            </p:stCondLst>
                            <p:childTnLst>
                              <p:par>
                                <p:cTn id="110" presetID="22" presetClass="entr" presetSubtype="4" fill="hold" grpId="0" nodeType="afterEffect">
                                  <p:stCondLst>
                                    <p:cond delay="0"/>
                                  </p:stCondLst>
                                  <p:childTnLst>
                                    <p:set>
                                      <p:cBhvr>
                                        <p:cTn id="111" dur="1" fill="hold">
                                          <p:stCondLst>
                                            <p:cond delay="0"/>
                                          </p:stCondLst>
                                        </p:cTn>
                                        <p:tgtEl>
                                          <p:spTgt spid="177171"/>
                                        </p:tgtEl>
                                        <p:attrNameLst>
                                          <p:attrName>style.visibility</p:attrName>
                                        </p:attrNameLst>
                                      </p:cBhvr>
                                      <p:to>
                                        <p:strVal val="visible"/>
                                      </p:to>
                                    </p:set>
                                    <p:animEffect transition="in" filter="wipe(down)">
                                      <p:cBhvr>
                                        <p:cTn id="112" dur="500"/>
                                        <p:tgtEl>
                                          <p:spTgt spid="177171"/>
                                        </p:tgtEl>
                                      </p:cBhvr>
                                    </p:animEffect>
                                  </p:childTnLst>
                                </p:cTn>
                              </p:par>
                            </p:childTnLst>
                          </p:cTn>
                        </p:par>
                        <p:par>
                          <p:cTn id="113" fill="hold">
                            <p:stCondLst>
                              <p:cond delay="2000"/>
                            </p:stCondLst>
                            <p:childTnLst>
                              <p:par>
                                <p:cTn id="114" presetID="22" presetClass="entr" presetSubtype="8" fill="hold" grpId="0" nodeType="afterEffect">
                                  <p:stCondLst>
                                    <p:cond delay="0"/>
                                  </p:stCondLst>
                                  <p:childTnLst>
                                    <p:set>
                                      <p:cBhvr>
                                        <p:cTn id="115" dur="1" fill="hold">
                                          <p:stCondLst>
                                            <p:cond delay="0"/>
                                          </p:stCondLst>
                                        </p:cTn>
                                        <p:tgtEl>
                                          <p:spTgt spid="177167"/>
                                        </p:tgtEl>
                                        <p:attrNameLst>
                                          <p:attrName>style.visibility</p:attrName>
                                        </p:attrNameLst>
                                      </p:cBhvr>
                                      <p:to>
                                        <p:strVal val="visible"/>
                                      </p:to>
                                    </p:set>
                                    <p:animEffect transition="in" filter="wipe(left)">
                                      <p:cBhvr>
                                        <p:cTn id="116" dur="500"/>
                                        <p:tgtEl>
                                          <p:spTgt spid="177167"/>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3"/>
                                        </p:tgtEl>
                                        <p:attrNameLst>
                                          <p:attrName>style.visibility</p:attrName>
                                        </p:attrNameLst>
                                      </p:cBhvr>
                                      <p:to>
                                        <p:strVal val="visible"/>
                                      </p:to>
                                    </p:set>
                                    <p:animEffect transition="in" filter="wipe(left)">
                                      <p:cBhvr>
                                        <p:cTn id="121" dur="500"/>
                                        <p:tgtEl>
                                          <p:spTgt spid="3"/>
                                        </p:tgtEl>
                                      </p:cBhvr>
                                    </p:animEffect>
                                  </p:childTnLst>
                                </p:cTn>
                              </p:par>
                            </p:childTnLst>
                          </p:cTn>
                        </p:par>
                        <p:par>
                          <p:cTn id="122" fill="hold">
                            <p:stCondLst>
                              <p:cond delay="500"/>
                            </p:stCondLst>
                            <p:childTnLst>
                              <p:par>
                                <p:cTn id="123" presetID="22" presetClass="entr" presetSubtype="8" fill="hold" grpId="0" nodeType="afterEffect">
                                  <p:stCondLst>
                                    <p:cond delay="0"/>
                                  </p:stCondLst>
                                  <p:childTnLst>
                                    <p:set>
                                      <p:cBhvr>
                                        <p:cTn id="124" dur="1" fill="hold">
                                          <p:stCondLst>
                                            <p:cond delay="0"/>
                                          </p:stCondLst>
                                        </p:cTn>
                                        <p:tgtEl>
                                          <p:spTgt spid="177163"/>
                                        </p:tgtEl>
                                        <p:attrNameLst>
                                          <p:attrName>style.visibility</p:attrName>
                                        </p:attrNameLst>
                                      </p:cBhvr>
                                      <p:to>
                                        <p:strVal val="visible"/>
                                      </p:to>
                                    </p:set>
                                    <p:animEffect transition="in" filter="wipe(left)">
                                      <p:cBhvr>
                                        <p:cTn id="125" dur="500"/>
                                        <p:tgtEl>
                                          <p:spTgt spid="177163"/>
                                        </p:tgtEl>
                                      </p:cBhvr>
                                    </p:animEffect>
                                  </p:childTnLst>
                                </p:cTn>
                              </p:par>
                            </p:childTnLst>
                          </p:cTn>
                        </p:par>
                        <p:par>
                          <p:cTn id="126" fill="hold">
                            <p:stCondLst>
                              <p:cond delay="1000"/>
                            </p:stCondLst>
                            <p:childTnLst>
                              <p:par>
                                <p:cTn id="127" presetID="22" presetClass="entr" presetSubtype="8" fill="hold" nodeType="afterEffect">
                                  <p:stCondLst>
                                    <p:cond delay="0"/>
                                  </p:stCondLst>
                                  <p:childTnLst>
                                    <p:set>
                                      <p:cBhvr>
                                        <p:cTn id="128" dur="1" fill="hold">
                                          <p:stCondLst>
                                            <p:cond delay="0"/>
                                          </p:stCondLst>
                                        </p:cTn>
                                        <p:tgtEl>
                                          <p:spTgt spid="177194"/>
                                        </p:tgtEl>
                                        <p:attrNameLst>
                                          <p:attrName>style.visibility</p:attrName>
                                        </p:attrNameLst>
                                      </p:cBhvr>
                                      <p:to>
                                        <p:strVal val="visible"/>
                                      </p:to>
                                    </p:set>
                                    <p:animEffect transition="in" filter="wipe(left)">
                                      <p:cBhvr>
                                        <p:cTn id="129" dur="500"/>
                                        <p:tgtEl>
                                          <p:spTgt spid="177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8" grpId="0" animBg="1"/>
      <p:bldP spid="177159" grpId="0"/>
      <p:bldP spid="177161" grpId="0" animBg="1"/>
      <p:bldP spid="177162" grpId="0" animBg="1"/>
      <p:bldP spid="177163" grpId="0" animBg="1"/>
      <p:bldP spid="177164" grpId="0"/>
      <p:bldP spid="177165" grpId="0"/>
      <p:bldP spid="177166" grpId="0" animBg="1"/>
      <p:bldP spid="177167" grpId="0" animBg="1"/>
      <p:bldP spid="177168" grpId="0" animBg="1"/>
      <p:bldP spid="177169" grpId="0"/>
      <p:bldP spid="177170" grpId="0"/>
      <p:bldP spid="177171" grpId="0" animBg="1"/>
      <p:bldP spid="177172" grpId="0" animBg="1"/>
      <p:bldP spid="177173" grpId="0" animBg="1"/>
      <p:bldP spid="177174" grpId="0" animBg="1"/>
      <p:bldP spid="177176" grpId="0" animBg="1"/>
      <p:bldP spid="177177" grpId="0" animBg="1"/>
      <p:bldP spid="177178" grpId="0" animBg="1"/>
      <p:bldP spid="177179" grpId="0" animBg="1"/>
      <p:bldP spid="177180" grpId="0" animBg="1"/>
      <p:bldP spid="177188" grpId="0" animBg="1"/>
      <p:bldP spid="177190" grpId="0" animBg="1"/>
      <p:bldP spid="17719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sz="half" idx="1"/>
          </p:nvPr>
        </p:nvSpPr>
        <p:spPr>
          <a:xfrm>
            <a:off x="457200" y="381000"/>
            <a:ext cx="8077200" cy="990600"/>
          </a:xfrm>
          <a:noFill/>
        </p:spPr>
        <p:txBody>
          <a:bodyPr/>
          <a:lstStyle/>
          <a:p>
            <a:pPr marL="0" indent="0" eaLnBrk="1" hangingPunct="1">
              <a:buFontTx/>
              <a:buNone/>
            </a:pPr>
            <a:r>
              <a:rPr lang="en-US" sz="2800" b="1" smtClean="0">
                <a:solidFill>
                  <a:schemeClr val="hlink"/>
                </a:solidFill>
                <a:sym typeface="Symbol" pitchFamily="18" charset="2"/>
              </a:rPr>
              <a:t>Example.</a:t>
            </a:r>
            <a:r>
              <a:rPr lang="en-US" sz="2800" b="1" smtClean="0">
                <a:sym typeface="Symbol" pitchFamily="18" charset="2"/>
              </a:rPr>
              <a:t> </a:t>
            </a:r>
            <a:r>
              <a:rPr lang="en-US" sz="2800" smtClean="0">
                <a:sym typeface="Symbol" pitchFamily="18" charset="2"/>
              </a:rPr>
              <a:t>Design a circuit for a light controlled by three switches</a:t>
            </a:r>
          </a:p>
        </p:txBody>
      </p:sp>
      <p:sp>
        <p:nvSpPr>
          <p:cNvPr id="178179" name="Rectangle 3"/>
          <p:cNvSpPr>
            <a:spLocks noChangeArrowheads="1"/>
          </p:cNvSpPr>
          <p:nvPr/>
        </p:nvSpPr>
        <p:spPr bwMode="auto">
          <a:xfrm>
            <a:off x="457200" y="1295400"/>
            <a:ext cx="8458200" cy="860425"/>
          </a:xfrm>
          <a:prstGeom prst="rect">
            <a:avLst/>
          </a:prstGeom>
          <a:noFill/>
          <a:ln w="9525">
            <a:noFill/>
            <a:miter lim="800000"/>
            <a:headEnd/>
            <a:tailEnd/>
          </a:ln>
        </p:spPr>
        <p:txBody>
          <a:bodyPr>
            <a:spAutoFit/>
          </a:bodyPr>
          <a:lstStyle/>
          <a:p>
            <a:pPr>
              <a:lnSpc>
                <a:spcPct val="90000"/>
              </a:lnSpc>
              <a:spcBef>
                <a:spcPct val="20000"/>
              </a:spcBef>
              <a:buClr>
                <a:schemeClr val="hlink"/>
              </a:buClr>
              <a:buSzPct val="70000"/>
              <a:buFont typeface="Wingdings" pitchFamily="2" charset="2"/>
              <a:buNone/>
            </a:pPr>
            <a:r>
              <a:rPr lang="en-US" sz="2800" b="1">
                <a:solidFill>
                  <a:schemeClr val="hlink"/>
                </a:solidFill>
                <a:latin typeface="Times New Roman" pitchFamily="18" charset="0"/>
                <a:sym typeface="Symbol" pitchFamily="18" charset="2"/>
              </a:rPr>
              <a:t>Solution. </a:t>
            </a:r>
            <a:r>
              <a:rPr lang="en-US" sz="2800">
                <a:latin typeface="Times New Roman" pitchFamily="18" charset="0"/>
                <a:sym typeface="Symbol" pitchFamily="18" charset="2"/>
              </a:rPr>
              <a:t>The switches are represented by three Boolean variables </a:t>
            </a:r>
            <a:r>
              <a:rPr lang="en-US" sz="2800" i="1">
                <a:latin typeface="Times New Roman" pitchFamily="18" charset="0"/>
                <a:sym typeface="Symbol" pitchFamily="18" charset="2"/>
              </a:rPr>
              <a:t>x, y, z </a:t>
            </a:r>
            <a:r>
              <a:rPr lang="en-US" sz="2800">
                <a:latin typeface="Times New Roman" pitchFamily="18" charset="0"/>
                <a:sym typeface="Symbol" pitchFamily="18" charset="2"/>
              </a:rPr>
              <a:t>: 1 for CLOSED and 0 for OPEN</a:t>
            </a:r>
          </a:p>
        </p:txBody>
      </p:sp>
      <p:sp>
        <p:nvSpPr>
          <p:cNvPr id="178180" name="Rectangle 4"/>
          <p:cNvSpPr>
            <a:spLocks noChangeArrowheads="1"/>
          </p:cNvSpPr>
          <p:nvPr/>
        </p:nvSpPr>
        <p:spPr bwMode="auto">
          <a:xfrm>
            <a:off x="304800" y="4876800"/>
            <a:ext cx="4343400" cy="1373188"/>
          </a:xfrm>
          <a:prstGeom prst="rect">
            <a:avLst/>
          </a:prstGeom>
          <a:noFill/>
          <a:ln w="9525">
            <a:noFill/>
            <a:miter lim="800000"/>
            <a:headEnd/>
            <a:tailEnd/>
          </a:ln>
        </p:spPr>
        <p:txBody>
          <a:bodyPr>
            <a:spAutoFit/>
          </a:bodyPr>
          <a:lstStyle/>
          <a:p>
            <a:r>
              <a:rPr lang="en-US" sz="2800">
                <a:latin typeface="Times New Roman" pitchFamily="18" charset="0"/>
                <a:sym typeface="Symbol" pitchFamily="18" charset="2"/>
              </a:rPr>
              <a:t>Then the Boolean function </a:t>
            </a:r>
            <a:r>
              <a:rPr lang="en-US" sz="2800" i="1">
                <a:latin typeface="Times New Roman" pitchFamily="18" charset="0"/>
                <a:sym typeface="Symbol" pitchFamily="18" charset="2"/>
              </a:rPr>
              <a:t>F</a:t>
            </a:r>
            <a:r>
              <a:rPr lang="en-US" sz="2800">
                <a:latin typeface="Times New Roman" pitchFamily="18" charset="0"/>
                <a:sym typeface="Symbol" pitchFamily="18" charset="2"/>
              </a:rPr>
              <a:t>(</a:t>
            </a:r>
            <a:r>
              <a:rPr lang="en-US" sz="2800" i="1">
                <a:latin typeface="Times New Roman" pitchFamily="18" charset="0"/>
                <a:sym typeface="Symbol" pitchFamily="18" charset="2"/>
              </a:rPr>
              <a:t>x, y, z</a:t>
            </a:r>
            <a:r>
              <a:rPr lang="en-US" sz="2800">
                <a:latin typeface="Times New Roman" pitchFamily="18" charset="0"/>
                <a:sym typeface="Symbol" pitchFamily="18" charset="2"/>
              </a:rPr>
              <a:t>) is determined by the truth table</a:t>
            </a:r>
          </a:p>
        </p:txBody>
      </p:sp>
      <p:sp>
        <p:nvSpPr>
          <p:cNvPr id="178181" name="Rectangle 5"/>
          <p:cNvSpPr>
            <a:spLocks noChangeArrowheads="1"/>
          </p:cNvSpPr>
          <p:nvPr/>
        </p:nvSpPr>
        <p:spPr bwMode="auto">
          <a:xfrm>
            <a:off x="381000" y="3581400"/>
            <a:ext cx="4648200" cy="946150"/>
          </a:xfrm>
          <a:prstGeom prst="rect">
            <a:avLst/>
          </a:prstGeom>
          <a:noFill/>
          <a:ln w="9525">
            <a:noFill/>
            <a:miter lim="800000"/>
            <a:headEnd/>
            <a:tailEnd/>
          </a:ln>
        </p:spPr>
        <p:txBody>
          <a:bodyPr>
            <a:spAutoFit/>
          </a:bodyPr>
          <a:lstStyle/>
          <a:p>
            <a:r>
              <a:rPr lang="en-US" sz="2800">
                <a:latin typeface="Times New Roman" pitchFamily="18" charset="0"/>
                <a:sym typeface="Symbol" pitchFamily="18" charset="2"/>
              </a:rPr>
              <a:t>Assume that </a:t>
            </a:r>
            <a:r>
              <a:rPr lang="en-US" sz="2800" i="1">
                <a:latin typeface="Times New Roman" pitchFamily="18" charset="0"/>
                <a:sym typeface="Symbol" pitchFamily="18" charset="2"/>
              </a:rPr>
              <a:t>F</a:t>
            </a:r>
            <a:r>
              <a:rPr lang="en-US" sz="2800">
                <a:latin typeface="Times New Roman" pitchFamily="18" charset="0"/>
                <a:sym typeface="Symbol" pitchFamily="18" charset="2"/>
              </a:rPr>
              <a:t>(1, 1, 1) =1 when three switches are closed</a:t>
            </a:r>
          </a:p>
        </p:txBody>
      </p:sp>
      <p:graphicFrame>
        <p:nvGraphicFramePr>
          <p:cNvPr id="178182" name="Group 6"/>
          <p:cNvGraphicFramePr>
            <a:graphicFrameLocks noGrp="1"/>
          </p:cNvGraphicFramePr>
          <p:nvPr/>
        </p:nvGraphicFramePr>
        <p:xfrm>
          <a:off x="5486400" y="2438400"/>
          <a:ext cx="3200400" cy="4216400"/>
        </p:xfrm>
        <a:graphic>
          <a:graphicData uri="http://schemas.openxmlformats.org/drawingml/2006/table">
            <a:tbl>
              <a:tblPr/>
              <a:tblGrid>
                <a:gridCol w="568325"/>
                <a:gridCol w="569913"/>
                <a:gridCol w="568325"/>
                <a:gridCol w="1493837"/>
              </a:tblGrid>
              <a:tr h="603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smtClean="0">
                          <a:ln>
                            <a:noFill/>
                          </a:ln>
                          <a:solidFill>
                            <a:schemeClr val="tx1"/>
                          </a:solidFill>
                          <a:effectLst/>
                          <a:latin typeface="Arial"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smtClean="0">
                          <a:ln>
                            <a:noFill/>
                          </a:ln>
                          <a:solidFill>
                            <a:schemeClr val="tx1"/>
                          </a:solidFill>
                          <a:effectLst/>
                          <a:latin typeface="Arial" charset="0"/>
                          <a:cs typeface="Arial" charset="0"/>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smtClean="0">
                          <a:ln>
                            <a:noFill/>
                          </a:ln>
                          <a:solidFill>
                            <a:schemeClr val="tx1"/>
                          </a:solidFill>
                          <a:effectLst/>
                          <a:latin typeface="Arial" charset="0"/>
                          <a:cs typeface="Arial" charset="0"/>
                        </a:rPr>
                        <a:t>z</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smtClean="0">
                          <a:ln>
                            <a:noFill/>
                          </a:ln>
                          <a:solidFill>
                            <a:schemeClr val="tx1"/>
                          </a:solidFill>
                          <a:effectLst/>
                          <a:latin typeface="Arial" charset="0"/>
                          <a:cs typeface="Arial" charset="0"/>
                        </a:rPr>
                        <a:t>F</a:t>
                      </a:r>
                      <a:r>
                        <a:rPr kumimoji="0" lang="en-US" sz="2800" b="1" i="0" u="none" strike="noStrike" cap="none" normalizeH="0" baseline="0" smtClean="0">
                          <a:ln>
                            <a:noFill/>
                          </a:ln>
                          <a:solidFill>
                            <a:schemeClr val="tx1"/>
                          </a:solidFill>
                          <a:effectLst/>
                          <a:latin typeface="Arial" charset="0"/>
                          <a:cs typeface="Arial" charset="0"/>
                        </a:rPr>
                        <a:t>(</a:t>
                      </a:r>
                      <a:r>
                        <a:rPr kumimoji="0" lang="en-US" sz="2800" b="1" i="1" u="none" strike="noStrike" cap="none" normalizeH="0" baseline="0" smtClean="0">
                          <a:ln>
                            <a:noFill/>
                          </a:ln>
                          <a:solidFill>
                            <a:schemeClr val="tx1"/>
                          </a:solidFill>
                          <a:effectLst/>
                          <a:latin typeface="Arial" charset="0"/>
                          <a:cs typeface="Arial" charset="0"/>
                        </a:rPr>
                        <a:t>x, y</a:t>
                      </a:r>
                      <a:r>
                        <a:rPr kumimoji="0" lang="en-US" sz="2800" b="1" i="0" u="none" strike="noStrike" cap="none" normalizeH="0" baseline="0" smtClean="0">
                          <a:ln>
                            <a:noFill/>
                          </a:ln>
                          <a:solidFill>
                            <a:schemeClr val="tx1"/>
                          </a:solidFill>
                          <a:effectLst/>
                          <a:latin typeface="Arial" charset="0"/>
                          <a:cs typeface="Arial" charset="0"/>
                        </a:rPr>
                        <a:t>)</a:t>
                      </a:r>
                      <a:endParaRPr kumimoji="0" lang="en-US" sz="2800" b="1" i="1"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78234" name="Rectangle 58"/>
          <p:cNvSpPr>
            <a:spLocks noChangeArrowheads="1"/>
          </p:cNvSpPr>
          <p:nvPr/>
        </p:nvSpPr>
        <p:spPr bwMode="auto">
          <a:xfrm>
            <a:off x="381000" y="2362200"/>
            <a:ext cx="4724400" cy="946150"/>
          </a:xfrm>
          <a:prstGeom prst="rect">
            <a:avLst/>
          </a:prstGeom>
          <a:noFill/>
          <a:ln w="9525">
            <a:noFill/>
            <a:miter lim="800000"/>
            <a:headEnd/>
            <a:tailEnd/>
          </a:ln>
        </p:spPr>
        <p:txBody>
          <a:bodyPr>
            <a:spAutoFit/>
          </a:bodyPr>
          <a:lstStyle/>
          <a:p>
            <a:r>
              <a:rPr lang="en-US" sz="2800">
                <a:latin typeface="Times New Roman" pitchFamily="18" charset="0"/>
                <a:sym typeface="Symbol" pitchFamily="18" charset="2"/>
              </a:rPr>
              <a:t>Let </a:t>
            </a:r>
            <a:r>
              <a:rPr lang="en-US" sz="2800" i="1">
                <a:latin typeface="Times New Roman" pitchFamily="18" charset="0"/>
                <a:sym typeface="Symbol" pitchFamily="18" charset="2"/>
              </a:rPr>
              <a:t>F</a:t>
            </a:r>
            <a:r>
              <a:rPr lang="en-US" sz="2800">
                <a:latin typeface="Times New Roman" pitchFamily="18" charset="0"/>
                <a:sym typeface="Symbol" pitchFamily="18" charset="2"/>
              </a:rPr>
              <a:t>(</a:t>
            </a:r>
            <a:r>
              <a:rPr lang="en-US" sz="2800" i="1">
                <a:latin typeface="Times New Roman" pitchFamily="18" charset="0"/>
                <a:sym typeface="Symbol" pitchFamily="18" charset="2"/>
              </a:rPr>
              <a:t>x,y,z</a:t>
            </a:r>
            <a:r>
              <a:rPr lang="en-US" sz="2800">
                <a:latin typeface="Times New Roman" pitchFamily="18" charset="0"/>
                <a:sym typeface="Symbol" pitchFamily="18" charset="2"/>
              </a:rPr>
              <a:t>) =1 when the light is ON and 0 when it is OFF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 calcmode="lin" valueType="num">
                                      <p:cBhvr additive="base">
                                        <p:cTn id="7" dur="500" fill="hold"/>
                                        <p:tgtEl>
                                          <p:spTgt spid="1781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81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8234"/>
                                        </p:tgtEl>
                                        <p:attrNameLst>
                                          <p:attrName>style.visibility</p:attrName>
                                        </p:attrNameLst>
                                      </p:cBhvr>
                                      <p:to>
                                        <p:strVal val="visible"/>
                                      </p:to>
                                    </p:set>
                                    <p:anim calcmode="lin" valueType="num">
                                      <p:cBhvr additive="base">
                                        <p:cTn id="13" dur="500" fill="hold"/>
                                        <p:tgtEl>
                                          <p:spTgt spid="178234"/>
                                        </p:tgtEl>
                                        <p:attrNameLst>
                                          <p:attrName>ppt_x</p:attrName>
                                        </p:attrNameLst>
                                      </p:cBhvr>
                                      <p:tavLst>
                                        <p:tav tm="0">
                                          <p:val>
                                            <p:strVal val="0-#ppt_w/2"/>
                                          </p:val>
                                        </p:tav>
                                        <p:tav tm="100000">
                                          <p:val>
                                            <p:strVal val="#ppt_x"/>
                                          </p:val>
                                        </p:tav>
                                      </p:tavLst>
                                    </p:anim>
                                    <p:anim calcmode="lin" valueType="num">
                                      <p:cBhvr additive="base">
                                        <p:cTn id="14" dur="500" fill="hold"/>
                                        <p:tgtEl>
                                          <p:spTgt spid="17823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8181"/>
                                        </p:tgtEl>
                                        <p:attrNameLst>
                                          <p:attrName>style.visibility</p:attrName>
                                        </p:attrNameLst>
                                      </p:cBhvr>
                                      <p:to>
                                        <p:strVal val="visible"/>
                                      </p:to>
                                    </p:set>
                                    <p:anim calcmode="lin" valueType="num">
                                      <p:cBhvr additive="base">
                                        <p:cTn id="19" dur="500" fill="hold"/>
                                        <p:tgtEl>
                                          <p:spTgt spid="178181"/>
                                        </p:tgtEl>
                                        <p:attrNameLst>
                                          <p:attrName>ppt_x</p:attrName>
                                        </p:attrNameLst>
                                      </p:cBhvr>
                                      <p:tavLst>
                                        <p:tav tm="0">
                                          <p:val>
                                            <p:strVal val="0-#ppt_w/2"/>
                                          </p:val>
                                        </p:tav>
                                        <p:tav tm="100000">
                                          <p:val>
                                            <p:strVal val="#ppt_x"/>
                                          </p:val>
                                        </p:tav>
                                      </p:tavLst>
                                    </p:anim>
                                    <p:anim calcmode="lin" valueType="num">
                                      <p:cBhvr additive="base">
                                        <p:cTn id="20" dur="500" fill="hold"/>
                                        <p:tgtEl>
                                          <p:spTgt spid="17818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8180"/>
                                        </p:tgtEl>
                                        <p:attrNameLst>
                                          <p:attrName>style.visibility</p:attrName>
                                        </p:attrNameLst>
                                      </p:cBhvr>
                                      <p:to>
                                        <p:strVal val="visible"/>
                                      </p:to>
                                    </p:set>
                                    <p:anim calcmode="lin" valueType="num">
                                      <p:cBhvr additive="base">
                                        <p:cTn id="25" dur="500" fill="hold"/>
                                        <p:tgtEl>
                                          <p:spTgt spid="178180"/>
                                        </p:tgtEl>
                                        <p:attrNameLst>
                                          <p:attrName>ppt_x</p:attrName>
                                        </p:attrNameLst>
                                      </p:cBhvr>
                                      <p:tavLst>
                                        <p:tav tm="0">
                                          <p:val>
                                            <p:strVal val="0-#ppt_w/2"/>
                                          </p:val>
                                        </p:tav>
                                        <p:tav tm="100000">
                                          <p:val>
                                            <p:strVal val="#ppt_x"/>
                                          </p:val>
                                        </p:tav>
                                      </p:tavLst>
                                    </p:anim>
                                    <p:anim calcmode="lin" valueType="num">
                                      <p:cBhvr additive="base">
                                        <p:cTn id="26" dur="500" fill="hold"/>
                                        <p:tgtEl>
                                          <p:spTgt spid="17818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78182"/>
                                        </p:tgtEl>
                                        <p:attrNameLst>
                                          <p:attrName>style.visibility</p:attrName>
                                        </p:attrNameLst>
                                      </p:cBhvr>
                                      <p:to>
                                        <p:strVal val="visible"/>
                                      </p:to>
                                    </p:set>
                                    <p:animEffect transition="in" filter="wipe(left)">
                                      <p:cBhvr>
                                        <p:cTn id="31" dur="500"/>
                                        <p:tgtEl>
                                          <p:spTgt spid="178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0" grpId="0"/>
      <p:bldP spid="178181" grpId="0"/>
      <p:bldP spid="17823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219200" y="2133600"/>
            <a:ext cx="495300" cy="304800"/>
            <a:chOff x="1464" y="792"/>
            <a:chExt cx="360" cy="240"/>
          </a:xfrm>
        </p:grpSpPr>
        <p:sp>
          <p:nvSpPr>
            <p:cNvPr id="21600" name="AutoShape 3"/>
            <p:cNvSpPr>
              <a:spLocks noChangeArrowheads="1"/>
            </p:cNvSpPr>
            <p:nvPr/>
          </p:nvSpPr>
          <p:spPr bwMode="auto">
            <a:xfrm rot="5400000">
              <a:off x="1488" y="768"/>
              <a:ext cx="240" cy="288"/>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1601" name="Oval 4"/>
            <p:cNvSpPr>
              <a:spLocks noChangeArrowheads="1"/>
            </p:cNvSpPr>
            <p:nvPr/>
          </p:nvSpPr>
          <p:spPr bwMode="auto">
            <a:xfrm>
              <a:off x="1728" y="864"/>
              <a:ext cx="96" cy="96"/>
            </a:xfrm>
            <a:prstGeom prst="ellipse">
              <a:avLst/>
            </a:prstGeom>
            <a:solidFill>
              <a:schemeClr val="accent1"/>
            </a:solidFill>
            <a:ln w="9525">
              <a:solidFill>
                <a:schemeClr val="tx1"/>
              </a:solidFill>
              <a:round/>
              <a:headEnd/>
              <a:tailEnd/>
            </a:ln>
          </p:spPr>
          <p:txBody>
            <a:bodyPr wrap="none" anchor="ctr"/>
            <a:lstStyle/>
            <a:p>
              <a:endParaRPr lang="en-US"/>
            </a:p>
          </p:txBody>
        </p:sp>
      </p:grpSp>
      <p:sp>
        <p:nvSpPr>
          <p:cNvPr id="179205" name="Line 5"/>
          <p:cNvSpPr>
            <a:spLocks noChangeShapeType="1"/>
          </p:cNvSpPr>
          <p:nvPr/>
        </p:nvSpPr>
        <p:spPr bwMode="auto">
          <a:xfrm flipH="1">
            <a:off x="2457450" y="1981200"/>
            <a:ext cx="438150" cy="0"/>
          </a:xfrm>
          <a:prstGeom prst="line">
            <a:avLst/>
          </a:prstGeom>
          <a:noFill/>
          <a:ln w="9525">
            <a:solidFill>
              <a:schemeClr val="tx1"/>
            </a:solidFill>
            <a:round/>
            <a:headEnd type="triangle" w="lg" len="lg"/>
            <a:tailEnd/>
          </a:ln>
        </p:spPr>
        <p:txBody>
          <a:bodyPr/>
          <a:lstStyle/>
          <a:p>
            <a:endParaRPr lang="en-US"/>
          </a:p>
        </p:txBody>
      </p:sp>
      <p:sp>
        <p:nvSpPr>
          <p:cNvPr id="179206" name="Rectangle 6"/>
          <p:cNvSpPr>
            <a:spLocks noChangeArrowheads="1"/>
          </p:cNvSpPr>
          <p:nvPr/>
        </p:nvSpPr>
        <p:spPr bwMode="auto">
          <a:xfrm>
            <a:off x="304800" y="1219200"/>
            <a:ext cx="341313" cy="519113"/>
          </a:xfrm>
          <a:prstGeom prst="rect">
            <a:avLst/>
          </a:prstGeom>
          <a:noFill/>
          <a:ln w="9525">
            <a:noFill/>
            <a:miter lim="800000"/>
            <a:headEnd/>
            <a:tailEnd/>
          </a:ln>
        </p:spPr>
        <p:txBody>
          <a:bodyPr wrap="none">
            <a:spAutoFit/>
          </a:bodyPr>
          <a:lstStyle/>
          <a:p>
            <a:r>
              <a:rPr lang="en-US" sz="2800" i="1">
                <a:latin typeface="Times New Roman" pitchFamily="18" charset="0"/>
              </a:rPr>
              <a:t>x</a:t>
            </a:r>
          </a:p>
        </p:txBody>
      </p:sp>
      <p:graphicFrame>
        <p:nvGraphicFramePr>
          <p:cNvPr id="179207" name="Object 2"/>
          <p:cNvGraphicFramePr>
            <a:graphicFrameLocks noChangeAspect="1"/>
          </p:cNvGraphicFramePr>
          <p:nvPr/>
        </p:nvGraphicFramePr>
        <p:xfrm>
          <a:off x="2438400" y="2590800"/>
          <a:ext cx="330200" cy="392113"/>
        </p:xfrm>
        <a:graphic>
          <a:graphicData uri="http://schemas.openxmlformats.org/presentationml/2006/ole">
            <p:oleObj spid="_x0000_s21506" name="Equation" r:id="rId3" imgW="126720" imgH="152280" progId="Equation.3">
              <p:embed/>
            </p:oleObj>
          </a:graphicData>
        </a:graphic>
      </p:graphicFrame>
      <p:sp>
        <p:nvSpPr>
          <p:cNvPr id="179208" name="Line 8"/>
          <p:cNvSpPr>
            <a:spLocks noChangeShapeType="1"/>
          </p:cNvSpPr>
          <p:nvPr/>
        </p:nvSpPr>
        <p:spPr bwMode="auto">
          <a:xfrm flipH="1">
            <a:off x="1466850" y="838200"/>
            <a:ext cx="1295400" cy="0"/>
          </a:xfrm>
          <a:prstGeom prst="line">
            <a:avLst/>
          </a:prstGeom>
          <a:noFill/>
          <a:ln w="9525">
            <a:solidFill>
              <a:schemeClr val="tx1"/>
            </a:solidFill>
            <a:round/>
            <a:headEnd type="triangle" w="lg" len="lg"/>
            <a:tailEnd/>
          </a:ln>
        </p:spPr>
        <p:txBody>
          <a:bodyPr/>
          <a:lstStyle/>
          <a:p>
            <a:endParaRPr lang="en-US"/>
          </a:p>
        </p:txBody>
      </p:sp>
      <p:sp>
        <p:nvSpPr>
          <p:cNvPr id="179209" name="Line 9"/>
          <p:cNvSpPr>
            <a:spLocks noChangeShapeType="1"/>
          </p:cNvSpPr>
          <p:nvPr/>
        </p:nvSpPr>
        <p:spPr bwMode="auto">
          <a:xfrm flipH="1">
            <a:off x="1466850" y="609600"/>
            <a:ext cx="1295400" cy="0"/>
          </a:xfrm>
          <a:prstGeom prst="line">
            <a:avLst/>
          </a:prstGeom>
          <a:noFill/>
          <a:ln w="9525">
            <a:solidFill>
              <a:schemeClr val="tx1"/>
            </a:solidFill>
            <a:round/>
            <a:headEnd type="triangle" w="lg" len="lg"/>
            <a:tailEnd/>
          </a:ln>
        </p:spPr>
        <p:txBody>
          <a:bodyPr/>
          <a:lstStyle/>
          <a:p>
            <a:endParaRPr lang="en-US"/>
          </a:p>
        </p:txBody>
      </p:sp>
      <p:sp>
        <p:nvSpPr>
          <p:cNvPr id="179210" name="Line 10"/>
          <p:cNvSpPr>
            <a:spLocks noChangeShapeType="1"/>
          </p:cNvSpPr>
          <p:nvPr/>
        </p:nvSpPr>
        <p:spPr bwMode="auto">
          <a:xfrm flipH="1">
            <a:off x="6705600" y="3352800"/>
            <a:ext cx="2133600" cy="0"/>
          </a:xfrm>
          <a:prstGeom prst="line">
            <a:avLst/>
          </a:prstGeom>
          <a:noFill/>
          <a:ln w="9525">
            <a:solidFill>
              <a:schemeClr val="tx1"/>
            </a:solidFill>
            <a:round/>
            <a:headEnd type="triangle" w="lg" len="lg"/>
            <a:tailEnd/>
          </a:ln>
        </p:spPr>
        <p:txBody>
          <a:bodyPr/>
          <a:lstStyle/>
          <a:p>
            <a:endParaRPr lang="en-US"/>
          </a:p>
        </p:txBody>
      </p:sp>
      <p:sp>
        <p:nvSpPr>
          <p:cNvPr id="179211" name="Rectangle 11"/>
          <p:cNvSpPr>
            <a:spLocks noChangeArrowheads="1"/>
          </p:cNvSpPr>
          <p:nvPr/>
        </p:nvSpPr>
        <p:spPr bwMode="auto">
          <a:xfrm>
            <a:off x="1085850" y="152400"/>
            <a:ext cx="341313" cy="519113"/>
          </a:xfrm>
          <a:prstGeom prst="rect">
            <a:avLst/>
          </a:prstGeom>
          <a:noFill/>
          <a:ln w="9525">
            <a:noFill/>
            <a:miter lim="800000"/>
            <a:headEnd/>
            <a:tailEnd/>
          </a:ln>
        </p:spPr>
        <p:txBody>
          <a:bodyPr wrap="none">
            <a:spAutoFit/>
          </a:bodyPr>
          <a:lstStyle/>
          <a:p>
            <a:r>
              <a:rPr lang="en-US" sz="2800" i="1">
                <a:latin typeface="Times New Roman" pitchFamily="18" charset="0"/>
              </a:rPr>
              <a:t>x</a:t>
            </a:r>
          </a:p>
        </p:txBody>
      </p:sp>
      <p:sp>
        <p:nvSpPr>
          <p:cNvPr id="179212" name="Rectangle 12"/>
          <p:cNvSpPr>
            <a:spLocks noChangeArrowheads="1"/>
          </p:cNvSpPr>
          <p:nvPr/>
        </p:nvSpPr>
        <p:spPr bwMode="auto">
          <a:xfrm>
            <a:off x="1009650" y="533400"/>
            <a:ext cx="341313" cy="519113"/>
          </a:xfrm>
          <a:prstGeom prst="rect">
            <a:avLst/>
          </a:prstGeom>
          <a:noFill/>
          <a:ln w="9525">
            <a:noFill/>
            <a:miter lim="800000"/>
            <a:headEnd/>
            <a:tailEnd/>
          </a:ln>
        </p:spPr>
        <p:txBody>
          <a:bodyPr wrap="none">
            <a:spAutoFit/>
          </a:bodyPr>
          <a:lstStyle/>
          <a:p>
            <a:r>
              <a:rPr lang="en-US" sz="2800" i="1">
                <a:latin typeface="Times New Roman" pitchFamily="18" charset="0"/>
              </a:rPr>
              <a:t>y</a:t>
            </a:r>
          </a:p>
        </p:txBody>
      </p:sp>
      <p:sp>
        <p:nvSpPr>
          <p:cNvPr id="179213" name="AutoShape 13"/>
          <p:cNvSpPr>
            <a:spLocks noChangeArrowheads="1"/>
          </p:cNvSpPr>
          <p:nvPr/>
        </p:nvSpPr>
        <p:spPr bwMode="auto">
          <a:xfrm>
            <a:off x="2895600" y="1905000"/>
            <a:ext cx="990600" cy="762000"/>
          </a:xfrm>
          <a:prstGeom prst="flowChartDelay">
            <a:avLst/>
          </a:prstGeom>
          <a:solidFill>
            <a:schemeClr val="accent1"/>
          </a:solidFill>
          <a:ln w="9525">
            <a:noFill/>
            <a:miter lim="800000"/>
            <a:headEnd/>
            <a:tailEnd/>
          </a:ln>
        </p:spPr>
        <p:txBody>
          <a:bodyPr wrap="none" anchor="ctr"/>
          <a:lstStyle/>
          <a:p>
            <a:endParaRPr lang="en-US"/>
          </a:p>
        </p:txBody>
      </p:sp>
      <p:sp>
        <p:nvSpPr>
          <p:cNvPr id="179214" name="Line 14"/>
          <p:cNvSpPr>
            <a:spLocks noChangeShapeType="1"/>
          </p:cNvSpPr>
          <p:nvPr/>
        </p:nvSpPr>
        <p:spPr bwMode="auto">
          <a:xfrm flipH="1">
            <a:off x="4800600" y="3200400"/>
            <a:ext cx="914400" cy="0"/>
          </a:xfrm>
          <a:prstGeom prst="line">
            <a:avLst/>
          </a:prstGeom>
          <a:noFill/>
          <a:ln w="9525">
            <a:solidFill>
              <a:schemeClr val="tx1"/>
            </a:solidFill>
            <a:round/>
            <a:headEnd type="triangle" w="lg" len="lg"/>
            <a:tailEnd/>
          </a:ln>
        </p:spPr>
        <p:txBody>
          <a:bodyPr/>
          <a:lstStyle/>
          <a:p>
            <a:endParaRPr lang="en-US"/>
          </a:p>
        </p:txBody>
      </p:sp>
      <p:sp>
        <p:nvSpPr>
          <p:cNvPr id="179215" name="Line 15"/>
          <p:cNvSpPr>
            <a:spLocks noChangeShapeType="1"/>
          </p:cNvSpPr>
          <p:nvPr/>
        </p:nvSpPr>
        <p:spPr bwMode="auto">
          <a:xfrm flipH="1">
            <a:off x="5029200" y="3048000"/>
            <a:ext cx="609600" cy="0"/>
          </a:xfrm>
          <a:prstGeom prst="line">
            <a:avLst/>
          </a:prstGeom>
          <a:noFill/>
          <a:ln w="9525">
            <a:solidFill>
              <a:schemeClr val="tx1"/>
            </a:solidFill>
            <a:round/>
            <a:headEnd type="triangle" w="lg" len="lg"/>
            <a:tailEnd/>
          </a:ln>
        </p:spPr>
        <p:txBody>
          <a:bodyPr/>
          <a:lstStyle/>
          <a:p>
            <a:endParaRPr lang="en-US"/>
          </a:p>
        </p:txBody>
      </p:sp>
      <p:sp>
        <p:nvSpPr>
          <p:cNvPr id="179216" name="Rectangle 16"/>
          <p:cNvSpPr>
            <a:spLocks noChangeArrowheads="1"/>
          </p:cNvSpPr>
          <p:nvPr/>
        </p:nvSpPr>
        <p:spPr bwMode="auto">
          <a:xfrm>
            <a:off x="304800" y="2514600"/>
            <a:ext cx="322263" cy="519113"/>
          </a:xfrm>
          <a:prstGeom prst="rect">
            <a:avLst/>
          </a:prstGeom>
          <a:noFill/>
          <a:ln w="9525">
            <a:noFill/>
            <a:miter lim="800000"/>
            <a:headEnd/>
            <a:tailEnd/>
          </a:ln>
        </p:spPr>
        <p:txBody>
          <a:bodyPr wrap="none">
            <a:spAutoFit/>
          </a:bodyPr>
          <a:lstStyle/>
          <a:p>
            <a:r>
              <a:rPr lang="en-US" sz="2800" i="1">
                <a:latin typeface="Times New Roman" pitchFamily="18" charset="0"/>
              </a:rPr>
              <a:t>z</a:t>
            </a:r>
          </a:p>
        </p:txBody>
      </p:sp>
      <p:sp>
        <p:nvSpPr>
          <p:cNvPr id="179217" name="Rectangle 17"/>
          <p:cNvSpPr>
            <a:spLocks noChangeArrowheads="1"/>
          </p:cNvSpPr>
          <p:nvPr/>
        </p:nvSpPr>
        <p:spPr bwMode="auto">
          <a:xfrm>
            <a:off x="3829050" y="152400"/>
            <a:ext cx="814388" cy="519113"/>
          </a:xfrm>
          <a:prstGeom prst="rect">
            <a:avLst/>
          </a:prstGeom>
          <a:noFill/>
          <a:ln w="9525">
            <a:noFill/>
            <a:miter lim="800000"/>
            <a:headEnd/>
            <a:tailEnd/>
          </a:ln>
        </p:spPr>
        <p:txBody>
          <a:bodyPr wrap="none">
            <a:spAutoFit/>
          </a:bodyPr>
          <a:lstStyle/>
          <a:p>
            <a:r>
              <a:rPr lang="en-US" sz="2800" i="1">
                <a:latin typeface="Times New Roman" pitchFamily="18" charset="0"/>
              </a:rPr>
              <a:t>x y z</a:t>
            </a:r>
          </a:p>
        </p:txBody>
      </p:sp>
      <p:sp>
        <p:nvSpPr>
          <p:cNvPr id="179218" name="Line 18"/>
          <p:cNvSpPr>
            <a:spLocks noChangeShapeType="1"/>
          </p:cNvSpPr>
          <p:nvPr/>
        </p:nvSpPr>
        <p:spPr bwMode="auto">
          <a:xfrm>
            <a:off x="4800600" y="2286000"/>
            <a:ext cx="0" cy="914400"/>
          </a:xfrm>
          <a:prstGeom prst="line">
            <a:avLst/>
          </a:prstGeom>
          <a:noFill/>
          <a:ln w="9525">
            <a:solidFill>
              <a:schemeClr val="tx1"/>
            </a:solidFill>
            <a:round/>
            <a:headEnd/>
            <a:tailEnd/>
          </a:ln>
        </p:spPr>
        <p:txBody>
          <a:bodyPr/>
          <a:lstStyle/>
          <a:p>
            <a:endParaRPr lang="en-US"/>
          </a:p>
        </p:txBody>
      </p:sp>
      <p:sp>
        <p:nvSpPr>
          <p:cNvPr id="179219" name="Line 19"/>
          <p:cNvSpPr>
            <a:spLocks noChangeShapeType="1"/>
          </p:cNvSpPr>
          <p:nvPr/>
        </p:nvSpPr>
        <p:spPr bwMode="auto">
          <a:xfrm flipH="1">
            <a:off x="3886200" y="2286000"/>
            <a:ext cx="914400" cy="0"/>
          </a:xfrm>
          <a:prstGeom prst="line">
            <a:avLst/>
          </a:prstGeom>
          <a:noFill/>
          <a:ln w="9525">
            <a:solidFill>
              <a:schemeClr val="tx1"/>
            </a:solidFill>
            <a:round/>
            <a:headEnd/>
            <a:tailEnd/>
          </a:ln>
        </p:spPr>
        <p:txBody>
          <a:bodyPr/>
          <a:lstStyle/>
          <a:p>
            <a:endParaRPr lang="en-US"/>
          </a:p>
        </p:txBody>
      </p:sp>
      <p:sp>
        <p:nvSpPr>
          <p:cNvPr id="179220" name="Line 20"/>
          <p:cNvSpPr>
            <a:spLocks noChangeShapeType="1"/>
          </p:cNvSpPr>
          <p:nvPr/>
        </p:nvSpPr>
        <p:spPr bwMode="auto">
          <a:xfrm flipH="1" flipV="1">
            <a:off x="5029200" y="762000"/>
            <a:ext cx="0" cy="2286000"/>
          </a:xfrm>
          <a:prstGeom prst="line">
            <a:avLst/>
          </a:prstGeom>
          <a:noFill/>
          <a:ln w="9525">
            <a:solidFill>
              <a:schemeClr val="tx1"/>
            </a:solidFill>
            <a:round/>
            <a:headEnd/>
            <a:tailEnd/>
          </a:ln>
        </p:spPr>
        <p:txBody>
          <a:bodyPr/>
          <a:lstStyle/>
          <a:p>
            <a:endParaRPr lang="en-US"/>
          </a:p>
        </p:txBody>
      </p:sp>
      <p:sp>
        <p:nvSpPr>
          <p:cNvPr id="179221" name="Line 21"/>
          <p:cNvSpPr>
            <a:spLocks noChangeShapeType="1"/>
          </p:cNvSpPr>
          <p:nvPr/>
        </p:nvSpPr>
        <p:spPr bwMode="auto">
          <a:xfrm flipH="1">
            <a:off x="3733800" y="762000"/>
            <a:ext cx="1295400" cy="0"/>
          </a:xfrm>
          <a:prstGeom prst="line">
            <a:avLst/>
          </a:prstGeom>
          <a:noFill/>
          <a:ln w="9525">
            <a:solidFill>
              <a:schemeClr val="tx1"/>
            </a:solidFill>
            <a:round/>
            <a:headEnd/>
            <a:tailEnd/>
          </a:ln>
        </p:spPr>
        <p:txBody>
          <a:bodyPr/>
          <a:lstStyle/>
          <a:p>
            <a:endParaRPr lang="en-US"/>
          </a:p>
        </p:txBody>
      </p:sp>
      <p:graphicFrame>
        <p:nvGraphicFramePr>
          <p:cNvPr id="179222" name="Object 3"/>
          <p:cNvGraphicFramePr>
            <a:graphicFrameLocks noChangeAspect="1"/>
          </p:cNvGraphicFramePr>
          <p:nvPr/>
        </p:nvGraphicFramePr>
        <p:xfrm>
          <a:off x="3962400" y="1752600"/>
          <a:ext cx="852488" cy="490538"/>
        </p:xfrm>
        <a:graphic>
          <a:graphicData uri="http://schemas.openxmlformats.org/presentationml/2006/ole">
            <p:oleObj spid="_x0000_s21507" name="Equation" r:id="rId4" imgW="330120" imgH="190440" progId="Equation.3">
              <p:embed/>
            </p:oleObj>
          </a:graphicData>
        </a:graphic>
      </p:graphicFrame>
      <p:sp>
        <p:nvSpPr>
          <p:cNvPr id="179223" name="Line 23"/>
          <p:cNvSpPr>
            <a:spLocks noChangeShapeType="1"/>
          </p:cNvSpPr>
          <p:nvPr/>
        </p:nvSpPr>
        <p:spPr bwMode="auto">
          <a:xfrm flipH="1">
            <a:off x="762000" y="1676400"/>
            <a:ext cx="1676400" cy="0"/>
          </a:xfrm>
          <a:prstGeom prst="line">
            <a:avLst/>
          </a:prstGeom>
          <a:noFill/>
          <a:ln w="9525">
            <a:solidFill>
              <a:schemeClr val="tx1"/>
            </a:solidFill>
            <a:round/>
            <a:headEnd type="none" w="lg" len="lg"/>
            <a:tailEnd/>
          </a:ln>
        </p:spPr>
        <p:txBody>
          <a:bodyPr/>
          <a:lstStyle/>
          <a:p>
            <a:endParaRPr lang="en-US"/>
          </a:p>
        </p:txBody>
      </p:sp>
      <p:sp>
        <p:nvSpPr>
          <p:cNvPr id="179224" name="Line 24"/>
          <p:cNvSpPr>
            <a:spLocks noChangeShapeType="1"/>
          </p:cNvSpPr>
          <p:nvPr/>
        </p:nvSpPr>
        <p:spPr bwMode="auto">
          <a:xfrm>
            <a:off x="2381250" y="2514600"/>
            <a:ext cx="0" cy="457200"/>
          </a:xfrm>
          <a:prstGeom prst="line">
            <a:avLst/>
          </a:prstGeom>
          <a:noFill/>
          <a:ln w="9525">
            <a:solidFill>
              <a:schemeClr val="tx1"/>
            </a:solidFill>
            <a:round/>
            <a:headEnd/>
            <a:tailEnd/>
          </a:ln>
        </p:spPr>
        <p:txBody>
          <a:bodyPr/>
          <a:lstStyle/>
          <a:p>
            <a:endParaRPr lang="en-US"/>
          </a:p>
        </p:txBody>
      </p:sp>
      <p:sp>
        <p:nvSpPr>
          <p:cNvPr id="179225" name="Line 25"/>
          <p:cNvSpPr>
            <a:spLocks noChangeShapeType="1"/>
          </p:cNvSpPr>
          <p:nvPr/>
        </p:nvSpPr>
        <p:spPr bwMode="auto">
          <a:xfrm flipH="1">
            <a:off x="1752600" y="2971800"/>
            <a:ext cx="628650" cy="0"/>
          </a:xfrm>
          <a:prstGeom prst="line">
            <a:avLst/>
          </a:prstGeom>
          <a:noFill/>
          <a:ln w="9525">
            <a:solidFill>
              <a:schemeClr val="tx1"/>
            </a:solidFill>
            <a:round/>
            <a:headEnd/>
            <a:tailEnd/>
          </a:ln>
        </p:spPr>
        <p:txBody>
          <a:bodyPr/>
          <a:lstStyle/>
          <a:p>
            <a:endParaRPr lang="en-US"/>
          </a:p>
        </p:txBody>
      </p:sp>
      <p:sp>
        <p:nvSpPr>
          <p:cNvPr id="179226" name="Line 26"/>
          <p:cNvSpPr>
            <a:spLocks noChangeShapeType="1"/>
          </p:cNvSpPr>
          <p:nvPr/>
        </p:nvSpPr>
        <p:spPr bwMode="auto">
          <a:xfrm flipH="1" flipV="1">
            <a:off x="2457450" y="1676400"/>
            <a:ext cx="0" cy="304800"/>
          </a:xfrm>
          <a:prstGeom prst="line">
            <a:avLst/>
          </a:prstGeom>
          <a:noFill/>
          <a:ln w="9525">
            <a:solidFill>
              <a:schemeClr val="tx1"/>
            </a:solidFill>
            <a:round/>
            <a:headEnd/>
            <a:tailEnd/>
          </a:ln>
        </p:spPr>
        <p:txBody>
          <a:bodyPr/>
          <a:lstStyle/>
          <a:p>
            <a:endParaRPr lang="en-US"/>
          </a:p>
        </p:txBody>
      </p:sp>
      <p:sp>
        <p:nvSpPr>
          <p:cNvPr id="179227" name="Line 27"/>
          <p:cNvSpPr>
            <a:spLocks noChangeShapeType="1"/>
          </p:cNvSpPr>
          <p:nvPr/>
        </p:nvSpPr>
        <p:spPr bwMode="auto">
          <a:xfrm flipH="1">
            <a:off x="609600" y="2286000"/>
            <a:ext cx="609600" cy="0"/>
          </a:xfrm>
          <a:prstGeom prst="line">
            <a:avLst/>
          </a:prstGeom>
          <a:noFill/>
          <a:ln w="9525">
            <a:solidFill>
              <a:schemeClr val="tx1"/>
            </a:solidFill>
            <a:round/>
            <a:headEnd/>
            <a:tailEnd/>
          </a:ln>
        </p:spPr>
        <p:txBody>
          <a:bodyPr/>
          <a:lstStyle/>
          <a:p>
            <a:endParaRPr lang="en-US"/>
          </a:p>
        </p:txBody>
      </p:sp>
      <p:grpSp>
        <p:nvGrpSpPr>
          <p:cNvPr id="3" name="Group 28"/>
          <p:cNvGrpSpPr>
            <a:grpSpLocks/>
          </p:cNvGrpSpPr>
          <p:nvPr/>
        </p:nvGrpSpPr>
        <p:grpSpPr bwMode="auto">
          <a:xfrm>
            <a:off x="5562600" y="2971800"/>
            <a:ext cx="1143000" cy="685800"/>
            <a:chOff x="3504" y="1872"/>
            <a:chExt cx="720" cy="432"/>
          </a:xfrm>
        </p:grpSpPr>
        <p:sp>
          <p:nvSpPr>
            <p:cNvPr id="21594" name="AutoShape 29"/>
            <p:cNvSpPr>
              <a:spLocks noChangeArrowheads="1"/>
            </p:cNvSpPr>
            <p:nvPr/>
          </p:nvSpPr>
          <p:spPr bwMode="auto">
            <a:xfrm flipH="1" flipV="1">
              <a:off x="3504" y="1872"/>
              <a:ext cx="528" cy="432"/>
            </a:xfrm>
            <a:prstGeom prst="flowChartOnlineStorage">
              <a:avLst/>
            </a:prstGeom>
            <a:solidFill>
              <a:schemeClr val="accent1"/>
            </a:solidFill>
            <a:ln w="9525">
              <a:noFill/>
              <a:miter lim="800000"/>
              <a:headEnd/>
              <a:tailEnd/>
            </a:ln>
          </p:spPr>
          <p:txBody>
            <a:bodyPr wrap="none" anchor="ctr"/>
            <a:lstStyle/>
            <a:p>
              <a:endParaRPr lang="en-US"/>
            </a:p>
          </p:txBody>
        </p:sp>
        <p:sp>
          <p:nvSpPr>
            <p:cNvPr id="21595" name="AutoShape 30"/>
            <p:cNvSpPr>
              <a:spLocks noChangeArrowheads="1"/>
            </p:cNvSpPr>
            <p:nvPr/>
          </p:nvSpPr>
          <p:spPr bwMode="auto">
            <a:xfrm rot="5400000">
              <a:off x="3840" y="1968"/>
              <a:ext cx="432" cy="240"/>
            </a:xfrm>
            <a:prstGeom prst="triangle">
              <a:avLst>
                <a:gd name="adj" fmla="val 50000"/>
              </a:avLst>
            </a:prstGeom>
            <a:solidFill>
              <a:schemeClr val="accent1"/>
            </a:solidFill>
            <a:ln w="9525">
              <a:noFill/>
              <a:miter lim="800000"/>
              <a:headEnd/>
              <a:tailEnd/>
            </a:ln>
          </p:spPr>
          <p:txBody>
            <a:bodyPr wrap="none" anchor="ctr"/>
            <a:lstStyle/>
            <a:p>
              <a:endParaRPr lang="en-US"/>
            </a:p>
          </p:txBody>
        </p:sp>
        <p:sp>
          <p:nvSpPr>
            <p:cNvPr id="21596" name="Line 31"/>
            <p:cNvSpPr>
              <a:spLocks noChangeShapeType="1"/>
            </p:cNvSpPr>
            <p:nvPr/>
          </p:nvSpPr>
          <p:spPr bwMode="auto">
            <a:xfrm>
              <a:off x="4032" y="1944"/>
              <a:ext cx="144" cy="144"/>
            </a:xfrm>
            <a:prstGeom prst="line">
              <a:avLst/>
            </a:prstGeom>
            <a:noFill/>
            <a:ln w="38100">
              <a:solidFill>
                <a:schemeClr val="accent1"/>
              </a:solidFill>
              <a:round/>
              <a:headEnd/>
              <a:tailEnd/>
            </a:ln>
          </p:spPr>
          <p:txBody>
            <a:bodyPr/>
            <a:lstStyle/>
            <a:p>
              <a:endParaRPr lang="en-US"/>
            </a:p>
          </p:txBody>
        </p:sp>
        <p:sp>
          <p:nvSpPr>
            <p:cNvPr id="21597" name="Arc 32"/>
            <p:cNvSpPr>
              <a:spLocks/>
            </p:cNvSpPr>
            <p:nvPr/>
          </p:nvSpPr>
          <p:spPr bwMode="auto">
            <a:xfrm rot="1576995">
              <a:off x="3934" y="1956"/>
              <a:ext cx="288" cy="72"/>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70" y="-1"/>
                  </a:moveTo>
                  <a:cubicBezTo>
                    <a:pt x="12032" y="93"/>
                    <a:pt x="21600" y="9735"/>
                    <a:pt x="21600" y="21599"/>
                  </a:cubicBezTo>
                </a:path>
                <a:path w="21600" h="21599" stroke="0" extrusionOk="0">
                  <a:moveTo>
                    <a:pt x="170" y="-1"/>
                  </a:moveTo>
                  <a:cubicBezTo>
                    <a:pt x="12032" y="93"/>
                    <a:pt x="21600" y="9735"/>
                    <a:pt x="21600" y="21599"/>
                  </a:cubicBezTo>
                  <a:lnTo>
                    <a:pt x="0" y="21599"/>
                  </a:lnTo>
                  <a:close/>
                </a:path>
              </a:pathLst>
            </a:custGeom>
            <a:noFill/>
            <a:ln w="57150">
              <a:solidFill>
                <a:schemeClr val="accent1"/>
              </a:solidFill>
              <a:round/>
              <a:headEnd/>
              <a:tailEnd/>
            </a:ln>
          </p:spPr>
          <p:txBody>
            <a:bodyPr wrap="none" anchor="ctr"/>
            <a:lstStyle/>
            <a:p>
              <a:endParaRPr lang="en-US"/>
            </a:p>
          </p:txBody>
        </p:sp>
        <p:sp>
          <p:nvSpPr>
            <p:cNvPr id="21598" name="Arc 33"/>
            <p:cNvSpPr>
              <a:spLocks/>
            </p:cNvSpPr>
            <p:nvPr/>
          </p:nvSpPr>
          <p:spPr bwMode="auto">
            <a:xfrm rot="20012228" flipV="1">
              <a:off x="3934" y="2147"/>
              <a:ext cx="288" cy="72"/>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70" y="-1"/>
                  </a:moveTo>
                  <a:cubicBezTo>
                    <a:pt x="12032" y="93"/>
                    <a:pt x="21600" y="9735"/>
                    <a:pt x="21600" y="21599"/>
                  </a:cubicBezTo>
                </a:path>
                <a:path w="21600" h="21599" stroke="0" extrusionOk="0">
                  <a:moveTo>
                    <a:pt x="170" y="-1"/>
                  </a:moveTo>
                  <a:cubicBezTo>
                    <a:pt x="12032" y="93"/>
                    <a:pt x="21600" y="9735"/>
                    <a:pt x="21600" y="21599"/>
                  </a:cubicBezTo>
                  <a:lnTo>
                    <a:pt x="0" y="21599"/>
                  </a:lnTo>
                  <a:close/>
                </a:path>
              </a:pathLst>
            </a:custGeom>
            <a:noFill/>
            <a:ln w="38100">
              <a:solidFill>
                <a:schemeClr val="accent1"/>
              </a:solidFill>
              <a:round/>
              <a:headEnd/>
              <a:tailEnd/>
            </a:ln>
          </p:spPr>
          <p:txBody>
            <a:bodyPr wrap="none" anchor="ctr"/>
            <a:lstStyle/>
            <a:p>
              <a:endParaRPr lang="en-US"/>
            </a:p>
          </p:txBody>
        </p:sp>
        <p:sp>
          <p:nvSpPr>
            <p:cNvPr id="21599" name="Arc 34"/>
            <p:cNvSpPr>
              <a:spLocks/>
            </p:cNvSpPr>
            <p:nvPr/>
          </p:nvSpPr>
          <p:spPr bwMode="auto">
            <a:xfrm rot="19803203" flipV="1">
              <a:off x="3936" y="2112"/>
              <a:ext cx="288" cy="72"/>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70" y="-1"/>
                  </a:moveTo>
                  <a:cubicBezTo>
                    <a:pt x="12032" y="93"/>
                    <a:pt x="21600" y="9735"/>
                    <a:pt x="21600" y="21599"/>
                  </a:cubicBezTo>
                </a:path>
                <a:path w="21600" h="21599" stroke="0" extrusionOk="0">
                  <a:moveTo>
                    <a:pt x="170" y="-1"/>
                  </a:moveTo>
                  <a:cubicBezTo>
                    <a:pt x="12032" y="93"/>
                    <a:pt x="21600" y="9735"/>
                    <a:pt x="21600" y="21599"/>
                  </a:cubicBezTo>
                  <a:lnTo>
                    <a:pt x="0" y="21599"/>
                  </a:lnTo>
                  <a:close/>
                </a:path>
              </a:pathLst>
            </a:custGeom>
            <a:noFill/>
            <a:ln w="57150">
              <a:solidFill>
                <a:schemeClr val="accent1"/>
              </a:solidFill>
              <a:round/>
              <a:headEnd/>
              <a:tailEnd/>
            </a:ln>
          </p:spPr>
          <p:txBody>
            <a:bodyPr wrap="none" anchor="ctr"/>
            <a:lstStyle/>
            <a:p>
              <a:endParaRPr lang="en-US"/>
            </a:p>
          </p:txBody>
        </p:sp>
      </p:grpSp>
      <p:sp>
        <p:nvSpPr>
          <p:cNvPr id="179235" name="Line 35"/>
          <p:cNvSpPr>
            <a:spLocks noChangeShapeType="1"/>
          </p:cNvSpPr>
          <p:nvPr/>
        </p:nvSpPr>
        <p:spPr bwMode="auto">
          <a:xfrm flipH="1">
            <a:off x="609600" y="2971800"/>
            <a:ext cx="609600" cy="0"/>
          </a:xfrm>
          <a:prstGeom prst="line">
            <a:avLst/>
          </a:prstGeom>
          <a:noFill/>
          <a:ln w="9525">
            <a:solidFill>
              <a:schemeClr val="tx1"/>
            </a:solidFill>
            <a:round/>
            <a:headEnd type="triangle" w="lg" len="lg"/>
            <a:tailEnd/>
          </a:ln>
        </p:spPr>
        <p:txBody>
          <a:bodyPr/>
          <a:lstStyle/>
          <a:p>
            <a:endParaRPr lang="en-US"/>
          </a:p>
        </p:txBody>
      </p:sp>
      <p:graphicFrame>
        <p:nvGraphicFramePr>
          <p:cNvPr id="179236" name="Object 4"/>
          <p:cNvGraphicFramePr>
            <a:graphicFrameLocks noChangeAspect="1"/>
          </p:cNvGraphicFramePr>
          <p:nvPr/>
        </p:nvGraphicFramePr>
        <p:xfrm>
          <a:off x="1752600" y="1828800"/>
          <a:ext cx="361950" cy="492125"/>
        </p:xfrm>
        <a:graphic>
          <a:graphicData uri="http://schemas.openxmlformats.org/presentationml/2006/ole">
            <p:oleObj spid="_x0000_s21508" name="Equation" r:id="rId5" imgW="139680" imgH="190440" progId="Equation.3">
              <p:embed/>
            </p:oleObj>
          </a:graphicData>
        </a:graphic>
      </p:graphicFrame>
      <p:sp>
        <p:nvSpPr>
          <p:cNvPr id="179237" name="Line 37"/>
          <p:cNvSpPr>
            <a:spLocks noChangeShapeType="1"/>
          </p:cNvSpPr>
          <p:nvPr/>
        </p:nvSpPr>
        <p:spPr bwMode="auto">
          <a:xfrm flipH="1">
            <a:off x="2381250" y="2514600"/>
            <a:ext cx="514350" cy="0"/>
          </a:xfrm>
          <a:prstGeom prst="line">
            <a:avLst/>
          </a:prstGeom>
          <a:noFill/>
          <a:ln w="9525">
            <a:solidFill>
              <a:schemeClr val="tx1"/>
            </a:solidFill>
            <a:round/>
            <a:headEnd type="triangle" w="lg" len="lg"/>
            <a:tailEnd/>
          </a:ln>
        </p:spPr>
        <p:txBody>
          <a:bodyPr/>
          <a:lstStyle/>
          <a:p>
            <a:endParaRPr lang="en-US"/>
          </a:p>
        </p:txBody>
      </p:sp>
      <p:grpSp>
        <p:nvGrpSpPr>
          <p:cNvPr id="4" name="Group 38"/>
          <p:cNvGrpSpPr>
            <a:grpSpLocks/>
          </p:cNvGrpSpPr>
          <p:nvPr/>
        </p:nvGrpSpPr>
        <p:grpSpPr bwMode="auto">
          <a:xfrm>
            <a:off x="1219200" y="2819400"/>
            <a:ext cx="495300" cy="304800"/>
            <a:chOff x="1464" y="792"/>
            <a:chExt cx="360" cy="240"/>
          </a:xfrm>
        </p:grpSpPr>
        <p:sp>
          <p:nvSpPr>
            <p:cNvPr id="21592" name="AutoShape 39"/>
            <p:cNvSpPr>
              <a:spLocks noChangeArrowheads="1"/>
            </p:cNvSpPr>
            <p:nvPr/>
          </p:nvSpPr>
          <p:spPr bwMode="auto">
            <a:xfrm rot="5400000">
              <a:off x="1488" y="768"/>
              <a:ext cx="240" cy="288"/>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1593" name="Oval 40"/>
            <p:cNvSpPr>
              <a:spLocks noChangeArrowheads="1"/>
            </p:cNvSpPr>
            <p:nvPr/>
          </p:nvSpPr>
          <p:spPr bwMode="auto">
            <a:xfrm>
              <a:off x="1728" y="864"/>
              <a:ext cx="96" cy="96"/>
            </a:xfrm>
            <a:prstGeom prst="ellipse">
              <a:avLst/>
            </a:prstGeom>
            <a:solidFill>
              <a:schemeClr val="accent1"/>
            </a:solidFill>
            <a:ln w="9525">
              <a:solidFill>
                <a:schemeClr val="tx1"/>
              </a:solidFill>
              <a:round/>
              <a:headEnd/>
              <a:tailEnd/>
            </a:ln>
          </p:spPr>
          <p:txBody>
            <a:bodyPr wrap="none" anchor="ctr"/>
            <a:lstStyle/>
            <a:p>
              <a:endParaRPr lang="en-US"/>
            </a:p>
          </p:txBody>
        </p:sp>
      </p:grpSp>
      <p:graphicFrame>
        <p:nvGraphicFramePr>
          <p:cNvPr id="179241" name="Object 5"/>
          <p:cNvGraphicFramePr>
            <a:graphicFrameLocks noChangeAspect="1"/>
          </p:cNvGraphicFramePr>
          <p:nvPr/>
        </p:nvGraphicFramePr>
        <p:xfrm>
          <a:off x="6553200" y="3581400"/>
          <a:ext cx="2363788" cy="1112838"/>
        </p:xfrm>
        <a:graphic>
          <a:graphicData uri="http://schemas.openxmlformats.org/presentationml/2006/ole">
            <p:oleObj spid="_x0000_s21509" name="Equation" r:id="rId6" imgW="914400" imgH="431640" progId="Equation.3">
              <p:embed/>
            </p:oleObj>
          </a:graphicData>
        </a:graphic>
      </p:graphicFrame>
      <p:sp>
        <p:nvSpPr>
          <p:cNvPr id="179242" name="AutoShape 42"/>
          <p:cNvSpPr>
            <a:spLocks noChangeArrowheads="1"/>
          </p:cNvSpPr>
          <p:nvPr/>
        </p:nvSpPr>
        <p:spPr bwMode="auto">
          <a:xfrm>
            <a:off x="2743200" y="381000"/>
            <a:ext cx="990600" cy="762000"/>
          </a:xfrm>
          <a:prstGeom prst="flowChartDelay">
            <a:avLst/>
          </a:prstGeom>
          <a:solidFill>
            <a:schemeClr val="accent1"/>
          </a:solidFill>
          <a:ln w="9525">
            <a:noFill/>
            <a:miter lim="800000"/>
            <a:headEnd/>
            <a:tailEnd/>
          </a:ln>
        </p:spPr>
        <p:txBody>
          <a:bodyPr wrap="none" anchor="ctr"/>
          <a:lstStyle/>
          <a:p>
            <a:endParaRPr lang="en-US"/>
          </a:p>
        </p:txBody>
      </p:sp>
      <p:sp>
        <p:nvSpPr>
          <p:cNvPr id="179243" name="Line 43"/>
          <p:cNvSpPr>
            <a:spLocks noChangeShapeType="1"/>
          </p:cNvSpPr>
          <p:nvPr/>
        </p:nvSpPr>
        <p:spPr bwMode="auto">
          <a:xfrm flipH="1">
            <a:off x="1466850" y="1066800"/>
            <a:ext cx="1295400" cy="0"/>
          </a:xfrm>
          <a:prstGeom prst="line">
            <a:avLst/>
          </a:prstGeom>
          <a:noFill/>
          <a:ln w="9525">
            <a:solidFill>
              <a:schemeClr val="tx1"/>
            </a:solidFill>
            <a:round/>
            <a:headEnd type="triangle" w="lg" len="lg"/>
            <a:tailEnd/>
          </a:ln>
        </p:spPr>
        <p:txBody>
          <a:bodyPr/>
          <a:lstStyle/>
          <a:p>
            <a:endParaRPr lang="en-US"/>
          </a:p>
        </p:txBody>
      </p:sp>
      <p:sp>
        <p:nvSpPr>
          <p:cNvPr id="179244" name="Rectangle 44"/>
          <p:cNvSpPr>
            <a:spLocks noChangeArrowheads="1"/>
          </p:cNvSpPr>
          <p:nvPr/>
        </p:nvSpPr>
        <p:spPr bwMode="auto">
          <a:xfrm>
            <a:off x="857250" y="914400"/>
            <a:ext cx="322263" cy="519113"/>
          </a:xfrm>
          <a:prstGeom prst="rect">
            <a:avLst/>
          </a:prstGeom>
          <a:noFill/>
          <a:ln w="9525">
            <a:noFill/>
            <a:miter lim="800000"/>
            <a:headEnd/>
            <a:tailEnd/>
          </a:ln>
        </p:spPr>
        <p:txBody>
          <a:bodyPr wrap="none">
            <a:spAutoFit/>
          </a:bodyPr>
          <a:lstStyle/>
          <a:p>
            <a:r>
              <a:rPr lang="en-US" sz="2800" i="1">
                <a:latin typeface="Times New Roman" pitchFamily="18" charset="0"/>
              </a:rPr>
              <a:t>z</a:t>
            </a:r>
          </a:p>
        </p:txBody>
      </p:sp>
      <p:sp>
        <p:nvSpPr>
          <p:cNvPr id="179245" name="Line 45"/>
          <p:cNvSpPr>
            <a:spLocks noChangeShapeType="1"/>
          </p:cNvSpPr>
          <p:nvPr/>
        </p:nvSpPr>
        <p:spPr bwMode="auto">
          <a:xfrm flipH="1">
            <a:off x="1752600" y="2286000"/>
            <a:ext cx="1143000" cy="0"/>
          </a:xfrm>
          <a:prstGeom prst="line">
            <a:avLst/>
          </a:prstGeom>
          <a:noFill/>
          <a:ln w="9525">
            <a:solidFill>
              <a:schemeClr val="tx1"/>
            </a:solidFill>
            <a:round/>
            <a:headEnd type="triangle" w="lg" len="lg"/>
            <a:tailEnd/>
          </a:ln>
        </p:spPr>
        <p:txBody>
          <a:bodyPr/>
          <a:lstStyle/>
          <a:p>
            <a:endParaRPr lang="en-US"/>
          </a:p>
        </p:txBody>
      </p:sp>
      <p:sp>
        <p:nvSpPr>
          <p:cNvPr id="179246" name="Rectangle 46"/>
          <p:cNvSpPr>
            <a:spLocks noChangeArrowheads="1"/>
          </p:cNvSpPr>
          <p:nvPr/>
        </p:nvSpPr>
        <p:spPr bwMode="auto">
          <a:xfrm>
            <a:off x="304800" y="1981200"/>
            <a:ext cx="341313" cy="519113"/>
          </a:xfrm>
          <a:prstGeom prst="rect">
            <a:avLst/>
          </a:prstGeom>
          <a:noFill/>
          <a:ln w="9525">
            <a:noFill/>
            <a:miter lim="800000"/>
            <a:headEnd/>
            <a:tailEnd/>
          </a:ln>
        </p:spPr>
        <p:txBody>
          <a:bodyPr wrap="none">
            <a:spAutoFit/>
          </a:bodyPr>
          <a:lstStyle/>
          <a:p>
            <a:r>
              <a:rPr lang="en-US" sz="2800" i="1">
                <a:latin typeface="Times New Roman" pitchFamily="18" charset="0"/>
              </a:rPr>
              <a:t>y</a:t>
            </a:r>
          </a:p>
        </p:txBody>
      </p:sp>
      <p:grpSp>
        <p:nvGrpSpPr>
          <p:cNvPr id="5" name="Group 47"/>
          <p:cNvGrpSpPr>
            <a:grpSpLocks/>
          </p:cNvGrpSpPr>
          <p:nvPr/>
        </p:nvGrpSpPr>
        <p:grpSpPr bwMode="auto">
          <a:xfrm>
            <a:off x="1219200" y="3276600"/>
            <a:ext cx="528638" cy="295275"/>
            <a:chOff x="1464" y="792"/>
            <a:chExt cx="360" cy="240"/>
          </a:xfrm>
        </p:grpSpPr>
        <p:sp>
          <p:nvSpPr>
            <p:cNvPr id="21590" name="AutoShape 48"/>
            <p:cNvSpPr>
              <a:spLocks noChangeArrowheads="1"/>
            </p:cNvSpPr>
            <p:nvPr/>
          </p:nvSpPr>
          <p:spPr bwMode="auto">
            <a:xfrm rot="5400000">
              <a:off x="1488" y="768"/>
              <a:ext cx="240" cy="288"/>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1591" name="Oval 49"/>
            <p:cNvSpPr>
              <a:spLocks noChangeArrowheads="1"/>
            </p:cNvSpPr>
            <p:nvPr/>
          </p:nvSpPr>
          <p:spPr bwMode="auto">
            <a:xfrm>
              <a:off x="1728" y="864"/>
              <a:ext cx="96" cy="96"/>
            </a:xfrm>
            <a:prstGeom prst="ellipse">
              <a:avLst/>
            </a:prstGeom>
            <a:solidFill>
              <a:schemeClr val="accent1"/>
            </a:solidFill>
            <a:ln w="9525">
              <a:solidFill>
                <a:schemeClr val="tx1"/>
              </a:solidFill>
              <a:round/>
              <a:headEnd/>
              <a:tailEnd/>
            </a:ln>
          </p:spPr>
          <p:txBody>
            <a:bodyPr wrap="none" anchor="ctr"/>
            <a:lstStyle/>
            <a:p>
              <a:endParaRPr lang="en-US"/>
            </a:p>
          </p:txBody>
        </p:sp>
      </p:grpSp>
      <p:sp>
        <p:nvSpPr>
          <p:cNvPr id="179250" name="Line 50"/>
          <p:cNvSpPr>
            <a:spLocks noChangeShapeType="1"/>
          </p:cNvSpPr>
          <p:nvPr/>
        </p:nvSpPr>
        <p:spPr bwMode="auto">
          <a:xfrm flipH="1">
            <a:off x="2438400" y="3581400"/>
            <a:ext cx="528638" cy="0"/>
          </a:xfrm>
          <a:prstGeom prst="line">
            <a:avLst/>
          </a:prstGeom>
          <a:noFill/>
          <a:ln w="9525">
            <a:solidFill>
              <a:schemeClr val="tx1"/>
            </a:solidFill>
            <a:round/>
            <a:headEnd type="triangle" w="lg" len="lg"/>
            <a:tailEnd/>
          </a:ln>
        </p:spPr>
        <p:txBody>
          <a:bodyPr/>
          <a:lstStyle/>
          <a:p>
            <a:endParaRPr lang="en-US"/>
          </a:p>
        </p:txBody>
      </p:sp>
      <p:sp>
        <p:nvSpPr>
          <p:cNvPr id="179251" name="Rectangle 51"/>
          <p:cNvSpPr>
            <a:spLocks noChangeArrowheads="1"/>
          </p:cNvSpPr>
          <p:nvPr/>
        </p:nvSpPr>
        <p:spPr bwMode="auto">
          <a:xfrm>
            <a:off x="0" y="2895600"/>
            <a:ext cx="457200" cy="519113"/>
          </a:xfrm>
          <a:prstGeom prst="rect">
            <a:avLst/>
          </a:prstGeom>
          <a:noFill/>
          <a:ln w="9525">
            <a:noFill/>
            <a:miter lim="800000"/>
            <a:headEnd/>
            <a:tailEnd/>
          </a:ln>
        </p:spPr>
        <p:txBody>
          <a:bodyPr>
            <a:spAutoFit/>
          </a:bodyPr>
          <a:lstStyle/>
          <a:p>
            <a:r>
              <a:rPr lang="en-US" sz="2800" i="1">
                <a:latin typeface="Times New Roman" pitchFamily="18" charset="0"/>
              </a:rPr>
              <a:t>x</a:t>
            </a:r>
          </a:p>
        </p:txBody>
      </p:sp>
      <p:sp>
        <p:nvSpPr>
          <p:cNvPr id="179252" name="AutoShape 52"/>
          <p:cNvSpPr>
            <a:spLocks noChangeArrowheads="1"/>
          </p:cNvSpPr>
          <p:nvPr/>
        </p:nvSpPr>
        <p:spPr bwMode="auto">
          <a:xfrm>
            <a:off x="2971800" y="3505200"/>
            <a:ext cx="1066800" cy="815975"/>
          </a:xfrm>
          <a:prstGeom prst="flowChartDelay">
            <a:avLst/>
          </a:prstGeom>
          <a:solidFill>
            <a:schemeClr val="accent1"/>
          </a:solidFill>
          <a:ln w="9525">
            <a:noFill/>
            <a:miter lim="800000"/>
            <a:headEnd/>
            <a:tailEnd/>
          </a:ln>
        </p:spPr>
        <p:txBody>
          <a:bodyPr wrap="none" anchor="ctr"/>
          <a:lstStyle/>
          <a:p>
            <a:endParaRPr lang="en-US"/>
          </a:p>
        </p:txBody>
      </p:sp>
      <p:sp>
        <p:nvSpPr>
          <p:cNvPr id="179253" name="Line 53"/>
          <p:cNvSpPr>
            <a:spLocks noChangeShapeType="1"/>
          </p:cNvSpPr>
          <p:nvPr/>
        </p:nvSpPr>
        <p:spPr bwMode="auto">
          <a:xfrm flipH="1">
            <a:off x="4800600" y="3429000"/>
            <a:ext cx="890588" cy="1588"/>
          </a:xfrm>
          <a:prstGeom prst="line">
            <a:avLst/>
          </a:prstGeom>
          <a:noFill/>
          <a:ln w="9525">
            <a:solidFill>
              <a:schemeClr val="tx1"/>
            </a:solidFill>
            <a:round/>
            <a:headEnd type="triangle" w="lg" len="lg"/>
            <a:tailEnd/>
          </a:ln>
        </p:spPr>
        <p:txBody>
          <a:bodyPr/>
          <a:lstStyle/>
          <a:p>
            <a:endParaRPr lang="en-US"/>
          </a:p>
        </p:txBody>
      </p:sp>
      <p:sp>
        <p:nvSpPr>
          <p:cNvPr id="179254" name="Rectangle 54"/>
          <p:cNvSpPr>
            <a:spLocks noChangeArrowheads="1"/>
          </p:cNvSpPr>
          <p:nvPr/>
        </p:nvSpPr>
        <p:spPr bwMode="auto">
          <a:xfrm>
            <a:off x="0" y="3429000"/>
            <a:ext cx="341313" cy="519113"/>
          </a:xfrm>
          <a:prstGeom prst="rect">
            <a:avLst/>
          </a:prstGeom>
          <a:noFill/>
          <a:ln w="9525">
            <a:noFill/>
            <a:miter lim="800000"/>
            <a:headEnd/>
            <a:tailEnd/>
          </a:ln>
        </p:spPr>
        <p:txBody>
          <a:bodyPr wrap="none">
            <a:spAutoFit/>
          </a:bodyPr>
          <a:lstStyle/>
          <a:p>
            <a:r>
              <a:rPr lang="en-US" sz="2800" i="1">
                <a:latin typeface="Times New Roman" pitchFamily="18" charset="0"/>
              </a:rPr>
              <a:t>y</a:t>
            </a:r>
          </a:p>
        </p:txBody>
      </p:sp>
      <p:sp>
        <p:nvSpPr>
          <p:cNvPr id="179255" name="Line 55"/>
          <p:cNvSpPr>
            <a:spLocks noChangeShapeType="1"/>
          </p:cNvSpPr>
          <p:nvPr/>
        </p:nvSpPr>
        <p:spPr bwMode="auto">
          <a:xfrm>
            <a:off x="4800600" y="3429000"/>
            <a:ext cx="1588" cy="430213"/>
          </a:xfrm>
          <a:prstGeom prst="line">
            <a:avLst/>
          </a:prstGeom>
          <a:noFill/>
          <a:ln w="9525">
            <a:solidFill>
              <a:schemeClr val="tx1"/>
            </a:solidFill>
            <a:round/>
            <a:headEnd/>
            <a:tailEnd/>
          </a:ln>
        </p:spPr>
        <p:txBody>
          <a:bodyPr/>
          <a:lstStyle/>
          <a:p>
            <a:endParaRPr lang="en-US"/>
          </a:p>
        </p:txBody>
      </p:sp>
      <p:sp>
        <p:nvSpPr>
          <p:cNvPr id="179256" name="Line 56"/>
          <p:cNvSpPr>
            <a:spLocks noChangeShapeType="1"/>
          </p:cNvSpPr>
          <p:nvPr/>
        </p:nvSpPr>
        <p:spPr bwMode="auto">
          <a:xfrm flipH="1">
            <a:off x="4021138" y="3886200"/>
            <a:ext cx="779462" cy="1588"/>
          </a:xfrm>
          <a:prstGeom prst="line">
            <a:avLst/>
          </a:prstGeom>
          <a:noFill/>
          <a:ln w="9525">
            <a:solidFill>
              <a:schemeClr val="tx1"/>
            </a:solidFill>
            <a:round/>
            <a:headEnd/>
            <a:tailEnd/>
          </a:ln>
        </p:spPr>
        <p:txBody>
          <a:bodyPr/>
          <a:lstStyle/>
          <a:p>
            <a:endParaRPr lang="en-US"/>
          </a:p>
        </p:txBody>
      </p:sp>
      <p:graphicFrame>
        <p:nvGraphicFramePr>
          <p:cNvPr id="179257" name="Object 6"/>
          <p:cNvGraphicFramePr>
            <a:graphicFrameLocks noChangeAspect="1"/>
          </p:cNvGraphicFramePr>
          <p:nvPr/>
        </p:nvGraphicFramePr>
        <p:xfrm>
          <a:off x="4033838" y="3962400"/>
          <a:ext cx="936625" cy="517525"/>
        </p:xfrm>
        <a:graphic>
          <a:graphicData uri="http://schemas.openxmlformats.org/presentationml/2006/ole">
            <p:oleObj spid="_x0000_s21510" name="Equation" r:id="rId7" imgW="342720" imgH="190440" progId="Equation.3">
              <p:embed/>
            </p:oleObj>
          </a:graphicData>
        </a:graphic>
      </p:graphicFrame>
      <p:sp>
        <p:nvSpPr>
          <p:cNvPr id="179258" name="Line 58"/>
          <p:cNvSpPr>
            <a:spLocks noChangeShapeType="1"/>
          </p:cNvSpPr>
          <p:nvPr/>
        </p:nvSpPr>
        <p:spPr bwMode="auto">
          <a:xfrm flipH="1">
            <a:off x="457200" y="3429000"/>
            <a:ext cx="731838" cy="0"/>
          </a:xfrm>
          <a:prstGeom prst="line">
            <a:avLst/>
          </a:prstGeom>
          <a:noFill/>
          <a:ln w="9525">
            <a:solidFill>
              <a:schemeClr val="tx1"/>
            </a:solidFill>
            <a:round/>
            <a:headEnd type="triangle" w="lg" len="lg"/>
            <a:tailEnd/>
          </a:ln>
        </p:spPr>
        <p:txBody>
          <a:bodyPr/>
          <a:lstStyle/>
          <a:p>
            <a:endParaRPr lang="en-US"/>
          </a:p>
        </p:txBody>
      </p:sp>
      <p:sp>
        <p:nvSpPr>
          <p:cNvPr id="179259" name="Line 59"/>
          <p:cNvSpPr>
            <a:spLocks noChangeShapeType="1"/>
          </p:cNvSpPr>
          <p:nvPr/>
        </p:nvSpPr>
        <p:spPr bwMode="auto">
          <a:xfrm>
            <a:off x="2438400" y="4114800"/>
            <a:ext cx="0" cy="228600"/>
          </a:xfrm>
          <a:prstGeom prst="line">
            <a:avLst/>
          </a:prstGeom>
          <a:noFill/>
          <a:ln w="9525">
            <a:solidFill>
              <a:schemeClr val="tx1"/>
            </a:solidFill>
            <a:round/>
            <a:headEnd/>
            <a:tailEnd/>
          </a:ln>
        </p:spPr>
        <p:txBody>
          <a:bodyPr/>
          <a:lstStyle/>
          <a:p>
            <a:endParaRPr lang="en-US"/>
          </a:p>
        </p:txBody>
      </p:sp>
      <p:sp>
        <p:nvSpPr>
          <p:cNvPr id="179260" name="Line 60"/>
          <p:cNvSpPr>
            <a:spLocks noChangeShapeType="1"/>
          </p:cNvSpPr>
          <p:nvPr/>
        </p:nvSpPr>
        <p:spPr bwMode="auto">
          <a:xfrm flipH="1">
            <a:off x="1752600" y="4343400"/>
            <a:ext cx="685800" cy="1588"/>
          </a:xfrm>
          <a:prstGeom prst="line">
            <a:avLst/>
          </a:prstGeom>
          <a:noFill/>
          <a:ln w="9525">
            <a:solidFill>
              <a:schemeClr val="tx1"/>
            </a:solidFill>
            <a:round/>
            <a:headEnd/>
            <a:tailEnd/>
          </a:ln>
        </p:spPr>
        <p:txBody>
          <a:bodyPr/>
          <a:lstStyle/>
          <a:p>
            <a:endParaRPr lang="en-US"/>
          </a:p>
        </p:txBody>
      </p:sp>
      <p:sp>
        <p:nvSpPr>
          <p:cNvPr id="179261" name="Line 61"/>
          <p:cNvSpPr>
            <a:spLocks noChangeShapeType="1"/>
          </p:cNvSpPr>
          <p:nvPr/>
        </p:nvSpPr>
        <p:spPr bwMode="auto">
          <a:xfrm flipH="1" flipV="1">
            <a:off x="2438400" y="3429000"/>
            <a:ext cx="4763" cy="152400"/>
          </a:xfrm>
          <a:prstGeom prst="line">
            <a:avLst/>
          </a:prstGeom>
          <a:noFill/>
          <a:ln w="9525">
            <a:solidFill>
              <a:schemeClr val="tx1"/>
            </a:solidFill>
            <a:round/>
            <a:headEnd/>
            <a:tailEnd/>
          </a:ln>
        </p:spPr>
        <p:txBody>
          <a:bodyPr/>
          <a:lstStyle/>
          <a:p>
            <a:endParaRPr lang="en-US"/>
          </a:p>
        </p:txBody>
      </p:sp>
      <p:sp>
        <p:nvSpPr>
          <p:cNvPr id="179262" name="Line 62"/>
          <p:cNvSpPr>
            <a:spLocks noChangeShapeType="1"/>
          </p:cNvSpPr>
          <p:nvPr/>
        </p:nvSpPr>
        <p:spPr bwMode="auto">
          <a:xfrm flipH="1">
            <a:off x="1752600" y="3429000"/>
            <a:ext cx="703263" cy="1588"/>
          </a:xfrm>
          <a:prstGeom prst="line">
            <a:avLst/>
          </a:prstGeom>
          <a:noFill/>
          <a:ln w="9525">
            <a:solidFill>
              <a:schemeClr val="tx1"/>
            </a:solidFill>
            <a:round/>
            <a:headEnd/>
            <a:tailEnd/>
          </a:ln>
        </p:spPr>
        <p:txBody>
          <a:bodyPr/>
          <a:lstStyle/>
          <a:p>
            <a:endParaRPr lang="en-US"/>
          </a:p>
        </p:txBody>
      </p:sp>
      <p:sp>
        <p:nvSpPr>
          <p:cNvPr id="179263" name="Line 63"/>
          <p:cNvSpPr>
            <a:spLocks noChangeShapeType="1"/>
          </p:cNvSpPr>
          <p:nvPr/>
        </p:nvSpPr>
        <p:spPr bwMode="auto">
          <a:xfrm flipH="1">
            <a:off x="381000" y="4343400"/>
            <a:ext cx="803275" cy="1588"/>
          </a:xfrm>
          <a:prstGeom prst="line">
            <a:avLst/>
          </a:prstGeom>
          <a:noFill/>
          <a:ln w="9525">
            <a:solidFill>
              <a:schemeClr val="tx1"/>
            </a:solidFill>
            <a:round/>
            <a:headEnd type="triangle" w="lg" len="lg"/>
            <a:tailEnd/>
          </a:ln>
        </p:spPr>
        <p:txBody>
          <a:bodyPr/>
          <a:lstStyle/>
          <a:p>
            <a:endParaRPr lang="en-US"/>
          </a:p>
        </p:txBody>
      </p:sp>
      <p:sp>
        <p:nvSpPr>
          <p:cNvPr id="179264" name="Line 64"/>
          <p:cNvSpPr>
            <a:spLocks noChangeShapeType="1"/>
          </p:cNvSpPr>
          <p:nvPr/>
        </p:nvSpPr>
        <p:spPr bwMode="auto">
          <a:xfrm flipH="1">
            <a:off x="457200" y="3886200"/>
            <a:ext cx="2509838" cy="0"/>
          </a:xfrm>
          <a:prstGeom prst="line">
            <a:avLst/>
          </a:prstGeom>
          <a:noFill/>
          <a:ln w="9525">
            <a:solidFill>
              <a:schemeClr val="tx1"/>
            </a:solidFill>
            <a:round/>
            <a:headEnd type="triangle" w="lg" len="lg"/>
            <a:tailEnd/>
          </a:ln>
        </p:spPr>
        <p:txBody>
          <a:bodyPr/>
          <a:lstStyle/>
          <a:p>
            <a:endParaRPr lang="en-US"/>
          </a:p>
        </p:txBody>
      </p:sp>
      <p:sp>
        <p:nvSpPr>
          <p:cNvPr id="179265" name="Line 65"/>
          <p:cNvSpPr>
            <a:spLocks noChangeShapeType="1"/>
          </p:cNvSpPr>
          <p:nvPr/>
        </p:nvSpPr>
        <p:spPr bwMode="auto">
          <a:xfrm flipH="1">
            <a:off x="2438400" y="4114800"/>
            <a:ext cx="528638" cy="0"/>
          </a:xfrm>
          <a:prstGeom prst="line">
            <a:avLst/>
          </a:prstGeom>
          <a:noFill/>
          <a:ln w="9525">
            <a:solidFill>
              <a:schemeClr val="tx1"/>
            </a:solidFill>
            <a:round/>
            <a:headEnd type="triangle" w="lg" len="lg"/>
            <a:tailEnd/>
          </a:ln>
        </p:spPr>
        <p:txBody>
          <a:bodyPr/>
          <a:lstStyle/>
          <a:p>
            <a:endParaRPr lang="en-US"/>
          </a:p>
        </p:txBody>
      </p:sp>
      <p:sp>
        <p:nvSpPr>
          <p:cNvPr id="179266" name="Rectangle 66"/>
          <p:cNvSpPr>
            <a:spLocks noChangeArrowheads="1"/>
          </p:cNvSpPr>
          <p:nvPr/>
        </p:nvSpPr>
        <p:spPr bwMode="auto">
          <a:xfrm flipH="1">
            <a:off x="0" y="3962400"/>
            <a:ext cx="452438" cy="519113"/>
          </a:xfrm>
          <a:prstGeom prst="rect">
            <a:avLst/>
          </a:prstGeom>
          <a:noFill/>
          <a:ln w="9525">
            <a:noFill/>
            <a:miter lim="800000"/>
            <a:headEnd/>
            <a:tailEnd/>
          </a:ln>
        </p:spPr>
        <p:txBody>
          <a:bodyPr>
            <a:spAutoFit/>
          </a:bodyPr>
          <a:lstStyle/>
          <a:p>
            <a:r>
              <a:rPr lang="en-US" sz="2800" i="1">
                <a:latin typeface="Times New Roman" pitchFamily="18" charset="0"/>
              </a:rPr>
              <a:t>z</a:t>
            </a:r>
          </a:p>
        </p:txBody>
      </p:sp>
      <p:graphicFrame>
        <p:nvGraphicFramePr>
          <p:cNvPr id="179267" name="Object 7"/>
          <p:cNvGraphicFramePr>
            <a:graphicFrameLocks noChangeAspect="1"/>
          </p:cNvGraphicFramePr>
          <p:nvPr/>
        </p:nvGraphicFramePr>
        <p:xfrm>
          <a:off x="2662238" y="4267200"/>
          <a:ext cx="381000" cy="457200"/>
        </p:xfrm>
        <a:graphic>
          <a:graphicData uri="http://schemas.openxmlformats.org/presentationml/2006/ole">
            <p:oleObj spid="_x0000_s21511" name="Equation" r:id="rId8" imgW="126720" imgH="152280" progId="Equation.3">
              <p:embed/>
            </p:oleObj>
          </a:graphicData>
        </a:graphic>
      </p:graphicFrame>
      <p:grpSp>
        <p:nvGrpSpPr>
          <p:cNvPr id="6" name="Group 68"/>
          <p:cNvGrpSpPr>
            <a:grpSpLocks/>
          </p:cNvGrpSpPr>
          <p:nvPr/>
        </p:nvGrpSpPr>
        <p:grpSpPr bwMode="auto">
          <a:xfrm>
            <a:off x="1219200" y="4191000"/>
            <a:ext cx="533400" cy="295275"/>
            <a:chOff x="1464" y="792"/>
            <a:chExt cx="360" cy="240"/>
          </a:xfrm>
        </p:grpSpPr>
        <p:sp>
          <p:nvSpPr>
            <p:cNvPr id="21588" name="AutoShape 69"/>
            <p:cNvSpPr>
              <a:spLocks noChangeArrowheads="1"/>
            </p:cNvSpPr>
            <p:nvPr/>
          </p:nvSpPr>
          <p:spPr bwMode="auto">
            <a:xfrm rot="5400000">
              <a:off x="1488" y="768"/>
              <a:ext cx="240" cy="288"/>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1589" name="Oval 70"/>
            <p:cNvSpPr>
              <a:spLocks noChangeArrowheads="1"/>
            </p:cNvSpPr>
            <p:nvPr/>
          </p:nvSpPr>
          <p:spPr bwMode="auto">
            <a:xfrm>
              <a:off x="1728" y="864"/>
              <a:ext cx="96" cy="96"/>
            </a:xfrm>
            <a:prstGeom prst="ellipse">
              <a:avLst/>
            </a:prstGeom>
            <a:solidFill>
              <a:schemeClr val="accent1"/>
            </a:solidFill>
            <a:ln w="9525">
              <a:solidFill>
                <a:schemeClr val="tx1"/>
              </a:solidFill>
              <a:round/>
              <a:headEnd/>
              <a:tailEnd/>
            </a:ln>
          </p:spPr>
          <p:txBody>
            <a:bodyPr wrap="none" anchor="ctr"/>
            <a:lstStyle/>
            <a:p>
              <a:endParaRPr lang="en-US"/>
            </a:p>
          </p:txBody>
        </p:sp>
      </p:grpSp>
      <p:grpSp>
        <p:nvGrpSpPr>
          <p:cNvPr id="7" name="Group 71"/>
          <p:cNvGrpSpPr>
            <a:grpSpLocks/>
          </p:cNvGrpSpPr>
          <p:nvPr/>
        </p:nvGrpSpPr>
        <p:grpSpPr bwMode="auto">
          <a:xfrm>
            <a:off x="1443038" y="5029200"/>
            <a:ext cx="528637" cy="295275"/>
            <a:chOff x="1464" y="792"/>
            <a:chExt cx="360" cy="240"/>
          </a:xfrm>
        </p:grpSpPr>
        <p:sp>
          <p:nvSpPr>
            <p:cNvPr id="21586" name="AutoShape 72"/>
            <p:cNvSpPr>
              <a:spLocks noChangeArrowheads="1"/>
            </p:cNvSpPr>
            <p:nvPr/>
          </p:nvSpPr>
          <p:spPr bwMode="auto">
            <a:xfrm rot="5400000">
              <a:off x="1488" y="768"/>
              <a:ext cx="240" cy="288"/>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1587" name="Oval 73"/>
            <p:cNvSpPr>
              <a:spLocks noChangeArrowheads="1"/>
            </p:cNvSpPr>
            <p:nvPr/>
          </p:nvSpPr>
          <p:spPr bwMode="auto">
            <a:xfrm>
              <a:off x="1728" y="864"/>
              <a:ext cx="96" cy="96"/>
            </a:xfrm>
            <a:prstGeom prst="ellipse">
              <a:avLst/>
            </a:prstGeom>
            <a:solidFill>
              <a:schemeClr val="accent1"/>
            </a:solidFill>
            <a:ln w="9525">
              <a:solidFill>
                <a:schemeClr val="tx1"/>
              </a:solidFill>
              <a:round/>
              <a:headEnd/>
              <a:tailEnd/>
            </a:ln>
          </p:spPr>
          <p:txBody>
            <a:bodyPr wrap="none" anchor="ctr"/>
            <a:lstStyle/>
            <a:p>
              <a:endParaRPr lang="en-US"/>
            </a:p>
          </p:txBody>
        </p:sp>
      </p:grpSp>
      <p:sp>
        <p:nvSpPr>
          <p:cNvPr id="179274" name="Line 74"/>
          <p:cNvSpPr>
            <a:spLocks noChangeShapeType="1"/>
          </p:cNvSpPr>
          <p:nvPr/>
        </p:nvSpPr>
        <p:spPr bwMode="auto">
          <a:xfrm flipH="1">
            <a:off x="2508250" y="5486400"/>
            <a:ext cx="306388" cy="1588"/>
          </a:xfrm>
          <a:prstGeom prst="line">
            <a:avLst/>
          </a:prstGeom>
          <a:noFill/>
          <a:ln w="9525">
            <a:solidFill>
              <a:schemeClr val="tx1"/>
            </a:solidFill>
            <a:round/>
            <a:headEnd type="triangle" w="lg" len="lg"/>
            <a:tailEnd/>
          </a:ln>
        </p:spPr>
        <p:txBody>
          <a:bodyPr/>
          <a:lstStyle/>
          <a:p>
            <a:endParaRPr lang="en-US"/>
          </a:p>
        </p:txBody>
      </p:sp>
      <p:sp>
        <p:nvSpPr>
          <p:cNvPr id="179275" name="AutoShape 75"/>
          <p:cNvSpPr>
            <a:spLocks noChangeArrowheads="1"/>
          </p:cNvSpPr>
          <p:nvPr/>
        </p:nvSpPr>
        <p:spPr bwMode="auto">
          <a:xfrm>
            <a:off x="2819400" y="5410200"/>
            <a:ext cx="1066800" cy="815975"/>
          </a:xfrm>
          <a:prstGeom prst="flowChartDelay">
            <a:avLst/>
          </a:prstGeom>
          <a:solidFill>
            <a:schemeClr val="accent1"/>
          </a:solidFill>
          <a:ln w="9525">
            <a:noFill/>
            <a:miter lim="800000"/>
            <a:headEnd/>
            <a:tailEnd/>
          </a:ln>
        </p:spPr>
        <p:txBody>
          <a:bodyPr wrap="none" anchor="ctr"/>
          <a:lstStyle/>
          <a:p>
            <a:endParaRPr lang="en-US"/>
          </a:p>
        </p:txBody>
      </p:sp>
      <p:sp>
        <p:nvSpPr>
          <p:cNvPr id="179276" name="Rectangle 76"/>
          <p:cNvSpPr>
            <a:spLocks noChangeArrowheads="1"/>
          </p:cNvSpPr>
          <p:nvPr/>
        </p:nvSpPr>
        <p:spPr bwMode="auto">
          <a:xfrm>
            <a:off x="228600" y="4800600"/>
            <a:ext cx="341313" cy="519113"/>
          </a:xfrm>
          <a:prstGeom prst="rect">
            <a:avLst/>
          </a:prstGeom>
          <a:noFill/>
          <a:ln w="9525">
            <a:noFill/>
            <a:miter lim="800000"/>
            <a:headEnd/>
            <a:tailEnd/>
          </a:ln>
        </p:spPr>
        <p:txBody>
          <a:bodyPr wrap="none">
            <a:spAutoFit/>
          </a:bodyPr>
          <a:lstStyle/>
          <a:p>
            <a:r>
              <a:rPr lang="en-US" sz="2800" i="1">
                <a:latin typeface="Times New Roman" pitchFamily="18" charset="0"/>
              </a:rPr>
              <a:t>x</a:t>
            </a:r>
          </a:p>
        </p:txBody>
      </p:sp>
      <p:sp>
        <p:nvSpPr>
          <p:cNvPr id="179277" name="Line 77"/>
          <p:cNvSpPr>
            <a:spLocks noChangeShapeType="1"/>
          </p:cNvSpPr>
          <p:nvPr/>
        </p:nvSpPr>
        <p:spPr bwMode="auto">
          <a:xfrm>
            <a:off x="5029200" y="3581400"/>
            <a:ext cx="1588" cy="2182813"/>
          </a:xfrm>
          <a:prstGeom prst="line">
            <a:avLst/>
          </a:prstGeom>
          <a:noFill/>
          <a:ln w="9525">
            <a:solidFill>
              <a:schemeClr val="tx1"/>
            </a:solidFill>
            <a:round/>
            <a:headEnd/>
            <a:tailEnd/>
          </a:ln>
        </p:spPr>
        <p:txBody>
          <a:bodyPr/>
          <a:lstStyle/>
          <a:p>
            <a:endParaRPr lang="en-US"/>
          </a:p>
        </p:txBody>
      </p:sp>
      <p:sp>
        <p:nvSpPr>
          <p:cNvPr id="179278" name="Line 78"/>
          <p:cNvSpPr>
            <a:spLocks noChangeShapeType="1"/>
          </p:cNvSpPr>
          <p:nvPr/>
        </p:nvSpPr>
        <p:spPr bwMode="auto">
          <a:xfrm flipH="1">
            <a:off x="3868738" y="5791200"/>
            <a:ext cx="1160462" cy="1588"/>
          </a:xfrm>
          <a:prstGeom prst="line">
            <a:avLst/>
          </a:prstGeom>
          <a:noFill/>
          <a:ln w="9525">
            <a:solidFill>
              <a:schemeClr val="tx1"/>
            </a:solidFill>
            <a:round/>
            <a:headEnd/>
            <a:tailEnd/>
          </a:ln>
        </p:spPr>
        <p:txBody>
          <a:bodyPr/>
          <a:lstStyle/>
          <a:p>
            <a:endParaRPr lang="en-US"/>
          </a:p>
        </p:txBody>
      </p:sp>
      <p:graphicFrame>
        <p:nvGraphicFramePr>
          <p:cNvPr id="179279" name="Object 8"/>
          <p:cNvGraphicFramePr>
            <a:graphicFrameLocks noChangeAspect="1"/>
          </p:cNvGraphicFramePr>
          <p:nvPr/>
        </p:nvGraphicFramePr>
        <p:xfrm>
          <a:off x="3932238" y="5867400"/>
          <a:ext cx="833437" cy="517525"/>
        </p:xfrm>
        <a:graphic>
          <a:graphicData uri="http://schemas.openxmlformats.org/presentationml/2006/ole">
            <p:oleObj spid="_x0000_s21512" name="Equation" r:id="rId9" imgW="304560" imgH="190440" progId="Equation.3">
              <p:embed/>
            </p:oleObj>
          </a:graphicData>
        </a:graphic>
      </p:graphicFrame>
      <p:sp>
        <p:nvSpPr>
          <p:cNvPr id="179280" name="Line 80"/>
          <p:cNvSpPr>
            <a:spLocks noChangeShapeType="1"/>
          </p:cNvSpPr>
          <p:nvPr/>
        </p:nvSpPr>
        <p:spPr bwMode="auto">
          <a:xfrm flipH="1">
            <a:off x="757238" y="5181600"/>
            <a:ext cx="731837" cy="0"/>
          </a:xfrm>
          <a:prstGeom prst="line">
            <a:avLst/>
          </a:prstGeom>
          <a:noFill/>
          <a:ln w="9525">
            <a:solidFill>
              <a:schemeClr val="tx1"/>
            </a:solidFill>
            <a:round/>
            <a:headEnd type="triangle" w="lg" len="lg"/>
            <a:tailEnd/>
          </a:ln>
        </p:spPr>
        <p:txBody>
          <a:bodyPr/>
          <a:lstStyle/>
          <a:p>
            <a:endParaRPr lang="en-US"/>
          </a:p>
        </p:txBody>
      </p:sp>
      <p:sp>
        <p:nvSpPr>
          <p:cNvPr id="179281" name="Line 81"/>
          <p:cNvSpPr>
            <a:spLocks noChangeShapeType="1"/>
          </p:cNvSpPr>
          <p:nvPr/>
        </p:nvSpPr>
        <p:spPr bwMode="auto">
          <a:xfrm>
            <a:off x="2433638" y="6019800"/>
            <a:ext cx="1587" cy="444500"/>
          </a:xfrm>
          <a:prstGeom prst="line">
            <a:avLst/>
          </a:prstGeom>
          <a:noFill/>
          <a:ln w="9525">
            <a:solidFill>
              <a:schemeClr val="tx1"/>
            </a:solidFill>
            <a:round/>
            <a:headEnd/>
            <a:tailEnd/>
          </a:ln>
        </p:spPr>
        <p:txBody>
          <a:bodyPr/>
          <a:lstStyle/>
          <a:p>
            <a:endParaRPr lang="en-US"/>
          </a:p>
        </p:txBody>
      </p:sp>
      <p:sp>
        <p:nvSpPr>
          <p:cNvPr id="179282" name="Line 82"/>
          <p:cNvSpPr>
            <a:spLocks noChangeShapeType="1"/>
          </p:cNvSpPr>
          <p:nvPr/>
        </p:nvSpPr>
        <p:spPr bwMode="auto">
          <a:xfrm flipH="1">
            <a:off x="685800" y="6477000"/>
            <a:ext cx="1747838" cy="0"/>
          </a:xfrm>
          <a:prstGeom prst="line">
            <a:avLst/>
          </a:prstGeom>
          <a:noFill/>
          <a:ln w="9525">
            <a:solidFill>
              <a:schemeClr val="tx1"/>
            </a:solidFill>
            <a:round/>
            <a:headEnd/>
            <a:tailEnd/>
          </a:ln>
        </p:spPr>
        <p:txBody>
          <a:bodyPr/>
          <a:lstStyle/>
          <a:p>
            <a:endParaRPr lang="en-US"/>
          </a:p>
        </p:txBody>
      </p:sp>
      <p:sp>
        <p:nvSpPr>
          <p:cNvPr id="179283" name="Line 83"/>
          <p:cNvSpPr>
            <a:spLocks noChangeShapeType="1"/>
          </p:cNvSpPr>
          <p:nvPr/>
        </p:nvSpPr>
        <p:spPr bwMode="auto">
          <a:xfrm flipH="1" flipV="1">
            <a:off x="2509838" y="5181600"/>
            <a:ext cx="1587" cy="295275"/>
          </a:xfrm>
          <a:prstGeom prst="line">
            <a:avLst/>
          </a:prstGeom>
          <a:noFill/>
          <a:ln w="9525">
            <a:solidFill>
              <a:schemeClr val="tx1"/>
            </a:solidFill>
            <a:round/>
            <a:headEnd/>
            <a:tailEnd/>
          </a:ln>
        </p:spPr>
        <p:txBody>
          <a:bodyPr/>
          <a:lstStyle/>
          <a:p>
            <a:endParaRPr lang="en-US"/>
          </a:p>
        </p:txBody>
      </p:sp>
      <p:sp>
        <p:nvSpPr>
          <p:cNvPr id="179284" name="Line 84"/>
          <p:cNvSpPr>
            <a:spLocks noChangeShapeType="1"/>
          </p:cNvSpPr>
          <p:nvPr/>
        </p:nvSpPr>
        <p:spPr bwMode="auto">
          <a:xfrm flipH="1">
            <a:off x="1852613" y="5181600"/>
            <a:ext cx="657225" cy="1588"/>
          </a:xfrm>
          <a:prstGeom prst="line">
            <a:avLst/>
          </a:prstGeom>
          <a:noFill/>
          <a:ln w="9525">
            <a:solidFill>
              <a:schemeClr val="tx1"/>
            </a:solidFill>
            <a:round/>
            <a:headEnd/>
            <a:tailEnd/>
          </a:ln>
        </p:spPr>
        <p:txBody>
          <a:bodyPr/>
          <a:lstStyle/>
          <a:p>
            <a:endParaRPr lang="en-US"/>
          </a:p>
        </p:txBody>
      </p:sp>
      <p:sp>
        <p:nvSpPr>
          <p:cNvPr id="179285" name="Line 85"/>
          <p:cNvSpPr>
            <a:spLocks noChangeShapeType="1"/>
          </p:cNvSpPr>
          <p:nvPr/>
        </p:nvSpPr>
        <p:spPr bwMode="auto">
          <a:xfrm flipH="1">
            <a:off x="1981200" y="5791200"/>
            <a:ext cx="803275" cy="1588"/>
          </a:xfrm>
          <a:prstGeom prst="line">
            <a:avLst/>
          </a:prstGeom>
          <a:noFill/>
          <a:ln w="9525">
            <a:solidFill>
              <a:schemeClr val="tx1"/>
            </a:solidFill>
            <a:round/>
            <a:headEnd type="triangle" w="lg" len="lg"/>
            <a:tailEnd/>
          </a:ln>
        </p:spPr>
        <p:txBody>
          <a:bodyPr/>
          <a:lstStyle/>
          <a:p>
            <a:endParaRPr lang="en-US"/>
          </a:p>
        </p:txBody>
      </p:sp>
      <p:sp>
        <p:nvSpPr>
          <p:cNvPr id="179286" name="Line 86"/>
          <p:cNvSpPr>
            <a:spLocks noChangeShapeType="1"/>
          </p:cNvSpPr>
          <p:nvPr/>
        </p:nvSpPr>
        <p:spPr bwMode="auto">
          <a:xfrm flipH="1">
            <a:off x="639763" y="5791200"/>
            <a:ext cx="808037" cy="1588"/>
          </a:xfrm>
          <a:prstGeom prst="line">
            <a:avLst/>
          </a:prstGeom>
          <a:noFill/>
          <a:ln w="9525">
            <a:solidFill>
              <a:schemeClr val="tx1"/>
            </a:solidFill>
            <a:round/>
            <a:headEnd type="triangle" w="lg" len="lg"/>
            <a:tailEnd/>
          </a:ln>
        </p:spPr>
        <p:txBody>
          <a:bodyPr/>
          <a:lstStyle/>
          <a:p>
            <a:endParaRPr lang="en-US"/>
          </a:p>
        </p:txBody>
      </p:sp>
      <p:sp>
        <p:nvSpPr>
          <p:cNvPr id="179287" name="Line 87"/>
          <p:cNvSpPr>
            <a:spLocks noChangeShapeType="1"/>
          </p:cNvSpPr>
          <p:nvPr/>
        </p:nvSpPr>
        <p:spPr bwMode="auto">
          <a:xfrm flipH="1">
            <a:off x="2433638" y="6019800"/>
            <a:ext cx="381000" cy="1588"/>
          </a:xfrm>
          <a:prstGeom prst="line">
            <a:avLst/>
          </a:prstGeom>
          <a:noFill/>
          <a:ln w="9525">
            <a:solidFill>
              <a:schemeClr val="tx1"/>
            </a:solidFill>
            <a:round/>
            <a:headEnd type="triangle" w="lg" len="lg"/>
            <a:tailEnd/>
          </a:ln>
        </p:spPr>
        <p:txBody>
          <a:bodyPr/>
          <a:lstStyle/>
          <a:p>
            <a:endParaRPr lang="en-US"/>
          </a:p>
        </p:txBody>
      </p:sp>
      <p:sp>
        <p:nvSpPr>
          <p:cNvPr id="179288" name="Rectangle 88"/>
          <p:cNvSpPr>
            <a:spLocks noChangeArrowheads="1"/>
          </p:cNvSpPr>
          <p:nvPr/>
        </p:nvSpPr>
        <p:spPr bwMode="auto">
          <a:xfrm>
            <a:off x="528638" y="6019800"/>
            <a:ext cx="322262" cy="519113"/>
          </a:xfrm>
          <a:prstGeom prst="rect">
            <a:avLst/>
          </a:prstGeom>
          <a:noFill/>
          <a:ln w="9525">
            <a:noFill/>
            <a:miter lim="800000"/>
            <a:headEnd/>
            <a:tailEnd/>
          </a:ln>
        </p:spPr>
        <p:txBody>
          <a:bodyPr wrap="none">
            <a:spAutoFit/>
          </a:bodyPr>
          <a:lstStyle/>
          <a:p>
            <a:r>
              <a:rPr lang="en-US" sz="2800" i="1">
                <a:latin typeface="Times New Roman" pitchFamily="18" charset="0"/>
              </a:rPr>
              <a:t>z</a:t>
            </a:r>
          </a:p>
        </p:txBody>
      </p:sp>
      <p:grpSp>
        <p:nvGrpSpPr>
          <p:cNvPr id="8" name="Group 89"/>
          <p:cNvGrpSpPr>
            <a:grpSpLocks/>
          </p:cNvGrpSpPr>
          <p:nvPr/>
        </p:nvGrpSpPr>
        <p:grpSpPr bwMode="auto">
          <a:xfrm>
            <a:off x="1447800" y="5638800"/>
            <a:ext cx="533400" cy="295275"/>
            <a:chOff x="1464" y="792"/>
            <a:chExt cx="360" cy="240"/>
          </a:xfrm>
        </p:grpSpPr>
        <p:sp>
          <p:nvSpPr>
            <p:cNvPr id="21584" name="AutoShape 90"/>
            <p:cNvSpPr>
              <a:spLocks noChangeArrowheads="1"/>
            </p:cNvSpPr>
            <p:nvPr/>
          </p:nvSpPr>
          <p:spPr bwMode="auto">
            <a:xfrm rot="5400000">
              <a:off x="1488" y="768"/>
              <a:ext cx="240" cy="288"/>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1585" name="Oval 91"/>
            <p:cNvSpPr>
              <a:spLocks noChangeArrowheads="1"/>
            </p:cNvSpPr>
            <p:nvPr/>
          </p:nvSpPr>
          <p:spPr bwMode="auto">
            <a:xfrm>
              <a:off x="1728" y="864"/>
              <a:ext cx="96" cy="96"/>
            </a:xfrm>
            <a:prstGeom prst="ellipse">
              <a:avLst/>
            </a:prstGeom>
            <a:solidFill>
              <a:schemeClr val="accent1"/>
            </a:solidFill>
            <a:ln w="9525">
              <a:solidFill>
                <a:schemeClr val="tx1"/>
              </a:solidFill>
              <a:round/>
              <a:headEnd/>
              <a:tailEnd/>
            </a:ln>
          </p:spPr>
          <p:txBody>
            <a:bodyPr wrap="none" anchor="ctr"/>
            <a:lstStyle/>
            <a:p>
              <a:endParaRPr lang="en-US"/>
            </a:p>
          </p:txBody>
        </p:sp>
      </p:grpSp>
      <p:sp>
        <p:nvSpPr>
          <p:cNvPr id="179292" name="Rectangle 92"/>
          <p:cNvSpPr>
            <a:spLocks noChangeArrowheads="1"/>
          </p:cNvSpPr>
          <p:nvPr/>
        </p:nvSpPr>
        <p:spPr bwMode="auto">
          <a:xfrm>
            <a:off x="381000" y="5257800"/>
            <a:ext cx="341313" cy="519113"/>
          </a:xfrm>
          <a:prstGeom prst="rect">
            <a:avLst/>
          </a:prstGeom>
          <a:noFill/>
          <a:ln w="9525">
            <a:noFill/>
            <a:miter lim="800000"/>
            <a:headEnd/>
            <a:tailEnd/>
          </a:ln>
        </p:spPr>
        <p:txBody>
          <a:bodyPr wrap="none">
            <a:spAutoFit/>
          </a:bodyPr>
          <a:lstStyle/>
          <a:p>
            <a:r>
              <a:rPr lang="en-US" sz="2800" i="1">
                <a:latin typeface="Times New Roman" pitchFamily="18" charset="0"/>
              </a:rPr>
              <a:t>y</a:t>
            </a:r>
          </a:p>
        </p:txBody>
      </p:sp>
      <p:graphicFrame>
        <p:nvGraphicFramePr>
          <p:cNvPr id="179293" name="Object 9"/>
          <p:cNvGraphicFramePr>
            <a:graphicFrameLocks noChangeAspect="1"/>
          </p:cNvGraphicFramePr>
          <p:nvPr/>
        </p:nvGraphicFramePr>
        <p:xfrm>
          <a:off x="2743200" y="2971800"/>
          <a:ext cx="419100" cy="495300"/>
        </p:xfrm>
        <a:graphic>
          <a:graphicData uri="http://schemas.openxmlformats.org/presentationml/2006/ole">
            <p:oleObj spid="_x0000_s21513" name="Equation" r:id="rId10" imgW="139680" imgH="164880" progId="Equation.3">
              <p:embed/>
            </p:oleObj>
          </a:graphicData>
        </a:graphic>
      </p:graphicFrame>
      <p:graphicFrame>
        <p:nvGraphicFramePr>
          <p:cNvPr id="179294" name="Object 10"/>
          <p:cNvGraphicFramePr>
            <a:graphicFrameLocks noChangeAspect="1"/>
          </p:cNvGraphicFramePr>
          <p:nvPr/>
        </p:nvGraphicFramePr>
        <p:xfrm>
          <a:off x="2590800" y="4953000"/>
          <a:ext cx="419100" cy="495300"/>
        </p:xfrm>
        <a:graphic>
          <a:graphicData uri="http://schemas.openxmlformats.org/presentationml/2006/ole">
            <p:oleObj spid="_x0000_s21514" name="Equation" r:id="rId11" imgW="139680" imgH="164880" progId="Equation.3">
              <p:embed/>
            </p:oleObj>
          </a:graphicData>
        </a:graphic>
      </p:graphicFrame>
      <p:graphicFrame>
        <p:nvGraphicFramePr>
          <p:cNvPr id="179295" name="Object 11"/>
          <p:cNvGraphicFramePr>
            <a:graphicFrameLocks noChangeAspect="1"/>
          </p:cNvGraphicFramePr>
          <p:nvPr/>
        </p:nvGraphicFramePr>
        <p:xfrm>
          <a:off x="2057400" y="5257800"/>
          <a:ext cx="361950" cy="492125"/>
        </p:xfrm>
        <a:graphic>
          <a:graphicData uri="http://schemas.openxmlformats.org/presentationml/2006/ole">
            <p:oleObj spid="_x0000_s21515" name="Equation" r:id="rId12" imgW="139680" imgH="190440" progId="Equation.3">
              <p:embed/>
            </p:oleObj>
          </a:graphicData>
        </a:graphic>
      </p:graphicFrame>
      <p:sp>
        <p:nvSpPr>
          <p:cNvPr id="179296" name="Line 96"/>
          <p:cNvSpPr>
            <a:spLocks noChangeShapeType="1"/>
          </p:cNvSpPr>
          <p:nvPr/>
        </p:nvSpPr>
        <p:spPr bwMode="auto">
          <a:xfrm flipH="1">
            <a:off x="5029200" y="3581400"/>
            <a:ext cx="609600" cy="0"/>
          </a:xfrm>
          <a:prstGeom prst="line">
            <a:avLst/>
          </a:prstGeom>
          <a:noFill/>
          <a:ln w="9525">
            <a:solidFill>
              <a:schemeClr val="tx1"/>
            </a:solidFill>
            <a:round/>
            <a:headEnd type="triangle" w="lg" len="lg"/>
            <a:tailEnd/>
          </a:ln>
        </p:spPr>
        <p:txBody>
          <a:bodyPr/>
          <a:lstStyle/>
          <a:p>
            <a:endParaRPr lang="en-US"/>
          </a:p>
        </p:txBody>
      </p:sp>
      <p:sp>
        <p:nvSpPr>
          <p:cNvPr id="21583" name="Rectangle 97"/>
          <p:cNvSpPr>
            <a:spLocks noGrp="1" noRot="1" noChangeArrowheads="1"/>
          </p:cNvSpPr>
          <p:nvPr>
            <p:ph type="title"/>
          </p:nvPr>
        </p:nvSpPr>
        <p:spPr>
          <a:xfrm>
            <a:off x="5562600" y="381000"/>
            <a:ext cx="3352800" cy="1676400"/>
          </a:xfrm>
          <a:noFill/>
        </p:spPr>
        <p:txBody>
          <a:bodyPr/>
          <a:lstStyle/>
          <a:p>
            <a:pPr eaLnBrk="1" hangingPunct="1"/>
            <a:r>
              <a:rPr lang="en-US" sz="3200" smtClean="0"/>
              <a:t>The corresponding circuit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9211"/>
                                        </p:tgtEl>
                                        <p:attrNameLst>
                                          <p:attrName>style.visibility</p:attrName>
                                        </p:attrNameLst>
                                      </p:cBhvr>
                                      <p:to>
                                        <p:strVal val="visible"/>
                                      </p:to>
                                    </p:set>
                                    <p:animEffect transition="in" filter="wipe(left)">
                                      <p:cBhvr>
                                        <p:cTn id="7" dur="500"/>
                                        <p:tgtEl>
                                          <p:spTgt spid="1792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9209"/>
                                        </p:tgtEl>
                                        <p:attrNameLst>
                                          <p:attrName>style.visibility</p:attrName>
                                        </p:attrNameLst>
                                      </p:cBhvr>
                                      <p:to>
                                        <p:strVal val="visible"/>
                                      </p:to>
                                    </p:set>
                                    <p:animEffect transition="in" filter="wipe(left)">
                                      <p:cBhvr>
                                        <p:cTn id="11" dur="500"/>
                                        <p:tgtEl>
                                          <p:spTgt spid="17920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9212"/>
                                        </p:tgtEl>
                                        <p:attrNameLst>
                                          <p:attrName>style.visibility</p:attrName>
                                        </p:attrNameLst>
                                      </p:cBhvr>
                                      <p:to>
                                        <p:strVal val="visible"/>
                                      </p:to>
                                    </p:set>
                                    <p:animEffect transition="in" filter="wipe(left)">
                                      <p:cBhvr>
                                        <p:cTn id="15" dur="500"/>
                                        <p:tgtEl>
                                          <p:spTgt spid="1792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9208"/>
                                        </p:tgtEl>
                                        <p:attrNameLst>
                                          <p:attrName>style.visibility</p:attrName>
                                        </p:attrNameLst>
                                      </p:cBhvr>
                                      <p:to>
                                        <p:strVal val="visible"/>
                                      </p:to>
                                    </p:set>
                                    <p:animEffect transition="in" filter="wipe(left)">
                                      <p:cBhvr>
                                        <p:cTn id="19" dur="500"/>
                                        <p:tgtEl>
                                          <p:spTgt spid="17920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9244"/>
                                        </p:tgtEl>
                                        <p:attrNameLst>
                                          <p:attrName>style.visibility</p:attrName>
                                        </p:attrNameLst>
                                      </p:cBhvr>
                                      <p:to>
                                        <p:strVal val="visible"/>
                                      </p:to>
                                    </p:set>
                                    <p:animEffect transition="in" filter="wipe(left)">
                                      <p:cBhvr>
                                        <p:cTn id="23" dur="500"/>
                                        <p:tgtEl>
                                          <p:spTgt spid="179244"/>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79243"/>
                                        </p:tgtEl>
                                        <p:attrNameLst>
                                          <p:attrName>style.visibility</p:attrName>
                                        </p:attrNameLst>
                                      </p:cBhvr>
                                      <p:to>
                                        <p:strVal val="visible"/>
                                      </p:to>
                                    </p:set>
                                    <p:animEffect transition="in" filter="wipe(left)">
                                      <p:cBhvr>
                                        <p:cTn id="27" dur="500"/>
                                        <p:tgtEl>
                                          <p:spTgt spid="17924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79242"/>
                                        </p:tgtEl>
                                        <p:attrNameLst>
                                          <p:attrName>style.visibility</p:attrName>
                                        </p:attrNameLst>
                                      </p:cBhvr>
                                      <p:to>
                                        <p:strVal val="visible"/>
                                      </p:to>
                                    </p:set>
                                    <p:animEffect transition="in" filter="wipe(left)">
                                      <p:cBhvr>
                                        <p:cTn id="31" dur="500"/>
                                        <p:tgtEl>
                                          <p:spTgt spid="179242"/>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79221"/>
                                        </p:tgtEl>
                                        <p:attrNameLst>
                                          <p:attrName>style.visibility</p:attrName>
                                        </p:attrNameLst>
                                      </p:cBhvr>
                                      <p:to>
                                        <p:strVal val="visible"/>
                                      </p:to>
                                    </p:set>
                                    <p:animEffect transition="in" filter="wipe(left)">
                                      <p:cBhvr>
                                        <p:cTn id="35" dur="500"/>
                                        <p:tgtEl>
                                          <p:spTgt spid="179221"/>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79217"/>
                                        </p:tgtEl>
                                        <p:attrNameLst>
                                          <p:attrName>style.visibility</p:attrName>
                                        </p:attrNameLst>
                                      </p:cBhvr>
                                      <p:to>
                                        <p:strVal val="visible"/>
                                      </p:to>
                                    </p:set>
                                    <p:animEffect transition="in" filter="wipe(left)">
                                      <p:cBhvr>
                                        <p:cTn id="39" dur="500"/>
                                        <p:tgtEl>
                                          <p:spTgt spid="179217"/>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79220"/>
                                        </p:tgtEl>
                                        <p:attrNameLst>
                                          <p:attrName>style.visibility</p:attrName>
                                        </p:attrNameLst>
                                      </p:cBhvr>
                                      <p:to>
                                        <p:strVal val="visible"/>
                                      </p:to>
                                    </p:set>
                                    <p:animEffect transition="in" filter="wipe(up)">
                                      <p:cBhvr>
                                        <p:cTn id="43" dur="500"/>
                                        <p:tgtEl>
                                          <p:spTgt spid="179220"/>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179215"/>
                                        </p:tgtEl>
                                        <p:attrNameLst>
                                          <p:attrName>style.visibility</p:attrName>
                                        </p:attrNameLst>
                                      </p:cBhvr>
                                      <p:to>
                                        <p:strVal val="visible"/>
                                      </p:to>
                                    </p:set>
                                    <p:animEffect transition="in" filter="wipe(left)">
                                      <p:cBhvr>
                                        <p:cTn id="47" dur="500"/>
                                        <p:tgtEl>
                                          <p:spTgt spid="1792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9206"/>
                                        </p:tgtEl>
                                        <p:attrNameLst>
                                          <p:attrName>style.visibility</p:attrName>
                                        </p:attrNameLst>
                                      </p:cBhvr>
                                      <p:to>
                                        <p:strVal val="visible"/>
                                      </p:to>
                                    </p:set>
                                    <p:animEffect transition="in" filter="wipe(left)">
                                      <p:cBhvr>
                                        <p:cTn id="52" dur="500"/>
                                        <p:tgtEl>
                                          <p:spTgt spid="179206"/>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179223"/>
                                        </p:tgtEl>
                                        <p:attrNameLst>
                                          <p:attrName>style.visibility</p:attrName>
                                        </p:attrNameLst>
                                      </p:cBhvr>
                                      <p:to>
                                        <p:strVal val="visible"/>
                                      </p:to>
                                    </p:set>
                                    <p:animEffect transition="in" filter="wipe(left)">
                                      <p:cBhvr>
                                        <p:cTn id="56" dur="500"/>
                                        <p:tgtEl>
                                          <p:spTgt spid="179223"/>
                                        </p:tgtEl>
                                      </p:cBhvr>
                                    </p:animEffect>
                                  </p:childTnLst>
                                </p:cTn>
                              </p:par>
                            </p:childTnLst>
                          </p:cTn>
                        </p:par>
                        <p:par>
                          <p:cTn id="57" fill="hold">
                            <p:stCondLst>
                              <p:cond delay="1000"/>
                            </p:stCondLst>
                            <p:childTnLst>
                              <p:par>
                                <p:cTn id="58" presetID="22" presetClass="entr" presetSubtype="1" fill="hold" grpId="0" nodeType="afterEffect">
                                  <p:stCondLst>
                                    <p:cond delay="0"/>
                                  </p:stCondLst>
                                  <p:childTnLst>
                                    <p:set>
                                      <p:cBhvr>
                                        <p:cTn id="59" dur="1" fill="hold">
                                          <p:stCondLst>
                                            <p:cond delay="0"/>
                                          </p:stCondLst>
                                        </p:cTn>
                                        <p:tgtEl>
                                          <p:spTgt spid="179226"/>
                                        </p:tgtEl>
                                        <p:attrNameLst>
                                          <p:attrName>style.visibility</p:attrName>
                                        </p:attrNameLst>
                                      </p:cBhvr>
                                      <p:to>
                                        <p:strVal val="visible"/>
                                      </p:to>
                                    </p:set>
                                    <p:animEffect transition="in" filter="wipe(up)">
                                      <p:cBhvr>
                                        <p:cTn id="60" dur="500"/>
                                        <p:tgtEl>
                                          <p:spTgt spid="179226"/>
                                        </p:tgtEl>
                                      </p:cBhvr>
                                    </p:animEffect>
                                  </p:childTnLst>
                                </p:cTn>
                              </p:par>
                            </p:childTnLst>
                          </p:cTn>
                        </p:par>
                        <p:par>
                          <p:cTn id="61" fill="hold">
                            <p:stCondLst>
                              <p:cond delay="1500"/>
                            </p:stCondLst>
                            <p:childTnLst>
                              <p:par>
                                <p:cTn id="62" presetID="22" presetClass="entr" presetSubtype="8" fill="hold" grpId="0" nodeType="afterEffect">
                                  <p:stCondLst>
                                    <p:cond delay="0"/>
                                  </p:stCondLst>
                                  <p:childTnLst>
                                    <p:set>
                                      <p:cBhvr>
                                        <p:cTn id="63" dur="1" fill="hold">
                                          <p:stCondLst>
                                            <p:cond delay="0"/>
                                          </p:stCondLst>
                                        </p:cTn>
                                        <p:tgtEl>
                                          <p:spTgt spid="179205"/>
                                        </p:tgtEl>
                                        <p:attrNameLst>
                                          <p:attrName>style.visibility</p:attrName>
                                        </p:attrNameLst>
                                      </p:cBhvr>
                                      <p:to>
                                        <p:strVal val="visible"/>
                                      </p:to>
                                    </p:set>
                                    <p:animEffect transition="in" filter="wipe(left)">
                                      <p:cBhvr>
                                        <p:cTn id="64" dur="500"/>
                                        <p:tgtEl>
                                          <p:spTgt spid="179205"/>
                                        </p:tgtEl>
                                      </p:cBhvr>
                                    </p:animEffect>
                                  </p:childTnLst>
                                </p:cTn>
                              </p:par>
                            </p:childTnLst>
                          </p:cTn>
                        </p:par>
                        <p:par>
                          <p:cTn id="65" fill="hold">
                            <p:stCondLst>
                              <p:cond delay="2000"/>
                            </p:stCondLst>
                            <p:childTnLst>
                              <p:par>
                                <p:cTn id="66" presetID="1" presetClass="entr" presetSubtype="0" fill="hold" grpId="0" nodeType="afterEffect">
                                  <p:stCondLst>
                                    <p:cond delay="0"/>
                                  </p:stCondLst>
                                  <p:childTnLst>
                                    <p:set>
                                      <p:cBhvr>
                                        <p:cTn id="67" dur="1" fill="hold">
                                          <p:stCondLst>
                                            <p:cond delay="0"/>
                                          </p:stCondLst>
                                        </p:cTn>
                                        <p:tgtEl>
                                          <p:spTgt spid="179246"/>
                                        </p:tgtEl>
                                        <p:attrNameLst>
                                          <p:attrName>style.visibility</p:attrName>
                                        </p:attrNameLst>
                                      </p:cBhvr>
                                      <p:to>
                                        <p:strVal val="visible"/>
                                      </p:to>
                                    </p:set>
                                  </p:childTnLst>
                                </p:cTn>
                              </p:par>
                            </p:childTnLst>
                          </p:cTn>
                        </p:par>
                        <p:par>
                          <p:cTn id="68" fill="hold">
                            <p:stCondLst>
                              <p:cond delay="2000"/>
                            </p:stCondLst>
                            <p:childTnLst>
                              <p:par>
                                <p:cTn id="69" presetID="22" presetClass="entr" presetSubtype="8" fill="hold" grpId="0" nodeType="afterEffect">
                                  <p:stCondLst>
                                    <p:cond delay="0"/>
                                  </p:stCondLst>
                                  <p:childTnLst>
                                    <p:set>
                                      <p:cBhvr>
                                        <p:cTn id="70" dur="1" fill="hold">
                                          <p:stCondLst>
                                            <p:cond delay="0"/>
                                          </p:stCondLst>
                                        </p:cTn>
                                        <p:tgtEl>
                                          <p:spTgt spid="179227"/>
                                        </p:tgtEl>
                                        <p:attrNameLst>
                                          <p:attrName>style.visibility</p:attrName>
                                        </p:attrNameLst>
                                      </p:cBhvr>
                                      <p:to>
                                        <p:strVal val="visible"/>
                                      </p:to>
                                    </p:set>
                                    <p:animEffect transition="in" filter="wipe(left)">
                                      <p:cBhvr>
                                        <p:cTn id="71" dur="500"/>
                                        <p:tgtEl>
                                          <p:spTgt spid="179227"/>
                                        </p:tgtEl>
                                      </p:cBhvr>
                                    </p:animEffect>
                                  </p:childTnLst>
                                </p:cTn>
                              </p:par>
                            </p:childTnLst>
                          </p:cTn>
                        </p:par>
                        <p:par>
                          <p:cTn id="72" fill="hold">
                            <p:stCondLst>
                              <p:cond delay="2500"/>
                            </p:stCondLst>
                            <p:childTnLst>
                              <p:par>
                                <p:cTn id="73" presetID="22" presetClass="entr" presetSubtype="8" fill="hold" nodeType="after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wipe(left)">
                                      <p:cBhvr>
                                        <p:cTn id="75" dur="500"/>
                                        <p:tgtEl>
                                          <p:spTgt spid="2"/>
                                        </p:tgtEl>
                                      </p:cBhvr>
                                    </p:animEffect>
                                  </p:childTnLst>
                                </p:cTn>
                              </p:par>
                            </p:childTnLst>
                          </p:cTn>
                        </p:par>
                        <p:par>
                          <p:cTn id="76" fill="hold">
                            <p:stCondLst>
                              <p:cond delay="3000"/>
                            </p:stCondLst>
                            <p:childTnLst>
                              <p:par>
                                <p:cTn id="77" presetID="22" presetClass="entr" presetSubtype="8" fill="hold" grpId="0" nodeType="afterEffect">
                                  <p:stCondLst>
                                    <p:cond delay="0"/>
                                  </p:stCondLst>
                                  <p:childTnLst>
                                    <p:set>
                                      <p:cBhvr>
                                        <p:cTn id="78" dur="1" fill="hold">
                                          <p:stCondLst>
                                            <p:cond delay="0"/>
                                          </p:stCondLst>
                                        </p:cTn>
                                        <p:tgtEl>
                                          <p:spTgt spid="179245"/>
                                        </p:tgtEl>
                                        <p:attrNameLst>
                                          <p:attrName>style.visibility</p:attrName>
                                        </p:attrNameLst>
                                      </p:cBhvr>
                                      <p:to>
                                        <p:strVal val="visible"/>
                                      </p:to>
                                    </p:set>
                                    <p:animEffect transition="in" filter="wipe(left)">
                                      <p:cBhvr>
                                        <p:cTn id="79" dur="500"/>
                                        <p:tgtEl>
                                          <p:spTgt spid="179245"/>
                                        </p:tgtEl>
                                      </p:cBhvr>
                                    </p:animEffect>
                                  </p:childTnLst>
                                </p:cTn>
                              </p:par>
                            </p:childTnLst>
                          </p:cTn>
                        </p:par>
                        <p:par>
                          <p:cTn id="80" fill="hold">
                            <p:stCondLst>
                              <p:cond delay="3500"/>
                            </p:stCondLst>
                            <p:childTnLst>
                              <p:par>
                                <p:cTn id="81" presetID="1" presetClass="entr" presetSubtype="0" fill="hold" nodeType="afterEffect">
                                  <p:stCondLst>
                                    <p:cond delay="0"/>
                                  </p:stCondLst>
                                  <p:childTnLst>
                                    <p:set>
                                      <p:cBhvr>
                                        <p:cTn id="82" dur="1" fill="hold">
                                          <p:stCondLst>
                                            <p:cond delay="0"/>
                                          </p:stCondLst>
                                        </p:cTn>
                                        <p:tgtEl>
                                          <p:spTgt spid="179236"/>
                                        </p:tgtEl>
                                        <p:attrNameLst>
                                          <p:attrName>style.visibility</p:attrName>
                                        </p:attrNameLst>
                                      </p:cBhvr>
                                      <p:to>
                                        <p:strVal val="visible"/>
                                      </p:to>
                                    </p:set>
                                  </p:childTnLst>
                                </p:cTn>
                              </p:par>
                            </p:childTnLst>
                          </p:cTn>
                        </p:par>
                        <p:par>
                          <p:cTn id="83" fill="hold">
                            <p:stCondLst>
                              <p:cond delay="3500"/>
                            </p:stCondLst>
                            <p:childTnLst>
                              <p:par>
                                <p:cTn id="84" presetID="1" presetClass="entr" presetSubtype="0" fill="hold" grpId="0" nodeType="afterEffect">
                                  <p:stCondLst>
                                    <p:cond delay="0"/>
                                  </p:stCondLst>
                                  <p:childTnLst>
                                    <p:set>
                                      <p:cBhvr>
                                        <p:cTn id="85" dur="1" fill="hold">
                                          <p:stCondLst>
                                            <p:cond delay="0"/>
                                          </p:stCondLst>
                                        </p:cTn>
                                        <p:tgtEl>
                                          <p:spTgt spid="179216"/>
                                        </p:tgtEl>
                                        <p:attrNameLst>
                                          <p:attrName>style.visibility</p:attrName>
                                        </p:attrNameLst>
                                      </p:cBhvr>
                                      <p:to>
                                        <p:strVal val="visible"/>
                                      </p:to>
                                    </p:set>
                                  </p:childTnLst>
                                </p:cTn>
                              </p:par>
                            </p:childTnLst>
                          </p:cTn>
                        </p:par>
                        <p:par>
                          <p:cTn id="86" fill="hold">
                            <p:stCondLst>
                              <p:cond delay="3500"/>
                            </p:stCondLst>
                            <p:childTnLst>
                              <p:par>
                                <p:cTn id="87" presetID="22" presetClass="entr" presetSubtype="8" fill="hold" grpId="0" nodeType="afterEffect">
                                  <p:stCondLst>
                                    <p:cond delay="0"/>
                                  </p:stCondLst>
                                  <p:childTnLst>
                                    <p:set>
                                      <p:cBhvr>
                                        <p:cTn id="88" dur="1" fill="hold">
                                          <p:stCondLst>
                                            <p:cond delay="0"/>
                                          </p:stCondLst>
                                        </p:cTn>
                                        <p:tgtEl>
                                          <p:spTgt spid="179235"/>
                                        </p:tgtEl>
                                        <p:attrNameLst>
                                          <p:attrName>style.visibility</p:attrName>
                                        </p:attrNameLst>
                                      </p:cBhvr>
                                      <p:to>
                                        <p:strVal val="visible"/>
                                      </p:to>
                                    </p:set>
                                    <p:animEffect transition="in" filter="wipe(left)">
                                      <p:cBhvr>
                                        <p:cTn id="89" dur="500"/>
                                        <p:tgtEl>
                                          <p:spTgt spid="179235"/>
                                        </p:tgtEl>
                                      </p:cBhvr>
                                    </p:animEffect>
                                  </p:childTnLst>
                                </p:cTn>
                              </p:par>
                            </p:childTnLst>
                          </p:cTn>
                        </p:par>
                        <p:par>
                          <p:cTn id="90" fill="hold">
                            <p:stCondLst>
                              <p:cond delay="4000"/>
                            </p:stCondLst>
                            <p:childTnLst>
                              <p:par>
                                <p:cTn id="91" presetID="22" presetClass="entr" presetSubtype="8" fill="hold" nodeType="afterEffect">
                                  <p:stCondLst>
                                    <p:cond delay="0"/>
                                  </p:stCondLst>
                                  <p:childTnLst>
                                    <p:set>
                                      <p:cBhvr>
                                        <p:cTn id="92" dur="1" fill="hold">
                                          <p:stCondLst>
                                            <p:cond delay="0"/>
                                          </p:stCondLst>
                                        </p:cTn>
                                        <p:tgtEl>
                                          <p:spTgt spid="4"/>
                                        </p:tgtEl>
                                        <p:attrNameLst>
                                          <p:attrName>style.visibility</p:attrName>
                                        </p:attrNameLst>
                                      </p:cBhvr>
                                      <p:to>
                                        <p:strVal val="visible"/>
                                      </p:to>
                                    </p:set>
                                    <p:animEffect transition="in" filter="wipe(left)">
                                      <p:cBhvr>
                                        <p:cTn id="93" dur="500"/>
                                        <p:tgtEl>
                                          <p:spTgt spid="4"/>
                                        </p:tgtEl>
                                      </p:cBhvr>
                                    </p:animEffect>
                                  </p:childTnLst>
                                </p:cTn>
                              </p:par>
                            </p:childTnLst>
                          </p:cTn>
                        </p:par>
                        <p:par>
                          <p:cTn id="94" fill="hold">
                            <p:stCondLst>
                              <p:cond delay="4500"/>
                            </p:stCondLst>
                            <p:childTnLst>
                              <p:par>
                                <p:cTn id="95" presetID="22" presetClass="entr" presetSubtype="8" fill="hold" grpId="0" nodeType="afterEffect">
                                  <p:stCondLst>
                                    <p:cond delay="0"/>
                                  </p:stCondLst>
                                  <p:childTnLst>
                                    <p:set>
                                      <p:cBhvr>
                                        <p:cTn id="96" dur="1" fill="hold">
                                          <p:stCondLst>
                                            <p:cond delay="0"/>
                                          </p:stCondLst>
                                        </p:cTn>
                                        <p:tgtEl>
                                          <p:spTgt spid="179225"/>
                                        </p:tgtEl>
                                        <p:attrNameLst>
                                          <p:attrName>style.visibility</p:attrName>
                                        </p:attrNameLst>
                                      </p:cBhvr>
                                      <p:to>
                                        <p:strVal val="visible"/>
                                      </p:to>
                                    </p:set>
                                    <p:animEffect transition="in" filter="wipe(left)">
                                      <p:cBhvr>
                                        <p:cTn id="97" dur="500"/>
                                        <p:tgtEl>
                                          <p:spTgt spid="179225"/>
                                        </p:tgtEl>
                                      </p:cBhvr>
                                    </p:animEffect>
                                  </p:childTnLst>
                                </p:cTn>
                              </p:par>
                            </p:childTnLst>
                          </p:cTn>
                        </p:par>
                        <p:par>
                          <p:cTn id="98" fill="hold">
                            <p:stCondLst>
                              <p:cond delay="5000"/>
                            </p:stCondLst>
                            <p:childTnLst>
                              <p:par>
                                <p:cTn id="99" presetID="22" presetClass="entr" presetSubtype="8" fill="hold" nodeType="afterEffect">
                                  <p:stCondLst>
                                    <p:cond delay="0"/>
                                  </p:stCondLst>
                                  <p:childTnLst>
                                    <p:set>
                                      <p:cBhvr>
                                        <p:cTn id="100" dur="1" fill="hold">
                                          <p:stCondLst>
                                            <p:cond delay="0"/>
                                          </p:stCondLst>
                                        </p:cTn>
                                        <p:tgtEl>
                                          <p:spTgt spid="179207"/>
                                        </p:tgtEl>
                                        <p:attrNameLst>
                                          <p:attrName>style.visibility</p:attrName>
                                        </p:attrNameLst>
                                      </p:cBhvr>
                                      <p:to>
                                        <p:strVal val="visible"/>
                                      </p:to>
                                    </p:set>
                                    <p:animEffect transition="in" filter="wipe(left)">
                                      <p:cBhvr>
                                        <p:cTn id="101" dur="500"/>
                                        <p:tgtEl>
                                          <p:spTgt spid="179207"/>
                                        </p:tgtEl>
                                      </p:cBhvr>
                                    </p:animEffect>
                                  </p:childTnLst>
                                </p:cTn>
                              </p:par>
                            </p:childTnLst>
                          </p:cTn>
                        </p:par>
                        <p:par>
                          <p:cTn id="102" fill="hold">
                            <p:stCondLst>
                              <p:cond delay="5500"/>
                            </p:stCondLst>
                            <p:childTnLst>
                              <p:par>
                                <p:cTn id="103" presetID="22" presetClass="entr" presetSubtype="4" fill="hold" grpId="0" nodeType="afterEffect">
                                  <p:stCondLst>
                                    <p:cond delay="0"/>
                                  </p:stCondLst>
                                  <p:childTnLst>
                                    <p:set>
                                      <p:cBhvr>
                                        <p:cTn id="104" dur="1" fill="hold">
                                          <p:stCondLst>
                                            <p:cond delay="0"/>
                                          </p:stCondLst>
                                        </p:cTn>
                                        <p:tgtEl>
                                          <p:spTgt spid="179224"/>
                                        </p:tgtEl>
                                        <p:attrNameLst>
                                          <p:attrName>style.visibility</p:attrName>
                                        </p:attrNameLst>
                                      </p:cBhvr>
                                      <p:to>
                                        <p:strVal val="visible"/>
                                      </p:to>
                                    </p:set>
                                    <p:animEffect transition="in" filter="wipe(down)">
                                      <p:cBhvr>
                                        <p:cTn id="105" dur="500"/>
                                        <p:tgtEl>
                                          <p:spTgt spid="179224"/>
                                        </p:tgtEl>
                                      </p:cBhvr>
                                    </p:animEffect>
                                  </p:childTnLst>
                                </p:cTn>
                              </p:par>
                            </p:childTnLst>
                          </p:cTn>
                        </p:par>
                        <p:par>
                          <p:cTn id="106" fill="hold">
                            <p:stCondLst>
                              <p:cond delay="6000"/>
                            </p:stCondLst>
                            <p:childTnLst>
                              <p:par>
                                <p:cTn id="107" presetID="22" presetClass="entr" presetSubtype="8" fill="hold" grpId="0" nodeType="afterEffect">
                                  <p:stCondLst>
                                    <p:cond delay="0"/>
                                  </p:stCondLst>
                                  <p:childTnLst>
                                    <p:set>
                                      <p:cBhvr>
                                        <p:cTn id="108" dur="1" fill="hold">
                                          <p:stCondLst>
                                            <p:cond delay="0"/>
                                          </p:stCondLst>
                                        </p:cTn>
                                        <p:tgtEl>
                                          <p:spTgt spid="179237"/>
                                        </p:tgtEl>
                                        <p:attrNameLst>
                                          <p:attrName>style.visibility</p:attrName>
                                        </p:attrNameLst>
                                      </p:cBhvr>
                                      <p:to>
                                        <p:strVal val="visible"/>
                                      </p:to>
                                    </p:set>
                                    <p:animEffect transition="in" filter="wipe(left)">
                                      <p:cBhvr>
                                        <p:cTn id="109" dur="500"/>
                                        <p:tgtEl>
                                          <p:spTgt spid="179237"/>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179213"/>
                                        </p:tgtEl>
                                        <p:attrNameLst>
                                          <p:attrName>style.visibility</p:attrName>
                                        </p:attrNameLst>
                                      </p:cBhvr>
                                      <p:to>
                                        <p:strVal val="visible"/>
                                      </p:to>
                                    </p:set>
                                    <p:animEffect transition="in" filter="wipe(left)">
                                      <p:cBhvr>
                                        <p:cTn id="114" dur="500"/>
                                        <p:tgtEl>
                                          <p:spTgt spid="179213"/>
                                        </p:tgtEl>
                                      </p:cBhvr>
                                    </p:animEffect>
                                  </p:childTnLst>
                                </p:cTn>
                              </p:par>
                            </p:childTnLst>
                          </p:cTn>
                        </p:par>
                        <p:par>
                          <p:cTn id="115" fill="hold">
                            <p:stCondLst>
                              <p:cond delay="500"/>
                            </p:stCondLst>
                            <p:childTnLst>
                              <p:par>
                                <p:cTn id="116" presetID="22" presetClass="entr" presetSubtype="8" fill="hold" grpId="0" nodeType="afterEffect">
                                  <p:stCondLst>
                                    <p:cond delay="0"/>
                                  </p:stCondLst>
                                  <p:childTnLst>
                                    <p:set>
                                      <p:cBhvr>
                                        <p:cTn id="117" dur="1" fill="hold">
                                          <p:stCondLst>
                                            <p:cond delay="0"/>
                                          </p:stCondLst>
                                        </p:cTn>
                                        <p:tgtEl>
                                          <p:spTgt spid="179219"/>
                                        </p:tgtEl>
                                        <p:attrNameLst>
                                          <p:attrName>style.visibility</p:attrName>
                                        </p:attrNameLst>
                                      </p:cBhvr>
                                      <p:to>
                                        <p:strVal val="visible"/>
                                      </p:to>
                                    </p:set>
                                    <p:animEffect transition="in" filter="wipe(left)">
                                      <p:cBhvr>
                                        <p:cTn id="118" dur="500"/>
                                        <p:tgtEl>
                                          <p:spTgt spid="179219"/>
                                        </p:tgtEl>
                                      </p:cBhvr>
                                    </p:animEffect>
                                  </p:childTnLst>
                                </p:cTn>
                              </p:par>
                            </p:childTnLst>
                          </p:cTn>
                        </p:par>
                        <p:par>
                          <p:cTn id="119" fill="hold">
                            <p:stCondLst>
                              <p:cond delay="1000"/>
                            </p:stCondLst>
                            <p:childTnLst>
                              <p:par>
                                <p:cTn id="120" presetID="22" presetClass="entr" presetSubtype="8" fill="hold" nodeType="afterEffect">
                                  <p:stCondLst>
                                    <p:cond delay="0"/>
                                  </p:stCondLst>
                                  <p:childTnLst>
                                    <p:set>
                                      <p:cBhvr>
                                        <p:cTn id="121" dur="1" fill="hold">
                                          <p:stCondLst>
                                            <p:cond delay="0"/>
                                          </p:stCondLst>
                                        </p:cTn>
                                        <p:tgtEl>
                                          <p:spTgt spid="179222"/>
                                        </p:tgtEl>
                                        <p:attrNameLst>
                                          <p:attrName>style.visibility</p:attrName>
                                        </p:attrNameLst>
                                      </p:cBhvr>
                                      <p:to>
                                        <p:strVal val="visible"/>
                                      </p:to>
                                    </p:set>
                                    <p:animEffect transition="in" filter="wipe(left)">
                                      <p:cBhvr>
                                        <p:cTn id="122" dur="500"/>
                                        <p:tgtEl>
                                          <p:spTgt spid="179222"/>
                                        </p:tgtEl>
                                      </p:cBhvr>
                                    </p:animEffect>
                                  </p:childTnLst>
                                </p:cTn>
                              </p:par>
                            </p:childTnLst>
                          </p:cTn>
                        </p:par>
                        <p:par>
                          <p:cTn id="123" fill="hold">
                            <p:stCondLst>
                              <p:cond delay="1500"/>
                            </p:stCondLst>
                            <p:childTnLst>
                              <p:par>
                                <p:cTn id="124" presetID="22" presetClass="entr" presetSubtype="1" fill="hold" grpId="0" nodeType="afterEffect">
                                  <p:stCondLst>
                                    <p:cond delay="0"/>
                                  </p:stCondLst>
                                  <p:childTnLst>
                                    <p:set>
                                      <p:cBhvr>
                                        <p:cTn id="125" dur="1" fill="hold">
                                          <p:stCondLst>
                                            <p:cond delay="0"/>
                                          </p:stCondLst>
                                        </p:cTn>
                                        <p:tgtEl>
                                          <p:spTgt spid="179218"/>
                                        </p:tgtEl>
                                        <p:attrNameLst>
                                          <p:attrName>style.visibility</p:attrName>
                                        </p:attrNameLst>
                                      </p:cBhvr>
                                      <p:to>
                                        <p:strVal val="visible"/>
                                      </p:to>
                                    </p:set>
                                    <p:animEffect transition="in" filter="wipe(up)">
                                      <p:cBhvr>
                                        <p:cTn id="126" dur="500"/>
                                        <p:tgtEl>
                                          <p:spTgt spid="179218"/>
                                        </p:tgtEl>
                                      </p:cBhvr>
                                    </p:animEffect>
                                  </p:childTnLst>
                                </p:cTn>
                              </p:par>
                            </p:childTnLst>
                          </p:cTn>
                        </p:par>
                        <p:par>
                          <p:cTn id="127" fill="hold">
                            <p:stCondLst>
                              <p:cond delay="2000"/>
                            </p:stCondLst>
                            <p:childTnLst>
                              <p:par>
                                <p:cTn id="128" presetID="22" presetClass="entr" presetSubtype="8" fill="hold" grpId="0" nodeType="afterEffect">
                                  <p:stCondLst>
                                    <p:cond delay="0"/>
                                  </p:stCondLst>
                                  <p:childTnLst>
                                    <p:set>
                                      <p:cBhvr>
                                        <p:cTn id="129" dur="1" fill="hold">
                                          <p:stCondLst>
                                            <p:cond delay="0"/>
                                          </p:stCondLst>
                                        </p:cTn>
                                        <p:tgtEl>
                                          <p:spTgt spid="179214"/>
                                        </p:tgtEl>
                                        <p:attrNameLst>
                                          <p:attrName>style.visibility</p:attrName>
                                        </p:attrNameLst>
                                      </p:cBhvr>
                                      <p:to>
                                        <p:strVal val="visible"/>
                                      </p:to>
                                    </p:set>
                                    <p:animEffect transition="in" filter="wipe(left)">
                                      <p:cBhvr>
                                        <p:cTn id="130" dur="500"/>
                                        <p:tgtEl>
                                          <p:spTgt spid="179214"/>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179251"/>
                                        </p:tgtEl>
                                        <p:attrNameLst>
                                          <p:attrName>style.visibility</p:attrName>
                                        </p:attrNameLst>
                                      </p:cBhvr>
                                      <p:to>
                                        <p:strVal val="visible"/>
                                      </p:to>
                                    </p:set>
                                    <p:animEffect transition="in" filter="wipe(left)">
                                      <p:cBhvr>
                                        <p:cTn id="135" dur="500"/>
                                        <p:tgtEl>
                                          <p:spTgt spid="179251"/>
                                        </p:tgtEl>
                                      </p:cBhvr>
                                    </p:animEffect>
                                  </p:childTnLst>
                                </p:cTn>
                              </p:par>
                            </p:childTnLst>
                          </p:cTn>
                        </p:par>
                        <p:par>
                          <p:cTn id="136" fill="hold">
                            <p:stCondLst>
                              <p:cond delay="500"/>
                            </p:stCondLst>
                            <p:childTnLst>
                              <p:par>
                                <p:cTn id="137" presetID="22" presetClass="entr" presetSubtype="8" fill="hold" grpId="0" nodeType="afterEffect">
                                  <p:stCondLst>
                                    <p:cond delay="0"/>
                                  </p:stCondLst>
                                  <p:childTnLst>
                                    <p:set>
                                      <p:cBhvr>
                                        <p:cTn id="138" dur="1" fill="hold">
                                          <p:stCondLst>
                                            <p:cond delay="0"/>
                                          </p:stCondLst>
                                        </p:cTn>
                                        <p:tgtEl>
                                          <p:spTgt spid="179258"/>
                                        </p:tgtEl>
                                        <p:attrNameLst>
                                          <p:attrName>style.visibility</p:attrName>
                                        </p:attrNameLst>
                                      </p:cBhvr>
                                      <p:to>
                                        <p:strVal val="visible"/>
                                      </p:to>
                                    </p:set>
                                    <p:animEffect transition="in" filter="wipe(left)">
                                      <p:cBhvr>
                                        <p:cTn id="139" dur="500"/>
                                        <p:tgtEl>
                                          <p:spTgt spid="179258"/>
                                        </p:tgtEl>
                                      </p:cBhvr>
                                    </p:animEffect>
                                  </p:childTnLst>
                                </p:cTn>
                              </p:par>
                            </p:childTnLst>
                          </p:cTn>
                        </p:par>
                        <p:par>
                          <p:cTn id="140" fill="hold">
                            <p:stCondLst>
                              <p:cond delay="1000"/>
                            </p:stCondLst>
                            <p:childTnLst>
                              <p:par>
                                <p:cTn id="141" presetID="22" presetClass="entr" presetSubtype="8" fill="hold" nodeType="afterEffect">
                                  <p:stCondLst>
                                    <p:cond delay="0"/>
                                  </p:stCondLst>
                                  <p:childTnLst>
                                    <p:set>
                                      <p:cBhvr>
                                        <p:cTn id="142" dur="1" fill="hold">
                                          <p:stCondLst>
                                            <p:cond delay="0"/>
                                          </p:stCondLst>
                                        </p:cTn>
                                        <p:tgtEl>
                                          <p:spTgt spid="5"/>
                                        </p:tgtEl>
                                        <p:attrNameLst>
                                          <p:attrName>style.visibility</p:attrName>
                                        </p:attrNameLst>
                                      </p:cBhvr>
                                      <p:to>
                                        <p:strVal val="visible"/>
                                      </p:to>
                                    </p:set>
                                    <p:animEffect transition="in" filter="wipe(left)">
                                      <p:cBhvr>
                                        <p:cTn id="143" dur="500"/>
                                        <p:tgtEl>
                                          <p:spTgt spid="5"/>
                                        </p:tgtEl>
                                      </p:cBhvr>
                                    </p:animEffect>
                                  </p:childTnLst>
                                </p:cTn>
                              </p:par>
                            </p:childTnLst>
                          </p:cTn>
                        </p:par>
                        <p:par>
                          <p:cTn id="144" fill="hold">
                            <p:stCondLst>
                              <p:cond delay="1500"/>
                            </p:stCondLst>
                            <p:childTnLst>
                              <p:par>
                                <p:cTn id="145" presetID="22" presetClass="entr" presetSubtype="8" fill="hold" grpId="0" nodeType="afterEffect">
                                  <p:stCondLst>
                                    <p:cond delay="0"/>
                                  </p:stCondLst>
                                  <p:childTnLst>
                                    <p:set>
                                      <p:cBhvr>
                                        <p:cTn id="146" dur="1" fill="hold">
                                          <p:stCondLst>
                                            <p:cond delay="0"/>
                                          </p:stCondLst>
                                        </p:cTn>
                                        <p:tgtEl>
                                          <p:spTgt spid="179262"/>
                                        </p:tgtEl>
                                        <p:attrNameLst>
                                          <p:attrName>style.visibility</p:attrName>
                                        </p:attrNameLst>
                                      </p:cBhvr>
                                      <p:to>
                                        <p:strVal val="visible"/>
                                      </p:to>
                                    </p:set>
                                    <p:animEffect transition="in" filter="wipe(left)">
                                      <p:cBhvr>
                                        <p:cTn id="147" dur="500"/>
                                        <p:tgtEl>
                                          <p:spTgt spid="179262"/>
                                        </p:tgtEl>
                                      </p:cBhvr>
                                    </p:animEffect>
                                  </p:childTnLst>
                                </p:cTn>
                              </p:par>
                            </p:childTnLst>
                          </p:cTn>
                        </p:par>
                        <p:par>
                          <p:cTn id="148" fill="hold">
                            <p:stCondLst>
                              <p:cond delay="2000"/>
                            </p:stCondLst>
                            <p:childTnLst>
                              <p:par>
                                <p:cTn id="149" presetID="22" presetClass="entr" presetSubtype="1" fill="hold" grpId="0" nodeType="afterEffect">
                                  <p:stCondLst>
                                    <p:cond delay="0"/>
                                  </p:stCondLst>
                                  <p:childTnLst>
                                    <p:set>
                                      <p:cBhvr>
                                        <p:cTn id="150" dur="1" fill="hold">
                                          <p:stCondLst>
                                            <p:cond delay="0"/>
                                          </p:stCondLst>
                                        </p:cTn>
                                        <p:tgtEl>
                                          <p:spTgt spid="179261"/>
                                        </p:tgtEl>
                                        <p:attrNameLst>
                                          <p:attrName>style.visibility</p:attrName>
                                        </p:attrNameLst>
                                      </p:cBhvr>
                                      <p:to>
                                        <p:strVal val="visible"/>
                                      </p:to>
                                    </p:set>
                                    <p:animEffect transition="in" filter="wipe(up)">
                                      <p:cBhvr>
                                        <p:cTn id="151" dur="500"/>
                                        <p:tgtEl>
                                          <p:spTgt spid="179261"/>
                                        </p:tgtEl>
                                      </p:cBhvr>
                                    </p:animEffect>
                                  </p:childTnLst>
                                </p:cTn>
                              </p:par>
                            </p:childTnLst>
                          </p:cTn>
                        </p:par>
                        <p:par>
                          <p:cTn id="152" fill="hold">
                            <p:stCondLst>
                              <p:cond delay="2500"/>
                            </p:stCondLst>
                            <p:childTnLst>
                              <p:par>
                                <p:cTn id="153" presetID="22" presetClass="entr" presetSubtype="8" fill="hold" nodeType="afterEffect">
                                  <p:stCondLst>
                                    <p:cond delay="0"/>
                                  </p:stCondLst>
                                  <p:childTnLst>
                                    <p:set>
                                      <p:cBhvr>
                                        <p:cTn id="154" dur="1" fill="hold">
                                          <p:stCondLst>
                                            <p:cond delay="0"/>
                                          </p:stCondLst>
                                        </p:cTn>
                                        <p:tgtEl>
                                          <p:spTgt spid="179293"/>
                                        </p:tgtEl>
                                        <p:attrNameLst>
                                          <p:attrName>style.visibility</p:attrName>
                                        </p:attrNameLst>
                                      </p:cBhvr>
                                      <p:to>
                                        <p:strVal val="visible"/>
                                      </p:to>
                                    </p:set>
                                    <p:animEffect transition="in" filter="wipe(left)">
                                      <p:cBhvr>
                                        <p:cTn id="155" dur="500"/>
                                        <p:tgtEl>
                                          <p:spTgt spid="179293"/>
                                        </p:tgtEl>
                                      </p:cBhvr>
                                    </p:animEffect>
                                  </p:childTnLst>
                                </p:cTn>
                              </p:par>
                            </p:childTnLst>
                          </p:cTn>
                        </p:par>
                        <p:par>
                          <p:cTn id="156" fill="hold">
                            <p:stCondLst>
                              <p:cond delay="3000"/>
                            </p:stCondLst>
                            <p:childTnLst>
                              <p:par>
                                <p:cTn id="157" presetID="22" presetClass="entr" presetSubtype="8" fill="hold" grpId="0" nodeType="afterEffect">
                                  <p:stCondLst>
                                    <p:cond delay="0"/>
                                  </p:stCondLst>
                                  <p:childTnLst>
                                    <p:set>
                                      <p:cBhvr>
                                        <p:cTn id="158" dur="1" fill="hold">
                                          <p:stCondLst>
                                            <p:cond delay="0"/>
                                          </p:stCondLst>
                                        </p:cTn>
                                        <p:tgtEl>
                                          <p:spTgt spid="179250"/>
                                        </p:tgtEl>
                                        <p:attrNameLst>
                                          <p:attrName>style.visibility</p:attrName>
                                        </p:attrNameLst>
                                      </p:cBhvr>
                                      <p:to>
                                        <p:strVal val="visible"/>
                                      </p:to>
                                    </p:set>
                                    <p:animEffect transition="in" filter="wipe(left)">
                                      <p:cBhvr>
                                        <p:cTn id="159" dur="500"/>
                                        <p:tgtEl>
                                          <p:spTgt spid="179250"/>
                                        </p:tgtEl>
                                      </p:cBhvr>
                                    </p:animEffect>
                                  </p:childTnLst>
                                </p:cTn>
                              </p:par>
                            </p:childTnLst>
                          </p:cTn>
                        </p:par>
                        <p:par>
                          <p:cTn id="160" fill="hold">
                            <p:stCondLst>
                              <p:cond delay="3500"/>
                            </p:stCondLst>
                            <p:childTnLst>
                              <p:par>
                                <p:cTn id="161" presetID="1" presetClass="entr" presetSubtype="0" fill="hold" grpId="0" nodeType="afterEffect">
                                  <p:stCondLst>
                                    <p:cond delay="0"/>
                                  </p:stCondLst>
                                  <p:childTnLst>
                                    <p:set>
                                      <p:cBhvr>
                                        <p:cTn id="162" dur="1" fill="hold">
                                          <p:stCondLst>
                                            <p:cond delay="0"/>
                                          </p:stCondLst>
                                        </p:cTn>
                                        <p:tgtEl>
                                          <p:spTgt spid="179254"/>
                                        </p:tgtEl>
                                        <p:attrNameLst>
                                          <p:attrName>style.visibility</p:attrName>
                                        </p:attrNameLst>
                                      </p:cBhvr>
                                      <p:to>
                                        <p:strVal val="visible"/>
                                      </p:to>
                                    </p:set>
                                  </p:childTnLst>
                                </p:cTn>
                              </p:par>
                            </p:childTnLst>
                          </p:cTn>
                        </p:par>
                        <p:par>
                          <p:cTn id="163" fill="hold">
                            <p:stCondLst>
                              <p:cond delay="3500"/>
                            </p:stCondLst>
                            <p:childTnLst>
                              <p:par>
                                <p:cTn id="164" presetID="22" presetClass="entr" presetSubtype="8" fill="hold" grpId="0" nodeType="afterEffect">
                                  <p:stCondLst>
                                    <p:cond delay="0"/>
                                  </p:stCondLst>
                                  <p:childTnLst>
                                    <p:set>
                                      <p:cBhvr>
                                        <p:cTn id="165" dur="1" fill="hold">
                                          <p:stCondLst>
                                            <p:cond delay="0"/>
                                          </p:stCondLst>
                                        </p:cTn>
                                        <p:tgtEl>
                                          <p:spTgt spid="179264"/>
                                        </p:tgtEl>
                                        <p:attrNameLst>
                                          <p:attrName>style.visibility</p:attrName>
                                        </p:attrNameLst>
                                      </p:cBhvr>
                                      <p:to>
                                        <p:strVal val="visible"/>
                                      </p:to>
                                    </p:set>
                                    <p:animEffect transition="in" filter="wipe(left)">
                                      <p:cBhvr>
                                        <p:cTn id="166" dur="500"/>
                                        <p:tgtEl>
                                          <p:spTgt spid="179264"/>
                                        </p:tgtEl>
                                      </p:cBhvr>
                                    </p:animEffect>
                                  </p:childTnLst>
                                </p:cTn>
                              </p:par>
                            </p:childTnLst>
                          </p:cTn>
                        </p:par>
                        <p:par>
                          <p:cTn id="167" fill="hold">
                            <p:stCondLst>
                              <p:cond delay="4000"/>
                            </p:stCondLst>
                            <p:childTnLst>
                              <p:par>
                                <p:cTn id="168" presetID="22" presetClass="entr" presetSubtype="8" fill="hold" grpId="0" nodeType="afterEffect">
                                  <p:stCondLst>
                                    <p:cond delay="0"/>
                                  </p:stCondLst>
                                  <p:childTnLst>
                                    <p:set>
                                      <p:cBhvr>
                                        <p:cTn id="169" dur="1" fill="hold">
                                          <p:stCondLst>
                                            <p:cond delay="0"/>
                                          </p:stCondLst>
                                        </p:cTn>
                                        <p:tgtEl>
                                          <p:spTgt spid="179266"/>
                                        </p:tgtEl>
                                        <p:attrNameLst>
                                          <p:attrName>style.visibility</p:attrName>
                                        </p:attrNameLst>
                                      </p:cBhvr>
                                      <p:to>
                                        <p:strVal val="visible"/>
                                      </p:to>
                                    </p:set>
                                    <p:animEffect transition="in" filter="wipe(left)">
                                      <p:cBhvr>
                                        <p:cTn id="170" dur="500"/>
                                        <p:tgtEl>
                                          <p:spTgt spid="179266"/>
                                        </p:tgtEl>
                                      </p:cBhvr>
                                    </p:animEffect>
                                  </p:childTnLst>
                                </p:cTn>
                              </p:par>
                            </p:childTnLst>
                          </p:cTn>
                        </p:par>
                        <p:par>
                          <p:cTn id="171" fill="hold">
                            <p:stCondLst>
                              <p:cond delay="4500"/>
                            </p:stCondLst>
                            <p:childTnLst>
                              <p:par>
                                <p:cTn id="172" presetID="22" presetClass="entr" presetSubtype="8" fill="hold" grpId="0" nodeType="afterEffect">
                                  <p:stCondLst>
                                    <p:cond delay="0"/>
                                  </p:stCondLst>
                                  <p:childTnLst>
                                    <p:set>
                                      <p:cBhvr>
                                        <p:cTn id="173" dur="1" fill="hold">
                                          <p:stCondLst>
                                            <p:cond delay="0"/>
                                          </p:stCondLst>
                                        </p:cTn>
                                        <p:tgtEl>
                                          <p:spTgt spid="179263"/>
                                        </p:tgtEl>
                                        <p:attrNameLst>
                                          <p:attrName>style.visibility</p:attrName>
                                        </p:attrNameLst>
                                      </p:cBhvr>
                                      <p:to>
                                        <p:strVal val="visible"/>
                                      </p:to>
                                    </p:set>
                                    <p:animEffect transition="in" filter="wipe(left)">
                                      <p:cBhvr>
                                        <p:cTn id="174" dur="500"/>
                                        <p:tgtEl>
                                          <p:spTgt spid="179263"/>
                                        </p:tgtEl>
                                      </p:cBhvr>
                                    </p:animEffect>
                                  </p:childTnLst>
                                </p:cTn>
                              </p:par>
                            </p:childTnLst>
                          </p:cTn>
                        </p:par>
                        <p:par>
                          <p:cTn id="175" fill="hold">
                            <p:stCondLst>
                              <p:cond delay="5000"/>
                            </p:stCondLst>
                            <p:childTnLst>
                              <p:par>
                                <p:cTn id="176" presetID="22" presetClass="entr" presetSubtype="8" fill="hold" nodeType="afterEffect">
                                  <p:stCondLst>
                                    <p:cond delay="0"/>
                                  </p:stCondLst>
                                  <p:childTnLst>
                                    <p:set>
                                      <p:cBhvr>
                                        <p:cTn id="177" dur="1" fill="hold">
                                          <p:stCondLst>
                                            <p:cond delay="0"/>
                                          </p:stCondLst>
                                        </p:cTn>
                                        <p:tgtEl>
                                          <p:spTgt spid="6"/>
                                        </p:tgtEl>
                                        <p:attrNameLst>
                                          <p:attrName>style.visibility</p:attrName>
                                        </p:attrNameLst>
                                      </p:cBhvr>
                                      <p:to>
                                        <p:strVal val="visible"/>
                                      </p:to>
                                    </p:set>
                                    <p:animEffect transition="in" filter="wipe(left)">
                                      <p:cBhvr>
                                        <p:cTn id="178" dur="500"/>
                                        <p:tgtEl>
                                          <p:spTgt spid="6"/>
                                        </p:tgtEl>
                                      </p:cBhvr>
                                    </p:animEffect>
                                  </p:childTnLst>
                                </p:cTn>
                              </p:par>
                            </p:childTnLst>
                          </p:cTn>
                        </p:par>
                        <p:par>
                          <p:cTn id="179" fill="hold">
                            <p:stCondLst>
                              <p:cond delay="5500"/>
                            </p:stCondLst>
                            <p:childTnLst>
                              <p:par>
                                <p:cTn id="180" presetID="22" presetClass="entr" presetSubtype="8" fill="hold" grpId="0" nodeType="afterEffect">
                                  <p:stCondLst>
                                    <p:cond delay="0"/>
                                  </p:stCondLst>
                                  <p:childTnLst>
                                    <p:set>
                                      <p:cBhvr>
                                        <p:cTn id="181" dur="1" fill="hold">
                                          <p:stCondLst>
                                            <p:cond delay="0"/>
                                          </p:stCondLst>
                                        </p:cTn>
                                        <p:tgtEl>
                                          <p:spTgt spid="179260"/>
                                        </p:tgtEl>
                                        <p:attrNameLst>
                                          <p:attrName>style.visibility</p:attrName>
                                        </p:attrNameLst>
                                      </p:cBhvr>
                                      <p:to>
                                        <p:strVal val="visible"/>
                                      </p:to>
                                    </p:set>
                                    <p:animEffect transition="in" filter="wipe(left)">
                                      <p:cBhvr>
                                        <p:cTn id="182" dur="500"/>
                                        <p:tgtEl>
                                          <p:spTgt spid="179260"/>
                                        </p:tgtEl>
                                      </p:cBhvr>
                                    </p:animEffect>
                                  </p:childTnLst>
                                </p:cTn>
                              </p:par>
                            </p:childTnLst>
                          </p:cTn>
                        </p:par>
                        <p:par>
                          <p:cTn id="183" fill="hold">
                            <p:stCondLst>
                              <p:cond delay="6000"/>
                            </p:stCondLst>
                            <p:childTnLst>
                              <p:par>
                                <p:cTn id="184" presetID="22" presetClass="entr" presetSubtype="8" fill="hold" nodeType="afterEffect">
                                  <p:stCondLst>
                                    <p:cond delay="0"/>
                                  </p:stCondLst>
                                  <p:childTnLst>
                                    <p:set>
                                      <p:cBhvr>
                                        <p:cTn id="185" dur="1" fill="hold">
                                          <p:stCondLst>
                                            <p:cond delay="0"/>
                                          </p:stCondLst>
                                        </p:cTn>
                                        <p:tgtEl>
                                          <p:spTgt spid="179267"/>
                                        </p:tgtEl>
                                        <p:attrNameLst>
                                          <p:attrName>style.visibility</p:attrName>
                                        </p:attrNameLst>
                                      </p:cBhvr>
                                      <p:to>
                                        <p:strVal val="visible"/>
                                      </p:to>
                                    </p:set>
                                    <p:animEffect transition="in" filter="wipe(left)">
                                      <p:cBhvr>
                                        <p:cTn id="186" dur="500"/>
                                        <p:tgtEl>
                                          <p:spTgt spid="179267"/>
                                        </p:tgtEl>
                                      </p:cBhvr>
                                    </p:animEffect>
                                  </p:childTnLst>
                                </p:cTn>
                              </p:par>
                            </p:childTnLst>
                          </p:cTn>
                        </p:par>
                        <p:par>
                          <p:cTn id="187" fill="hold">
                            <p:stCondLst>
                              <p:cond delay="6500"/>
                            </p:stCondLst>
                            <p:childTnLst>
                              <p:par>
                                <p:cTn id="188" presetID="22" presetClass="entr" presetSubtype="4" fill="hold" grpId="0" nodeType="afterEffect">
                                  <p:stCondLst>
                                    <p:cond delay="0"/>
                                  </p:stCondLst>
                                  <p:childTnLst>
                                    <p:set>
                                      <p:cBhvr>
                                        <p:cTn id="189" dur="1" fill="hold">
                                          <p:stCondLst>
                                            <p:cond delay="0"/>
                                          </p:stCondLst>
                                        </p:cTn>
                                        <p:tgtEl>
                                          <p:spTgt spid="179259"/>
                                        </p:tgtEl>
                                        <p:attrNameLst>
                                          <p:attrName>style.visibility</p:attrName>
                                        </p:attrNameLst>
                                      </p:cBhvr>
                                      <p:to>
                                        <p:strVal val="visible"/>
                                      </p:to>
                                    </p:set>
                                    <p:animEffect transition="in" filter="wipe(down)">
                                      <p:cBhvr>
                                        <p:cTn id="190" dur="500"/>
                                        <p:tgtEl>
                                          <p:spTgt spid="179259"/>
                                        </p:tgtEl>
                                      </p:cBhvr>
                                    </p:animEffect>
                                  </p:childTnLst>
                                </p:cTn>
                              </p:par>
                            </p:childTnLst>
                          </p:cTn>
                        </p:par>
                        <p:par>
                          <p:cTn id="191" fill="hold">
                            <p:stCondLst>
                              <p:cond delay="7000"/>
                            </p:stCondLst>
                            <p:childTnLst>
                              <p:par>
                                <p:cTn id="192" presetID="22" presetClass="entr" presetSubtype="8" fill="hold" grpId="0" nodeType="afterEffect">
                                  <p:stCondLst>
                                    <p:cond delay="0"/>
                                  </p:stCondLst>
                                  <p:childTnLst>
                                    <p:set>
                                      <p:cBhvr>
                                        <p:cTn id="193" dur="1" fill="hold">
                                          <p:stCondLst>
                                            <p:cond delay="0"/>
                                          </p:stCondLst>
                                        </p:cTn>
                                        <p:tgtEl>
                                          <p:spTgt spid="179265"/>
                                        </p:tgtEl>
                                        <p:attrNameLst>
                                          <p:attrName>style.visibility</p:attrName>
                                        </p:attrNameLst>
                                      </p:cBhvr>
                                      <p:to>
                                        <p:strVal val="visible"/>
                                      </p:to>
                                    </p:set>
                                    <p:animEffect transition="in" filter="wipe(left)">
                                      <p:cBhvr>
                                        <p:cTn id="194" dur="500"/>
                                        <p:tgtEl>
                                          <p:spTgt spid="179265"/>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8" fill="hold" grpId="0" nodeType="clickEffect">
                                  <p:stCondLst>
                                    <p:cond delay="0"/>
                                  </p:stCondLst>
                                  <p:childTnLst>
                                    <p:set>
                                      <p:cBhvr>
                                        <p:cTn id="198" dur="1" fill="hold">
                                          <p:stCondLst>
                                            <p:cond delay="0"/>
                                          </p:stCondLst>
                                        </p:cTn>
                                        <p:tgtEl>
                                          <p:spTgt spid="179252"/>
                                        </p:tgtEl>
                                        <p:attrNameLst>
                                          <p:attrName>style.visibility</p:attrName>
                                        </p:attrNameLst>
                                      </p:cBhvr>
                                      <p:to>
                                        <p:strVal val="visible"/>
                                      </p:to>
                                    </p:set>
                                    <p:animEffect transition="in" filter="wipe(left)">
                                      <p:cBhvr>
                                        <p:cTn id="199" dur="500"/>
                                        <p:tgtEl>
                                          <p:spTgt spid="179252"/>
                                        </p:tgtEl>
                                      </p:cBhvr>
                                    </p:animEffect>
                                  </p:childTnLst>
                                </p:cTn>
                              </p:par>
                            </p:childTnLst>
                          </p:cTn>
                        </p:par>
                        <p:par>
                          <p:cTn id="200" fill="hold">
                            <p:stCondLst>
                              <p:cond delay="500"/>
                            </p:stCondLst>
                            <p:childTnLst>
                              <p:par>
                                <p:cTn id="201" presetID="22" presetClass="entr" presetSubtype="8" fill="hold" grpId="0" nodeType="afterEffect">
                                  <p:stCondLst>
                                    <p:cond delay="0"/>
                                  </p:stCondLst>
                                  <p:childTnLst>
                                    <p:set>
                                      <p:cBhvr>
                                        <p:cTn id="202" dur="1" fill="hold">
                                          <p:stCondLst>
                                            <p:cond delay="0"/>
                                          </p:stCondLst>
                                        </p:cTn>
                                        <p:tgtEl>
                                          <p:spTgt spid="179256"/>
                                        </p:tgtEl>
                                        <p:attrNameLst>
                                          <p:attrName>style.visibility</p:attrName>
                                        </p:attrNameLst>
                                      </p:cBhvr>
                                      <p:to>
                                        <p:strVal val="visible"/>
                                      </p:to>
                                    </p:set>
                                    <p:animEffect transition="in" filter="wipe(left)">
                                      <p:cBhvr>
                                        <p:cTn id="203" dur="500"/>
                                        <p:tgtEl>
                                          <p:spTgt spid="179256"/>
                                        </p:tgtEl>
                                      </p:cBhvr>
                                    </p:animEffect>
                                  </p:childTnLst>
                                </p:cTn>
                              </p:par>
                            </p:childTnLst>
                          </p:cTn>
                        </p:par>
                        <p:par>
                          <p:cTn id="204" fill="hold">
                            <p:stCondLst>
                              <p:cond delay="1000"/>
                            </p:stCondLst>
                            <p:childTnLst>
                              <p:par>
                                <p:cTn id="205" presetID="22" presetClass="entr" presetSubtype="8" fill="hold" nodeType="afterEffect">
                                  <p:stCondLst>
                                    <p:cond delay="0"/>
                                  </p:stCondLst>
                                  <p:childTnLst>
                                    <p:set>
                                      <p:cBhvr>
                                        <p:cTn id="206" dur="1" fill="hold">
                                          <p:stCondLst>
                                            <p:cond delay="0"/>
                                          </p:stCondLst>
                                        </p:cTn>
                                        <p:tgtEl>
                                          <p:spTgt spid="179257"/>
                                        </p:tgtEl>
                                        <p:attrNameLst>
                                          <p:attrName>style.visibility</p:attrName>
                                        </p:attrNameLst>
                                      </p:cBhvr>
                                      <p:to>
                                        <p:strVal val="visible"/>
                                      </p:to>
                                    </p:set>
                                    <p:animEffect transition="in" filter="wipe(left)">
                                      <p:cBhvr>
                                        <p:cTn id="207" dur="500"/>
                                        <p:tgtEl>
                                          <p:spTgt spid="179257"/>
                                        </p:tgtEl>
                                      </p:cBhvr>
                                    </p:animEffect>
                                  </p:childTnLst>
                                </p:cTn>
                              </p:par>
                            </p:childTnLst>
                          </p:cTn>
                        </p:par>
                        <p:par>
                          <p:cTn id="208" fill="hold">
                            <p:stCondLst>
                              <p:cond delay="1500"/>
                            </p:stCondLst>
                            <p:childTnLst>
                              <p:par>
                                <p:cTn id="209" presetID="22" presetClass="entr" presetSubtype="4" fill="hold" grpId="0" nodeType="afterEffect">
                                  <p:stCondLst>
                                    <p:cond delay="0"/>
                                  </p:stCondLst>
                                  <p:childTnLst>
                                    <p:set>
                                      <p:cBhvr>
                                        <p:cTn id="210" dur="1" fill="hold">
                                          <p:stCondLst>
                                            <p:cond delay="0"/>
                                          </p:stCondLst>
                                        </p:cTn>
                                        <p:tgtEl>
                                          <p:spTgt spid="179255"/>
                                        </p:tgtEl>
                                        <p:attrNameLst>
                                          <p:attrName>style.visibility</p:attrName>
                                        </p:attrNameLst>
                                      </p:cBhvr>
                                      <p:to>
                                        <p:strVal val="visible"/>
                                      </p:to>
                                    </p:set>
                                    <p:animEffect transition="in" filter="wipe(down)">
                                      <p:cBhvr>
                                        <p:cTn id="211" dur="500"/>
                                        <p:tgtEl>
                                          <p:spTgt spid="179255"/>
                                        </p:tgtEl>
                                      </p:cBhvr>
                                    </p:animEffect>
                                  </p:childTnLst>
                                </p:cTn>
                              </p:par>
                            </p:childTnLst>
                          </p:cTn>
                        </p:par>
                        <p:par>
                          <p:cTn id="212" fill="hold">
                            <p:stCondLst>
                              <p:cond delay="2000"/>
                            </p:stCondLst>
                            <p:childTnLst>
                              <p:par>
                                <p:cTn id="213" presetID="22" presetClass="entr" presetSubtype="8" fill="hold" grpId="0" nodeType="afterEffect">
                                  <p:stCondLst>
                                    <p:cond delay="0"/>
                                  </p:stCondLst>
                                  <p:childTnLst>
                                    <p:set>
                                      <p:cBhvr>
                                        <p:cTn id="214" dur="1" fill="hold">
                                          <p:stCondLst>
                                            <p:cond delay="0"/>
                                          </p:stCondLst>
                                        </p:cTn>
                                        <p:tgtEl>
                                          <p:spTgt spid="179253"/>
                                        </p:tgtEl>
                                        <p:attrNameLst>
                                          <p:attrName>style.visibility</p:attrName>
                                        </p:attrNameLst>
                                      </p:cBhvr>
                                      <p:to>
                                        <p:strVal val="visible"/>
                                      </p:to>
                                    </p:set>
                                    <p:animEffect transition="in" filter="wipe(left)">
                                      <p:cBhvr>
                                        <p:cTn id="215" dur="500"/>
                                        <p:tgtEl>
                                          <p:spTgt spid="179253"/>
                                        </p:tgtEl>
                                      </p:cBhvr>
                                    </p:animEffect>
                                  </p:childTnLst>
                                </p:cTn>
                              </p:par>
                            </p:childTnLst>
                          </p:cTn>
                        </p:par>
                      </p:childTnLst>
                    </p:cTn>
                  </p:par>
                  <p:par>
                    <p:cTn id="216" fill="hold">
                      <p:stCondLst>
                        <p:cond delay="indefinite"/>
                      </p:stCondLst>
                      <p:childTnLst>
                        <p:par>
                          <p:cTn id="217" fill="hold">
                            <p:stCondLst>
                              <p:cond delay="0"/>
                            </p:stCondLst>
                            <p:childTnLst>
                              <p:par>
                                <p:cTn id="218" presetID="1" presetClass="entr" presetSubtype="0" fill="hold" grpId="0" nodeType="clickEffect">
                                  <p:stCondLst>
                                    <p:cond delay="0"/>
                                  </p:stCondLst>
                                  <p:childTnLst>
                                    <p:set>
                                      <p:cBhvr>
                                        <p:cTn id="219" dur="1" fill="hold">
                                          <p:stCondLst>
                                            <p:cond delay="0"/>
                                          </p:stCondLst>
                                        </p:cTn>
                                        <p:tgtEl>
                                          <p:spTgt spid="179276"/>
                                        </p:tgtEl>
                                        <p:attrNameLst>
                                          <p:attrName>style.visibility</p:attrName>
                                        </p:attrNameLst>
                                      </p:cBhvr>
                                      <p:to>
                                        <p:strVal val="visible"/>
                                      </p:to>
                                    </p:set>
                                  </p:childTnLst>
                                </p:cTn>
                              </p:par>
                            </p:childTnLst>
                          </p:cTn>
                        </p:par>
                        <p:par>
                          <p:cTn id="220" fill="hold">
                            <p:stCondLst>
                              <p:cond delay="0"/>
                            </p:stCondLst>
                            <p:childTnLst>
                              <p:par>
                                <p:cTn id="221" presetID="22" presetClass="entr" presetSubtype="8" fill="hold" grpId="0" nodeType="afterEffect">
                                  <p:stCondLst>
                                    <p:cond delay="0"/>
                                  </p:stCondLst>
                                  <p:childTnLst>
                                    <p:set>
                                      <p:cBhvr>
                                        <p:cTn id="222" dur="1" fill="hold">
                                          <p:stCondLst>
                                            <p:cond delay="0"/>
                                          </p:stCondLst>
                                        </p:cTn>
                                        <p:tgtEl>
                                          <p:spTgt spid="179280"/>
                                        </p:tgtEl>
                                        <p:attrNameLst>
                                          <p:attrName>style.visibility</p:attrName>
                                        </p:attrNameLst>
                                      </p:cBhvr>
                                      <p:to>
                                        <p:strVal val="visible"/>
                                      </p:to>
                                    </p:set>
                                    <p:animEffect transition="in" filter="wipe(left)">
                                      <p:cBhvr>
                                        <p:cTn id="223" dur="500"/>
                                        <p:tgtEl>
                                          <p:spTgt spid="179280"/>
                                        </p:tgtEl>
                                      </p:cBhvr>
                                    </p:animEffect>
                                  </p:childTnLst>
                                </p:cTn>
                              </p:par>
                            </p:childTnLst>
                          </p:cTn>
                        </p:par>
                        <p:par>
                          <p:cTn id="224" fill="hold">
                            <p:stCondLst>
                              <p:cond delay="500"/>
                            </p:stCondLst>
                            <p:childTnLst>
                              <p:par>
                                <p:cTn id="225" presetID="22" presetClass="entr" presetSubtype="8" fill="hold" nodeType="afterEffect">
                                  <p:stCondLst>
                                    <p:cond delay="0"/>
                                  </p:stCondLst>
                                  <p:childTnLst>
                                    <p:set>
                                      <p:cBhvr>
                                        <p:cTn id="226" dur="1" fill="hold">
                                          <p:stCondLst>
                                            <p:cond delay="0"/>
                                          </p:stCondLst>
                                        </p:cTn>
                                        <p:tgtEl>
                                          <p:spTgt spid="7"/>
                                        </p:tgtEl>
                                        <p:attrNameLst>
                                          <p:attrName>style.visibility</p:attrName>
                                        </p:attrNameLst>
                                      </p:cBhvr>
                                      <p:to>
                                        <p:strVal val="visible"/>
                                      </p:to>
                                    </p:set>
                                    <p:animEffect transition="in" filter="wipe(left)">
                                      <p:cBhvr>
                                        <p:cTn id="227" dur="500"/>
                                        <p:tgtEl>
                                          <p:spTgt spid="7"/>
                                        </p:tgtEl>
                                      </p:cBhvr>
                                    </p:animEffect>
                                  </p:childTnLst>
                                </p:cTn>
                              </p:par>
                            </p:childTnLst>
                          </p:cTn>
                        </p:par>
                        <p:par>
                          <p:cTn id="228" fill="hold">
                            <p:stCondLst>
                              <p:cond delay="1000"/>
                            </p:stCondLst>
                            <p:childTnLst>
                              <p:par>
                                <p:cTn id="229" presetID="22" presetClass="entr" presetSubtype="8" fill="hold" grpId="0" nodeType="afterEffect">
                                  <p:stCondLst>
                                    <p:cond delay="0"/>
                                  </p:stCondLst>
                                  <p:childTnLst>
                                    <p:set>
                                      <p:cBhvr>
                                        <p:cTn id="230" dur="1" fill="hold">
                                          <p:stCondLst>
                                            <p:cond delay="0"/>
                                          </p:stCondLst>
                                        </p:cTn>
                                        <p:tgtEl>
                                          <p:spTgt spid="179284"/>
                                        </p:tgtEl>
                                        <p:attrNameLst>
                                          <p:attrName>style.visibility</p:attrName>
                                        </p:attrNameLst>
                                      </p:cBhvr>
                                      <p:to>
                                        <p:strVal val="visible"/>
                                      </p:to>
                                    </p:set>
                                    <p:animEffect transition="in" filter="wipe(left)">
                                      <p:cBhvr>
                                        <p:cTn id="231" dur="500"/>
                                        <p:tgtEl>
                                          <p:spTgt spid="179284"/>
                                        </p:tgtEl>
                                      </p:cBhvr>
                                    </p:animEffect>
                                  </p:childTnLst>
                                </p:cTn>
                              </p:par>
                            </p:childTnLst>
                          </p:cTn>
                        </p:par>
                        <p:par>
                          <p:cTn id="232" fill="hold">
                            <p:stCondLst>
                              <p:cond delay="1500"/>
                            </p:stCondLst>
                            <p:childTnLst>
                              <p:par>
                                <p:cTn id="233" presetID="22" presetClass="entr" presetSubtype="1" fill="hold" grpId="0" nodeType="afterEffect">
                                  <p:stCondLst>
                                    <p:cond delay="0"/>
                                  </p:stCondLst>
                                  <p:childTnLst>
                                    <p:set>
                                      <p:cBhvr>
                                        <p:cTn id="234" dur="1" fill="hold">
                                          <p:stCondLst>
                                            <p:cond delay="0"/>
                                          </p:stCondLst>
                                        </p:cTn>
                                        <p:tgtEl>
                                          <p:spTgt spid="179283"/>
                                        </p:tgtEl>
                                        <p:attrNameLst>
                                          <p:attrName>style.visibility</p:attrName>
                                        </p:attrNameLst>
                                      </p:cBhvr>
                                      <p:to>
                                        <p:strVal val="visible"/>
                                      </p:to>
                                    </p:set>
                                    <p:animEffect transition="in" filter="wipe(up)">
                                      <p:cBhvr>
                                        <p:cTn id="235" dur="500"/>
                                        <p:tgtEl>
                                          <p:spTgt spid="179283"/>
                                        </p:tgtEl>
                                      </p:cBhvr>
                                    </p:animEffect>
                                  </p:childTnLst>
                                </p:cTn>
                              </p:par>
                            </p:childTnLst>
                          </p:cTn>
                        </p:par>
                        <p:par>
                          <p:cTn id="236" fill="hold">
                            <p:stCondLst>
                              <p:cond delay="2000"/>
                            </p:stCondLst>
                            <p:childTnLst>
                              <p:par>
                                <p:cTn id="237" presetID="22" presetClass="entr" presetSubtype="8" fill="hold" nodeType="afterEffect">
                                  <p:stCondLst>
                                    <p:cond delay="0"/>
                                  </p:stCondLst>
                                  <p:childTnLst>
                                    <p:set>
                                      <p:cBhvr>
                                        <p:cTn id="238" dur="1" fill="hold">
                                          <p:stCondLst>
                                            <p:cond delay="0"/>
                                          </p:stCondLst>
                                        </p:cTn>
                                        <p:tgtEl>
                                          <p:spTgt spid="179294"/>
                                        </p:tgtEl>
                                        <p:attrNameLst>
                                          <p:attrName>style.visibility</p:attrName>
                                        </p:attrNameLst>
                                      </p:cBhvr>
                                      <p:to>
                                        <p:strVal val="visible"/>
                                      </p:to>
                                    </p:set>
                                    <p:animEffect transition="in" filter="wipe(left)">
                                      <p:cBhvr>
                                        <p:cTn id="239" dur="500"/>
                                        <p:tgtEl>
                                          <p:spTgt spid="179294"/>
                                        </p:tgtEl>
                                      </p:cBhvr>
                                    </p:animEffect>
                                  </p:childTnLst>
                                </p:cTn>
                              </p:par>
                            </p:childTnLst>
                          </p:cTn>
                        </p:par>
                        <p:par>
                          <p:cTn id="240" fill="hold">
                            <p:stCondLst>
                              <p:cond delay="2500"/>
                            </p:stCondLst>
                            <p:childTnLst>
                              <p:par>
                                <p:cTn id="241" presetID="22" presetClass="entr" presetSubtype="8" fill="hold" grpId="0" nodeType="afterEffect">
                                  <p:stCondLst>
                                    <p:cond delay="0"/>
                                  </p:stCondLst>
                                  <p:childTnLst>
                                    <p:set>
                                      <p:cBhvr>
                                        <p:cTn id="242" dur="1" fill="hold">
                                          <p:stCondLst>
                                            <p:cond delay="0"/>
                                          </p:stCondLst>
                                        </p:cTn>
                                        <p:tgtEl>
                                          <p:spTgt spid="179274"/>
                                        </p:tgtEl>
                                        <p:attrNameLst>
                                          <p:attrName>style.visibility</p:attrName>
                                        </p:attrNameLst>
                                      </p:cBhvr>
                                      <p:to>
                                        <p:strVal val="visible"/>
                                      </p:to>
                                    </p:set>
                                    <p:animEffect transition="in" filter="wipe(left)">
                                      <p:cBhvr>
                                        <p:cTn id="243" dur="500"/>
                                        <p:tgtEl>
                                          <p:spTgt spid="179274"/>
                                        </p:tgtEl>
                                      </p:cBhvr>
                                    </p:animEffect>
                                  </p:childTnLst>
                                </p:cTn>
                              </p:par>
                            </p:childTnLst>
                          </p:cTn>
                        </p:par>
                        <p:par>
                          <p:cTn id="244" fill="hold">
                            <p:stCondLst>
                              <p:cond delay="3000"/>
                            </p:stCondLst>
                            <p:childTnLst>
                              <p:par>
                                <p:cTn id="245" presetID="1" presetClass="entr" presetSubtype="0" fill="hold" grpId="0" nodeType="afterEffect">
                                  <p:stCondLst>
                                    <p:cond delay="0"/>
                                  </p:stCondLst>
                                  <p:childTnLst>
                                    <p:set>
                                      <p:cBhvr>
                                        <p:cTn id="246" dur="1" fill="hold">
                                          <p:stCondLst>
                                            <p:cond delay="0"/>
                                          </p:stCondLst>
                                        </p:cTn>
                                        <p:tgtEl>
                                          <p:spTgt spid="179292"/>
                                        </p:tgtEl>
                                        <p:attrNameLst>
                                          <p:attrName>style.visibility</p:attrName>
                                        </p:attrNameLst>
                                      </p:cBhvr>
                                      <p:to>
                                        <p:strVal val="visible"/>
                                      </p:to>
                                    </p:set>
                                  </p:childTnLst>
                                </p:cTn>
                              </p:par>
                            </p:childTnLst>
                          </p:cTn>
                        </p:par>
                        <p:par>
                          <p:cTn id="247" fill="hold">
                            <p:stCondLst>
                              <p:cond delay="3000"/>
                            </p:stCondLst>
                            <p:childTnLst>
                              <p:par>
                                <p:cTn id="248" presetID="22" presetClass="entr" presetSubtype="8" fill="hold" grpId="0" nodeType="afterEffect">
                                  <p:stCondLst>
                                    <p:cond delay="0"/>
                                  </p:stCondLst>
                                  <p:childTnLst>
                                    <p:set>
                                      <p:cBhvr>
                                        <p:cTn id="249" dur="1" fill="hold">
                                          <p:stCondLst>
                                            <p:cond delay="0"/>
                                          </p:stCondLst>
                                        </p:cTn>
                                        <p:tgtEl>
                                          <p:spTgt spid="179286"/>
                                        </p:tgtEl>
                                        <p:attrNameLst>
                                          <p:attrName>style.visibility</p:attrName>
                                        </p:attrNameLst>
                                      </p:cBhvr>
                                      <p:to>
                                        <p:strVal val="visible"/>
                                      </p:to>
                                    </p:set>
                                    <p:animEffect transition="in" filter="wipe(left)">
                                      <p:cBhvr>
                                        <p:cTn id="250" dur="500"/>
                                        <p:tgtEl>
                                          <p:spTgt spid="179286"/>
                                        </p:tgtEl>
                                      </p:cBhvr>
                                    </p:animEffect>
                                  </p:childTnLst>
                                </p:cTn>
                              </p:par>
                            </p:childTnLst>
                          </p:cTn>
                        </p:par>
                        <p:par>
                          <p:cTn id="251" fill="hold">
                            <p:stCondLst>
                              <p:cond delay="3500"/>
                            </p:stCondLst>
                            <p:childTnLst>
                              <p:par>
                                <p:cTn id="252" presetID="22" presetClass="entr" presetSubtype="8" fill="hold" nodeType="afterEffect">
                                  <p:stCondLst>
                                    <p:cond delay="0"/>
                                  </p:stCondLst>
                                  <p:childTnLst>
                                    <p:set>
                                      <p:cBhvr>
                                        <p:cTn id="253" dur="1" fill="hold">
                                          <p:stCondLst>
                                            <p:cond delay="0"/>
                                          </p:stCondLst>
                                        </p:cTn>
                                        <p:tgtEl>
                                          <p:spTgt spid="8"/>
                                        </p:tgtEl>
                                        <p:attrNameLst>
                                          <p:attrName>style.visibility</p:attrName>
                                        </p:attrNameLst>
                                      </p:cBhvr>
                                      <p:to>
                                        <p:strVal val="visible"/>
                                      </p:to>
                                    </p:set>
                                    <p:animEffect transition="in" filter="wipe(left)">
                                      <p:cBhvr>
                                        <p:cTn id="254" dur="500"/>
                                        <p:tgtEl>
                                          <p:spTgt spid="8"/>
                                        </p:tgtEl>
                                      </p:cBhvr>
                                    </p:animEffect>
                                  </p:childTnLst>
                                </p:cTn>
                              </p:par>
                            </p:childTnLst>
                          </p:cTn>
                        </p:par>
                        <p:par>
                          <p:cTn id="255" fill="hold">
                            <p:stCondLst>
                              <p:cond delay="4000"/>
                            </p:stCondLst>
                            <p:childTnLst>
                              <p:par>
                                <p:cTn id="256" presetID="22" presetClass="entr" presetSubtype="8" fill="hold" grpId="0" nodeType="afterEffect">
                                  <p:stCondLst>
                                    <p:cond delay="0"/>
                                  </p:stCondLst>
                                  <p:childTnLst>
                                    <p:set>
                                      <p:cBhvr>
                                        <p:cTn id="257" dur="1" fill="hold">
                                          <p:stCondLst>
                                            <p:cond delay="0"/>
                                          </p:stCondLst>
                                        </p:cTn>
                                        <p:tgtEl>
                                          <p:spTgt spid="179285"/>
                                        </p:tgtEl>
                                        <p:attrNameLst>
                                          <p:attrName>style.visibility</p:attrName>
                                        </p:attrNameLst>
                                      </p:cBhvr>
                                      <p:to>
                                        <p:strVal val="visible"/>
                                      </p:to>
                                    </p:set>
                                    <p:animEffect transition="in" filter="wipe(left)">
                                      <p:cBhvr>
                                        <p:cTn id="258" dur="500"/>
                                        <p:tgtEl>
                                          <p:spTgt spid="179285"/>
                                        </p:tgtEl>
                                      </p:cBhvr>
                                    </p:animEffect>
                                  </p:childTnLst>
                                </p:cTn>
                              </p:par>
                            </p:childTnLst>
                          </p:cTn>
                        </p:par>
                        <p:par>
                          <p:cTn id="259" fill="hold">
                            <p:stCondLst>
                              <p:cond delay="4500"/>
                            </p:stCondLst>
                            <p:childTnLst>
                              <p:par>
                                <p:cTn id="260" presetID="1" presetClass="entr" presetSubtype="0" fill="hold" nodeType="afterEffect">
                                  <p:stCondLst>
                                    <p:cond delay="0"/>
                                  </p:stCondLst>
                                  <p:childTnLst>
                                    <p:set>
                                      <p:cBhvr>
                                        <p:cTn id="261" dur="1" fill="hold">
                                          <p:stCondLst>
                                            <p:cond delay="0"/>
                                          </p:stCondLst>
                                        </p:cTn>
                                        <p:tgtEl>
                                          <p:spTgt spid="179295"/>
                                        </p:tgtEl>
                                        <p:attrNameLst>
                                          <p:attrName>style.visibility</p:attrName>
                                        </p:attrNameLst>
                                      </p:cBhvr>
                                      <p:to>
                                        <p:strVal val="visible"/>
                                      </p:to>
                                    </p:set>
                                  </p:childTnLst>
                                </p:cTn>
                              </p:par>
                            </p:childTnLst>
                          </p:cTn>
                        </p:par>
                        <p:par>
                          <p:cTn id="262" fill="hold">
                            <p:stCondLst>
                              <p:cond delay="4500"/>
                            </p:stCondLst>
                            <p:childTnLst>
                              <p:par>
                                <p:cTn id="263" presetID="22" presetClass="entr" presetSubtype="8" fill="hold" grpId="0" nodeType="afterEffect">
                                  <p:stCondLst>
                                    <p:cond delay="0"/>
                                  </p:stCondLst>
                                  <p:childTnLst>
                                    <p:set>
                                      <p:cBhvr>
                                        <p:cTn id="264" dur="1" fill="hold">
                                          <p:stCondLst>
                                            <p:cond delay="0"/>
                                          </p:stCondLst>
                                        </p:cTn>
                                        <p:tgtEl>
                                          <p:spTgt spid="179288"/>
                                        </p:tgtEl>
                                        <p:attrNameLst>
                                          <p:attrName>style.visibility</p:attrName>
                                        </p:attrNameLst>
                                      </p:cBhvr>
                                      <p:to>
                                        <p:strVal val="visible"/>
                                      </p:to>
                                    </p:set>
                                    <p:animEffect transition="in" filter="wipe(left)">
                                      <p:cBhvr>
                                        <p:cTn id="265" dur="500"/>
                                        <p:tgtEl>
                                          <p:spTgt spid="179288"/>
                                        </p:tgtEl>
                                      </p:cBhvr>
                                    </p:animEffect>
                                  </p:childTnLst>
                                </p:cTn>
                              </p:par>
                            </p:childTnLst>
                          </p:cTn>
                        </p:par>
                        <p:par>
                          <p:cTn id="266" fill="hold">
                            <p:stCondLst>
                              <p:cond delay="5000"/>
                            </p:stCondLst>
                            <p:childTnLst>
                              <p:par>
                                <p:cTn id="267" presetID="22" presetClass="entr" presetSubtype="8" fill="hold" grpId="0" nodeType="afterEffect">
                                  <p:stCondLst>
                                    <p:cond delay="0"/>
                                  </p:stCondLst>
                                  <p:childTnLst>
                                    <p:set>
                                      <p:cBhvr>
                                        <p:cTn id="268" dur="1" fill="hold">
                                          <p:stCondLst>
                                            <p:cond delay="0"/>
                                          </p:stCondLst>
                                        </p:cTn>
                                        <p:tgtEl>
                                          <p:spTgt spid="179282"/>
                                        </p:tgtEl>
                                        <p:attrNameLst>
                                          <p:attrName>style.visibility</p:attrName>
                                        </p:attrNameLst>
                                      </p:cBhvr>
                                      <p:to>
                                        <p:strVal val="visible"/>
                                      </p:to>
                                    </p:set>
                                    <p:animEffect transition="in" filter="wipe(left)">
                                      <p:cBhvr>
                                        <p:cTn id="269" dur="500"/>
                                        <p:tgtEl>
                                          <p:spTgt spid="179282"/>
                                        </p:tgtEl>
                                      </p:cBhvr>
                                    </p:animEffect>
                                  </p:childTnLst>
                                </p:cTn>
                              </p:par>
                            </p:childTnLst>
                          </p:cTn>
                        </p:par>
                        <p:par>
                          <p:cTn id="270" fill="hold">
                            <p:stCondLst>
                              <p:cond delay="5500"/>
                            </p:stCondLst>
                            <p:childTnLst>
                              <p:par>
                                <p:cTn id="271" presetID="22" presetClass="entr" presetSubtype="4" fill="hold" grpId="0" nodeType="afterEffect">
                                  <p:stCondLst>
                                    <p:cond delay="0"/>
                                  </p:stCondLst>
                                  <p:childTnLst>
                                    <p:set>
                                      <p:cBhvr>
                                        <p:cTn id="272" dur="1" fill="hold">
                                          <p:stCondLst>
                                            <p:cond delay="0"/>
                                          </p:stCondLst>
                                        </p:cTn>
                                        <p:tgtEl>
                                          <p:spTgt spid="179281"/>
                                        </p:tgtEl>
                                        <p:attrNameLst>
                                          <p:attrName>style.visibility</p:attrName>
                                        </p:attrNameLst>
                                      </p:cBhvr>
                                      <p:to>
                                        <p:strVal val="visible"/>
                                      </p:to>
                                    </p:set>
                                    <p:animEffect transition="in" filter="wipe(down)">
                                      <p:cBhvr>
                                        <p:cTn id="273" dur="500"/>
                                        <p:tgtEl>
                                          <p:spTgt spid="179281"/>
                                        </p:tgtEl>
                                      </p:cBhvr>
                                    </p:animEffect>
                                  </p:childTnLst>
                                </p:cTn>
                              </p:par>
                            </p:childTnLst>
                          </p:cTn>
                        </p:par>
                        <p:par>
                          <p:cTn id="274" fill="hold">
                            <p:stCondLst>
                              <p:cond delay="6000"/>
                            </p:stCondLst>
                            <p:childTnLst>
                              <p:par>
                                <p:cTn id="275" presetID="22" presetClass="entr" presetSubtype="8" fill="hold" grpId="0" nodeType="afterEffect">
                                  <p:stCondLst>
                                    <p:cond delay="0"/>
                                  </p:stCondLst>
                                  <p:childTnLst>
                                    <p:set>
                                      <p:cBhvr>
                                        <p:cTn id="276" dur="1" fill="hold">
                                          <p:stCondLst>
                                            <p:cond delay="0"/>
                                          </p:stCondLst>
                                        </p:cTn>
                                        <p:tgtEl>
                                          <p:spTgt spid="179287"/>
                                        </p:tgtEl>
                                        <p:attrNameLst>
                                          <p:attrName>style.visibility</p:attrName>
                                        </p:attrNameLst>
                                      </p:cBhvr>
                                      <p:to>
                                        <p:strVal val="visible"/>
                                      </p:to>
                                    </p:set>
                                    <p:animEffect transition="in" filter="wipe(left)">
                                      <p:cBhvr>
                                        <p:cTn id="277" dur="500"/>
                                        <p:tgtEl>
                                          <p:spTgt spid="179287"/>
                                        </p:tgtEl>
                                      </p:cBhvr>
                                    </p:animEffect>
                                  </p:childTnLst>
                                </p:cTn>
                              </p:par>
                            </p:childTnLst>
                          </p:cTn>
                        </p:par>
                      </p:childTnLst>
                    </p:cTn>
                  </p:par>
                  <p:par>
                    <p:cTn id="278" fill="hold">
                      <p:stCondLst>
                        <p:cond delay="indefinite"/>
                      </p:stCondLst>
                      <p:childTnLst>
                        <p:par>
                          <p:cTn id="279" fill="hold">
                            <p:stCondLst>
                              <p:cond delay="0"/>
                            </p:stCondLst>
                            <p:childTnLst>
                              <p:par>
                                <p:cTn id="280" presetID="22" presetClass="entr" presetSubtype="8" fill="hold" grpId="0" nodeType="clickEffect">
                                  <p:stCondLst>
                                    <p:cond delay="0"/>
                                  </p:stCondLst>
                                  <p:childTnLst>
                                    <p:set>
                                      <p:cBhvr>
                                        <p:cTn id="281" dur="1" fill="hold">
                                          <p:stCondLst>
                                            <p:cond delay="0"/>
                                          </p:stCondLst>
                                        </p:cTn>
                                        <p:tgtEl>
                                          <p:spTgt spid="179275"/>
                                        </p:tgtEl>
                                        <p:attrNameLst>
                                          <p:attrName>style.visibility</p:attrName>
                                        </p:attrNameLst>
                                      </p:cBhvr>
                                      <p:to>
                                        <p:strVal val="visible"/>
                                      </p:to>
                                    </p:set>
                                    <p:animEffect transition="in" filter="wipe(left)">
                                      <p:cBhvr>
                                        <p:cTn id="282" dur="500"/>
                                        <p:tgtEl>
                                          <p:spTgt spid="179275"/>
                                        </p:tgtEl>
                                      </p:cBhvr>
                                    </p:animEffect>
                                  </p:childTnLst>
                                </p:cTn>
                              </p:par>
                            </p:childTnLst>
                          </p:cTn>
                        </p:par>
                        <p:par>
                          <p:cTn id="283" fill="hold">
                            <p:stCondLst>
                              <p:cond delay="500"/>
                            </p:stCondLst>
                            <p:childTnLst>
                              <p:par>
                                <p:cTn id="284" presetID="22" presetClass="entr" presetSubtype="8" fill="hold" grpId="0" nodeType="afterEffect">
                                  <p:stCondLst>
                                    <p:cond delay="0"/>
                                  </p:stCondLst>
                                  <p:childTnLst>
                                    <p:set>
                                      <p:cBhvr>
                                        <p:cTn id="285" dur="1" fill="hold">
                                          <p:stCondLst>
                                            <p:cond delay="0"/>
                                          </p:stCondLst>
                                        </p:cTn>
                                        <p:tgtEl>
                                          <p:spTgt spid="179278"/>
                                        </p:tgtEl>
                                        <p:attrNameLst>
                                          <p:attrName>style.visibility</p:attrName>
                                        </p:attrNameLst>
                                      </p:cBhvr>
                                      <p:to>
                                        <p:strVal val="visible"/>
                                      </p:to>
                                    </p:set>
                                    <p:animEffect transition="in" filter="wipe(left)">
                                      <p:cBhvr>
                                        <p:cTn id="286" dur="500"/>
                                        <p:tgtEl>
                                          <p:spTgt spid="179278"/>
                                        </p:tgtEl>
                                      </p:cBhvr>
                                    </p:animEffect>
                                  </p:childTnLst>
                                </p:cTn>
                              </p:par>
                            </p:childTnLst>
                          </p:cTn>
                        </p:par>
                        <p:par>
                          <p:cTn id="287" fill="hold">
                            <p:stCondLst>
                              <p:cond delay="1000"/>
                            </p:stCondLst>
                            <p:childTnLst>
                              <p:par>
                                <p:cTn id="288" presetID="22" presetClass="entr" presetSubtype="8" fill="hold" nodeType="afterEffect">
                                  <p:stCondLst>
                                    <p:cond delay="0"/>
                                  </p:stCondLst>
                                  <p:childTnLst>
                                    <p:set>
                                      <p:cBhvr>
                                        <p:cTn id="289" dur="1" fill="hold">
                                          <p:stCondLst>
                                            <p:cond delay="0"/>
                                          </p:stCondLst>
                                        </p:cTn>
                                        <p:tgtEl>
                                          <p:spTgt spid="179279"/>
                                        </p:tgtEl>
                                        <p:attrNameLst>
                                          <p:attrName>style.visibility</p:attrName>
                                        </p:attrNameLst>
                                      </p:cBhvr>
                                      <p:to>
                                        <p:strVal val="visible"/>
                                      </p:to>
                                    </p:set>
                                    <p:animEffect transition="in" filter="wipe(left)">
                                      <p:cBhvr>
                                        <p:cTn id="290" dur="500"/>
                                        <p:tgtEl>
                                          <p:spTgt spid="179279"/>
                                        </p:tgtEl>
                                      </p:cBhvr>
                                    </p:animEffect>
                                  </p:childTnLst>
                                </p:cTn>
                              </p:par>
                            </p:childTnLst>
                          </p:cTn>
                        </p:par>
                        <p:par>
                          <p:cTn id="291" fill="hold">
                            <p:stCondLst>
                              <p:cond delay="1500"/>
                            </p:stCondLst>
                            <p:childTnLst>
                              <p:par>
                                <p:cTn id="292" presetID="22" presetClass="entr" presetSubtype="4" fill="hold" grpId="0" nodeType="afterEffect">
                                  <p:stCondLst>
                                    <p:cond delay="0"/>
                                  </p:stCondLst>
                                  <p:childTnLst>
                                    <p:set>
                                      <p:cBhvr>
                                        <p:cTn id="293" dur="1" fill="hold">
                                          <p:stCondLst>
                                            <p:cond delay="0"/>
                                          </p:stCondLst>
                                        </p:cTn>
                                        <p:tgtEl>
                                          <p:spTgt spid="179277"/>
                                        </p:tgtEl>
                                        <p:attrNameLst>
                                          <p:attrName>style.visibility</p:attrName>
                                        </p:attrNameLst>
                                      </p:cBhvr>
                                      <p:to>
                                        <p:strVal val="visible"/>
                                      </p:to>
                                    </p:set>
                                    <p:animEffect transition="in" filter="wipe(down)">
                                      <p:cBhvr>
                                        <p:cTn id="294" dur="500"/>
                                        <p:tgtEl>
                                          <p:spTgt spid="179277"/>
                                        </p:tgtEl>
                                      </p:cBhvr>
                                    </p:animEffect>
                                  </p:childTnLst>
                                </p:cTn>
                              </p:par>
                            </p:childTnLst>
                          </p:cTn>
                        </p:par>
                        <p:par>
                          <p:cTn id="295" fill="hold">
                            <p:stCondLst>
                              <p:cond delay="2000"/>
                            </p:stCondLst>
                            <p:childTnLst>
                              <p:par>
                                <p:cTn id="296" presetID="22" presetClass="entr" presetSubtype="8" fill="hold" grpId="0" nodeType="afterEffect">
                                  <p:stCondLst>
                                    <p:cond delay="0"/>
                                  </p:stCondLst>
                                  <p:childTnLst>
                                    <p:set>
                                      <p:cBhvr>
                                        <p:cTn id="297" dur="1" fill="hold">
                                          <p:stCondLst>
                                            <p:cond delay="0"/>
                                          </p:stCondLst>
                                        </p:cTn>
                                        <p:tgtEl>
                                          <p:spTgt spid="179296"/>
                                        </p:tgtEl>
                                        <p:attrNameLst>
                                          <p:attrName>style.visibility</p:attrName>
                                        </p:attrNameLst>
                                      </p:cBhvr>
                                      <p:to>
                                        <p:strVal val="visible"/>
                                      </p:to>
                                    </p:set>
                                    <p:animEffect transition="in" filter="wipe(left)">
                                      <p:cBhvr>
                                        <p:cTn id="298" dur="500"/>
                                        <p:tgtEl>
                                          <p:spTgt spid="179296"/>
                                        </p:tgtEl>
                                      </p:cBhvr>
                                    </p:animEffect>
                                  </p:childTnLst>
                                </p:cTn>
                              </p:par>
                            </p:childTnLst>
                          </p:cTn>
                        </p:par>
                      </p:childTnLst>
                    </p:cTn>
                  </p:par>
                  <p:par>
                    <p:cTn id="299" fill="hold">
                      <p:stCondLst>
                        <p:cond delay="indefinite"/>
                      </p:stCondLst>
                      <p:childTnLst>
                        <p:par>
                          <p:cTn id="300" fill="hold">
                            <p:stCondLst>
                              <p:cond delay="0"/>
                            </p:stCondLst>
                            <p:childTnLst>
                              <p:par>
                                <p:cTn id="301" presetID="22" presetClass="entr" presetSubtype="8" fill="hold" nodeType="clickEffect">
                                  <p:stCondLst>
                                    <p:cond delay="0"/>
                                  </p:stCondLst>
                                  <p:childTnLst>
                                    <p:set>
                                      <p:cBhvr>
                                        <p:cTn id="302" dur="1" fill="hold">
                                          <p:stCondLst>
                                            <p:cond delay="0"/>
                                          </p:stCondLst>
                                        </p:cTn>
                                        <p:tgtEl>
                                          <p:spTgt spid="3"/>
                                        </p:tgtEl>
                                        <p:attrNameLst>
                                          <p:attrName>style.visibility</p:attrName>
                                        </p:attrNameLst>
                                      </p:cBhvr>
                                      <p:to>
                                        <p:strVal val="visible"/>
                                      </p:to>
                                    </p:set>
                                    <p:animEffect transition="in" filter="wipe(left)">
                                      <p:cBhvr>
                                        <p:cTn id="303" dur="500"/>
                                        <p:tgtEl>
                                          <p:spTgt spid="3"/>
                                        </p:tgtEl>
                                      </p:cBhvr>
                                    </p:animEffect>
                                  </p:childTnLst>
                                </p:cTn>
                              </p:par>
                            </p:childTnLst>
                          </p:cTn>
                        </p:par>
                        <p:par>
                          <p:cTn id="304" fill="hold">
                            <p:stCondLst>
                              <p:cond delay="500"/>
                            </p:stCondLst>
                            <p:childTnLst>
                              <p:par>
                                <p:cTn id="305" presetID="22" presetClass="entr" presetSubtype="8" fill="hold" grpId="0" nodeType="afterEffect">
                                  <p:stCondLst>
                                    <p:cond delay="0"/>
                                  </p:stCondLst>
                                  <p:childTnLst>
                                    <p:set>
                                      <p:cBhvr>
                                        <p:cTn id="306" dur="1" fill="hold">
                                          <p:stCondLst>
                                            <p:cond delay="0"/>
                                          </p:stCondLst>
                                        </p:cTn>
                                        <p:tgtEl>
                                          <p:spTgt spid="179210"/>
                                        </p:tgtEl>
                                        <p:attrNameLst>
                                          <p:attrName>style.visibility</p:attrName>
                                        </p:attrNameLst>
                                      </p:cBhvr>
                                      <p:to>
                                        <p:strVal val="visible"/>
                                      </p:to>
                                    </p:set>
                                    <p:animEffect transition="in" filter="wipe(left)">
                                      <p:cBhvr>
                                        <p:cTn id="307" dur="500"/>
                                        <p:tgtEl>
                                          <p:spTgt spid="179210"/>
                                        </p:tgtEl>
                                      </p:cBhvr>
                                    </p:animEffect>
                                  </p:childTnLst>
                                </p:cTn>
                              </p:par>
                            </p:childTnLst>
                          </p:cTn>
                        </p:par>
                      </p:childTnLst>
                    </p:cTn>
                  </p:par>
                  <p:par>
                    <p:cTn id="308" fill="hold">
                      <p:stCondLst>
                        <p:cond delay="indefinite"/>
                      </p:stCondLst>
                      <p:childTnLst>
                        <p:par>
                          <p:cTn id="309" fill="hold">
                            <p:stCondLst>
                              <p:cond delay="0"/>
                            </p:stCondLst>
                            <p:childTnLst>
                              <p:par>
                                <p:cTn id="310" presetID="22" presetClass="entr" presetSubtype="1" fill="hold" nodeType="clickEffect">
                                  <p:stCondLst>
                                    <p:cond delay="0"/>
                                  </p:stCondLst>
                                  <p:childTnLst>
                                    <p:set>
                                      <p:cBhvr>
                                        <p:cTn id="311" dur="1" fill="hold">
                                          <p:stCondLst>
                                            <p:cond delay="0"/>
                                          </p:stCondLst>
                                        </p:cTn>
                                        <p:tgtEl>
                                          <p:spTgt spid="179241"/>
                                        </p:tgtEl>
                                        <p:attrNameLst>
                                          <p:attrName>style.visibility</p:attrName>
                                        </p:attrNameLst>
                                      </p:cBhvr>
                                      <p:to>
                                        <p:strVal val="visible"/>
                                      </p:to>
                                    </p:set>
                                    <p:animEffect transition="in" filter="wipe(up)">
                                      <p:cBhvr>
                                        <p:cTn id="312" dur="500"/>
                                        <p:tgtEl>
                                          <p:spTgt spid="179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5" grpId="0" animBg="1"/>
      <p:bldP spid="179206" grpId="0"/>
      <p:bldP spid="179208" grpId="0" animBg="1"/>
      <p:bldP spid="179209" grpId="0" animBg="1"/>
      <p:bldP spid="179210" grpId="0" animBg="1"/>
      <p:bldP spid="179211" grpId="0"/>
      <p:bldP spid="179212" grpId="0"/>
      <p:bldP spid="179213" grpId="0" animBg="1"/>
      <p:bldP spid="179214" grpId="0" animBg="1"/>
      <p:bldP spid="179215" grpId="0" animBg="1"/>
      <p:bldP spid="179216" grpId="0"/>
      <p:bldP spid="179217" grpId="0"/>
      <p:bldP spid="179218" grpId="0" animBg="1"/>
      <p:bldP spid="179219" grpId="0" animBg="1"/>
      <p:bldP spid="179220" grpId="0" animBg="1"/>
      <p:bldP spid="179221" grpId="0" animBg="1"/>
      <p:bldP spid="179223" grpId="0" animBg="1"/>
      <p:bldP spid="179224" grpId="0" animBg="1"/>
      <p:bldP spid="179225" grpId="0" animBg="1"/>
      <p:bldP spid="179226" grpId="0" animBg="1"/>
      <p:bldP spid="179227" grpId="0" animBg="1"/>
      <p:bldP spid="179235" grpId="0" animBg="1"/>
      <p:bldP spid="179237" grpId="0" animBg="1"/>
      <p:bldP spid="179242" grpId="0" animBg="1"/>
      <p:bldP spid="179243" grpId="0" animBg="1"/>
      <p:bldP spid="179244" grpId="0"/>
      <p:bldP spid="179245" grpId="0" animBg="1"/>
      <p:bldP spid="179246" grpId="0"/>
      <p:bldP spid="179250" grpId="0" animBg="1"/>
      <p:bldP spid="179251" grpId="0"/>
      <p:bldP spid="179252" grpId="0" animBg="1"/>
      <p:bldP spid="179253" grpId="0" animBg="1"/>
      <p:bldP spid="179254" grpId="0"/>
      <p:bldP spid="179255" grpId="0" animBg="1"/>
      <p:bldP spid="179256" grpId="0" animBg="1"/>
      <p:bldP spid="179258" grpId="0" animBg="1"/>
      <p:bldP spid="179259" grpId="0" animBg="1"/>
      <p:bldP spid="179260" grpId="0" animBg="1"/>
      <p:bldP spid="179261" grpId="0" animBg="1"/>
      <p:bldP spid="179262" grpId="0" animBg="1"/>
      <p:bldP spid="179263" grpId="0" animBg="1"/>
      <p:bldP spid="179264" grpId="0" animBg="1"/>
      <p:bldP spid="179265" grpId="0" animBg="1"/>
      <p:bldP spid="179266" grpId="0"/>
      <p:bldP spid="179274" grpId="0" animBg="1"/>
      <p:bldP spid="179275" grpId="0" animBg="1"/>
      <p:bldP spid="179276" grpId="0"/>
      <p:bldP spid="179277" grpId="0" animBg="1"/>
      <p:bldP spid="179278" grpId="0" animBg="1"/>
      <p:bldP spid="179280" grpId="0" animBg="1"/>
      <p:bldP spid="179281" grpId="0" animBg="1"/>
      <p:bldP spid="179282" grpId="0" animBg="1"/>
      <p:bldP spid="179283" grpId="0" animBg="1"/>
      <p:bldP spid="179284" grpId="0" animBg="1"/>
      <p:bldP spid="179285" grpId="0" animBg="1"/>
      <p:bldP spid="179286" grpId="0" animBg="1"/>
      <p:bldP spid="179287" grpId="0" animBg="1"/>
      <p:bldP spid="179288" grpId="0"/>
      <p:bldP spid="179292" grpId="0"/>
      <p:bldP spid="17929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0226" name="Object 2"/>
          <p:cNvGraphicFramePr>
            <a:graphicFrameLocks noChangeAspect="1"/>
          </p:cNvGraphicFramePr>
          <p:nvPr/>
        </p:nvGraphicFramePr>
        <p:xfrm>
          <a:off x="3200400" y="304800"/>
          <a:ext cx="2157413" cy="525463"/>
        </p:xfrm>
        <a:graphic>
          <a:graphicData uri="http://schemas.openxmlformats.org/presentationml/2006/ole">
            <p:oleObj spid="_x0000_s22530" name="Equation" r:id="rId3" imgW="825480" imgH="203040" progId="Equation.3">
              <p:embed/>
            </p:oleObj>
          </a:graphicData>
        </a:graphic>
      </p:graphicFrame>
      <p:grpSp>
        <p:nvGrpSpPr>
          <p:cNvPr id="2" name="Group 3"/>
          <p:cNvGrpSpPr>
            <a:grpSpLocks/>
          </p:cNvGrpSpPr>
          <p:nvPr/>
        </p:nvGrpSpPr>
        <p:grpSpPr bwMode="auto">
          <a:xfrm>
            <a:off x="3551238" y="2901950"/>
            <a:ext cx="1143000" cy="533400"/>
            <a:chOff x="3024" y="816"/>
            <a:chExt cx="720" cy="336"/>
          </a:xfrm>
        </p:grpSpPr>
        <p:sp>
          <p:nvSpPr>
            <p:cNvPr id="22542" name="AutoShape 4"/>
            <p:cNvSpPr>
              <a:spLocks noChangeArrowheads="1"/>
            </p:cNvSpPr>
            <p:nvPr/>
          </p:nvSpPr>
          <p:spPr bwMode="auto">
            <a:xfrm flipH="1" flipV="1">
              <a:off x="3024" y="816"/>
              <a:ext cx="528" cy="336"/>
            </a:xfrm>
            <a:prstGeom prst="flowChartOnlineStorage">
              <a:avLst/>
            </a:prstGeom>
            <a:solidFill>
              <a:schemeClr val="accent1"/>
            </a:solidFill>
            <a:ln w="9525">
              <a:noFill/>
              <a:miter lim="800000"/>
              <a:headEnd/>
              <a:tailEnd/>
            </a:ln>
          </p:spPr>
          <p:txBody>
            <a:bodyPr wrap="none" anchor="ctr"/>
            <a:lstStyle/>
            <a:p>
              <a:endParaRPr lang="en-US"/>
            </a:p>
          </p:txBody>
        </p:sp>
        <p:sp>
          <p:nvSpPr>
            <p:cNvPr id="22543" name="AutoShape 5"/>
            <p:cNvSpPr>
              <a:spLocks noChangeArrowheads="1"/>
            </p:cNvSpPr>
            <p:nvPr/>
          </p:nvSpPr>
          <p:spPr bwMode="auto">
            <a:xfrm rot="5400000">
              <a:off x="3408" y="864"/>
              <a:ext cx="336" cy="240"/>
            </a:xfrm>
            <a:prstGeom prst="triangle">
              <a:avLst>
                <a:gd name="adj" fmla="val 50000"/>
              </a:avLst>
            </a:prstGeom>
            <a:solidFill>
              <a:schemeClr val="accent1"/>
            </a:solidFill>
            <a:ln w="9525">
              <a:noFill/>
              <a:miter lim="800000"/>
              <a:headEnd/>
              <a:tailEnd/>
            </a:ln>
          </p:spPr>
          <p:txBody>
            <a:bodyPr wrap="none" anchor="ctr"/>
            <a:lstStyle/>
            <a:p>
              <a:endParaRPr lang="en-US"/>
            </a:p>
          </p:txBody>
        </p:sp>
        <p:sp>
          <p:nvSpPr>
            <p:cNvPr id="22544" name="Line 6"/>
            <p:cNvSpPr>
              <a:spLocks noChangeShapeType="1"/>
            </p:cNvSpPr>
            <p:nvPr/>
          </p:nvSpPr>
          <p:spPr bwMode="auto">
            <a:xfrm>
              <a:off x="3552" y="872"/>
              <a:ext cx="144" cy="112"/>
            </a:xfrm>
            <a:prstGeom prst="line">
              <a:avLst/>
            </a:prstGeom>
            <a:noFill/>
            <a:ln w="38100">
              <a:solidFill>
                <a:schemeClr val="accent1"/>
              </a:solidFill>
              <a:round/>
              <a:headEnd/>
              <a:tailEnd/>
            </a:ln>
          </p:spPr>
          <p:txBody>
            <a:bodyPr/>
            <a:lstStyle/>
            <a:p>
              <a:endParaRPr lang="en-US"/>
            </a:p>
          </p:txBody>
        </p:sp>
        <p:sp>
          <p:nvSpPr>
            <p:cNvPr id="22545" name="Arc 7"/>
            <p:cNvSpPr>
              <a:spLocks/>
            </p:cNvSpPr>
            <p:nvPr/>
          </p:nvSpPr>
          <p:spPr bwMode="auto">
            <a:xfrm rot="1196583">
              <a:off x="3454" y="881"/>
              <a:ext cx="288" cy="56"/>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70" y="-1"/>
                  </a:moveTo>
                  <a:cubicBezTo>
                    <a:pt x="12032" y="93"/>
                    <a:pt x="21600" y="9735"/>
                    <a:pt x="21600" y="21599"/>
                  </a:cubicBezTo>
                </a:path>
                <a:path w="21600" h="21599" stroke="0" extrusionOk="0">
                  <a:moveTo>
                    <a:pt x="170" y="-1"/>
                  </a:moveTo>
                  <a:cubicBezTo>
                    <a:pt x="12032" y="93"/>
                    <a:pt x="21600" y="9735"/>
                    <a:pt x="21600" y="21599"/>
                  </a:cubicBezTo>
                  <a:lnTo>
                    <a:pt x="0" y="21599"/>
                  </a:lnTo>
                  <a:close/>
                </a:path>
              </a:pathLst>
            </a:custGeom>
            <a:noFill/>
            <a:ln w="38100">
              <a:solidFill>
                <a:schemeClr val="accent1"/>
              </a:solidFill>
              <a:round/>
              <a:headEnd/>
              <a:tailEnd/>
            </a:ln>
          </p:spPr>
          <p:txBody>
            <a:bodyPr wrap="none" anchor="ctr"/>
            <a:lstStyle/>
            <a:p>
              <a:endParaRPr lang="en-US"/>
            </a:p>
          </p:txBody>
        </p:sp>
        <p:sp>
          <p:nvSpPr>
            <p:cNvPr id="22546" name="Arc 8"/>
            <p:cNvSpPr>
              <a:spLocks/>
            </p:cNvSpPr>
            <p:nvPr/>
          </p:nvSpPr>
          <p:spPr bwMode="auto">
            <a:xfrm rot="20403417" flipV="1">
              <a:off x="3454" y="1030"/>
              <a:ext cx="288" cy="56"/>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70" y="-1"/>
                  </a:moveTo>
                  <a:cubicBezTo>
                    <a:pt x="12032" y="93"/>
                    <a:pt x="21600" y="9735"/>
                    <a:pt x="21600" y="21599"/>
                  </a:cubicBezTo>
                </a:path>
                <a:path w="21600" h="21599" stroke="0" extrusionOk="0">
                  <a:moveTo>
                    <a:pt x="170" y="-1"/>
                  </a:moveTo>
                  <a:cubicBezTo>
                    <a:pt x="12032" y="93"/>
                    <a:pt x="21600" y="9735"/>
                    <a:pt x="21600" y="21599"/>
                  </a:cubicBezTo>
                  <a:lnTo>
                    <a:pt x="0" y="21599"/>
                  </a:lnTo>
                  <a:close/>
                </a:path>
              </a:pathLst>
            </a:custGeom>
            <a:noFill/>
            <a:ln w="38100">
              <a:solidFill>
                <a:schemeClr val="accent1"/>
              </a:solidFill>
              <a:round/>
              <a:headEnd/>
              <a:tailEnd/>
            </a:ln>
          </p:spPr>
          <p:txBody>
            <a:bodyPr wrap="none" anchor="ctr"/>
            <a:lstStyle/>
            <a:p>
              <a:endParaRPr lang="en-US"/>
            </a:p>
          </p:txBody>
        </p:sp>
        <p:sp>
          <p:nvSpPr>
            <p:cNvPr id="22547" name="Arc 9"/>
            <p:cNvSpPr>
              <a:spLocks/>
            </p:cNvSpPr>
            <p:nvPr/>
          </p:nvSpPr>
          <p:spPr bwMode="auto">
            <a:xfrm rot="19803203" flipV="1">
              <a:off x="3456" y="1008"/>
              <a:ext cx="288" cy="56"/>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70" y="-1"/>
                  </a:moveTo>
                  <a:cubicBezTo>
                    <a:pt x="12032" y="93"/>
                    <a:pt x="21600" y="9735"/>
                    <a:pt x="21600" y="21599"/>
                  </a:cubicBezTo>
                </a:path>
                <a:path w="21600" h="21599" stroke="0" extrusionOk="0">
                  <a:moveTo>
                    <a:pt x="170" y="-1"/>
                  </a:moveTo>
                  <a:cubicBezTo>
                    <a:pt x="12032" y="93"/>
                    <a:pt x="21600" y="9735"/>
                    <a:pt x="21600" y="21599"/>
                  </a:cubicBezTo>
                  <a:lnTo>
                    <a:pt x="0" y="21599"/>
                  </a:lnTo>
                  <a:close/>
                </a:path>
              </a:pathLst>
            </a:custGeom>
            <a:noFill/>
            <a:ln w="57150">
              <a:solidFill>
                <a:schemeClr val="accent1"/>
              </a:solidFill>
              <a:round/>
              <a:headEnd/>
              <a:tailEnd/>
            </a:ln>
          </p:spPr>
          <p:txBody>
            <a:bodyPr wrap="none" anchor="ctr"/>
            <a:lstStyle/>
            <a:p>
              <a:endParaRPr lang="en-US"/>
            </a:p>
          </p:txBody>
        </p:sp>
      </p:grpSp>
      <p:sp>
        <p:nvSpPr>
          <p:cNvPr id="180234" name="Line 10"/>
          <p:cNvSpPr>
            <a:spLocks noChangeShapeType="1"/>
          </p:cNvSpPr>
          <p:nvPr/>
        </p:nvSpPr>
        <p:spPr bwMode="auto">
          <a:xfrm flipH="1">
            <a:off x="4694238" y="3130550"/>
            <a:ext cx="2133600" cy="0"/>
          </a:xfrm>
          <a:prstGeom prst="line">
            <a:avLst/>
          </a:prstGeom>
          <a:noFill/>
          <a:ln w="9525">
            <a:solidFill>
              <a:schemeClr val="tx1"/>
            </a:solidFill>
            <a:round/>
            <a:headEnd type="triangle" w="lg" len="lg"/>
            <a:tailEnd/>
          </a:ln>
        </p:spPr>
        <p:txBody>
          <a:bodyPr/>
          <a:lstStyle/>
          <a:p>
            <a:endParaRPr lang="en-US"/>
          </a:p>
        </p:txBody>
      </p:sp>
      <p:sp>
        <p:nvSpPr>
          <p:cNvPr id="180235" name="Line 11"/>
          <p:cNvSpPr>
            <a:spLocks noChangeShapeType="1"/>
          </p:cNvSpPr>
          <p:nvPr/>
        </p:nvSpPr>
        <p:spPr bwMode="auto">
          <a:xfrm flipH="1">
            <a:off x="3017838" y="3359150"/>
            <a:ext cx="609600" cy="0"/>
          </a:xfrm>
          <a:prstGeom prst="line">
            <a:avLst/>
          </a:prstGeom>
          <a:noFill/>
          <a:ln w="9525">
            <a:solidFill>
              <a:schemeClr val="tx1"/>
            </a:solidFill>
            <a:round/>
            <a:headEnd type="triangle" w="lg" len="lg"/>
            <a:tailEnd/>
          </a:ln>
        </p:spPr>
        <p:txBody>
          <a:bodyPr/>
          <a:lstStyle/>
          <a:p>
            <a:endParaRPr lang="en-US"/>
          </a:p>
        </p:txBody>
      </p:sp>
      <p:sp>
        <p:nvSpPr>
          <p:cNvPr id="180236" name="Line 12"/>
          <p:cNvSpPr>
            <a:spLocks noChangeShapeType="1"/>
          </p:cNvSpPr>
          <p:nvPr/>
        </p:nvSpPr>
        <p:spPr bwMode="auto">
          <a:xfrm flipH="1">
            <a:off x="3017838" y="2978150"/>
            <a:ext cx="609600" cy="0"/>
          </a:xfrm>
          <a:prstGeom prst="line">
            <a:avLst/>
          </a:prstGeom>
          <a:noFill/>
          <a:ln w="9525">
            <a:solidFill>
              <a:schemeClr val="tx1"/>
            </a:solidFill>
            <a:round/>
            <a:headEnd type="triangle" w="lg" len="lg"/>
            <a:tailEnd/>
          </a:ln>
        </p:spPr>
        <p:txBody>
          <a:bodyPr/>
          <a:lstStyle/>
          <a:p>
            <a:endParaRPr lang="en-US"/>
          </a:p>
        </p:txBody>
      </p:sp>
      <p:sp>
        <p:nvSpPr>
          <p:cNvPr id="180237" name="Rectangle 13"/>
          <p:cNvSpPr>
            <a:spLocks noChangeArrowheads="1"/>
          </p:cNvSpPr>
          <p:nvPr/>
        </p:nvSpPr>
        <p:spPr bwMode="auto">
          <a:xfrm>
            <a:off x="2803525" y="2360613"/>
            <a:ext cx="341313" cy="519112"/>
          </a:xfrm>
          <a:prstGeom prst="rect">
            <a:avLst/>
          </a:prstGeom>
          <a:noFill/>
          <a:ln w="9525">
            <a:noFill/>
            <a:miter lim="800000"/>
            <a:headEnd/>
            <a:tailEnd/>
          </a:ln>
        </p:spPr>
        <p:txBody>
          <a:bodyPr wrap="none">
            <a:spAutoFit/>
          </a:bodyPr>
          <a:lstStyle/>
          <a:p>
            <a:r>
              <a:rPr lang="en-US" sz="2800" i="1">
                <a:latin typeface="Times New Roman" pitchFamily="18" charset="0"/>
              </a:rPr>
              <a:t>x</a:t>
            </a:r>
          </a:p>
        </p:txBody>
      </p:sp>
      <p:sp>
        <p:nvSpPr>
          <p:cNvPr id="180238" name="Rectangle 14"/>
          <p:cNvSpPr>
            <a:spLocks noChangeArrowheads="1"/>
          </p:cNvSpPr>
          <p:nvPr/>
        </p:nvSpPr>
        <p:spPr bwMode="auto">
          <a:xfrm>
            <a:off x="2860675" y="3359150"/>
            <a:ext cx="322263" cy="519113"/>
          </a:xfrm>
          <a:prstGeom prst="rect">
            <a:avLst/>
          </a:prstGeom>
          <a:noFill/>
          <a:ln w="9525">
            <a:noFill/>
            <a:miter lim="800000"/>
            <a:headEnd/>
            <a:tailEnd/>
          </a:ln>
        </p:spPr>
        <p:txBody>
          <a:bodyPr wrap="none">
            <a:spAutoFit/>
          </a:bodyPr>
          <a:lstStyle/>
          <a:p>
            <a:r>
              <a:rPr lang="en-US" sz="2800" i="1">
                <a:latin typeface="Times New Roman" pitchFamily="18" charset="0"/>
              </a:rPr>
              <a:t>z</a:t>
            </a:r>
          </a:p>
        </p:txBody>
      </p:sp>
      <p:sp>
        <p:nvSpPr>
          <p:cNvPr id="180239" name="Line 15"/>
          <p:cNvSpPr>
            <a:spLocks noChangeShapeType="1"/>
          </p:cNvSpPr>
          <p:nvPr/>
        </p:nvSpPr>
        <p:spPr bwMode="auto">
          <a:xfrm flipH="1">
            <a:off x="3078163" y="3176588"/>
            <a:ext cx="609600" cy="0"/>
          </a:xfrm>
          <a:prstGeom prst="line">
            <a:avLst/>
          </a:prstGeom>
          <a:noFill/>
          <a:ln w="9525">
            <a:solidFill>
              <a:schemeClr val="tx1"/>
            </a:solidFill>
            <a:round/>
            <a:headEnd type="triangle" w="lg" len="lg"/>
            <a:tailEnd/>
          </a:ln>
        </p:spPr>
        <p:txBody>
          <a:bodyPr/>
          <a:lstStyle/>
          <a:p>
            <a:endParaRPr lang="en-US"/>
          </a:p>
        </p:txBody>
      </p:sp>
      <p:graphicFrame>
        <p:nvGraphicFramePr>
          <p:cNvPr id="180240" name="Object 3"/>
          <p:cNvGraphicFramePr>
            <a:graphicFrameLocks noChangeAspect="1"/>
          </p:cNvGraphicFramePr>
          <p:nvPr/>
        </p:nvGraphicFramePr>
        <p:xfrm>
          <a:off x="2640013" y="2955925"/>
          <a:ext cx="365125" cy="493713"/>
        </p:xfrm>
        <a:graphic>
          <a:graphicData uri="http://schemas.openxmlformats.org/presentationml/2006/ole">
            <p:oleObj spid="_x0000_s22531" name="Equation" r:id="rId4" imgW="139680" imgH="190440" progId="Equation.3">
              <p:embed/>
            </p:oleObj>
          </a:graphicData>
        </a:graphic>
      </p:graphicFrame>
      <p:graphicFrame>
        <p:nvGraphicFramePr>
          <p:cNvPr id="180241" name="Object 4"/>
          <p:cNvGraphicFramePr>
            <a:graphicFrameLocks noChangeAspect="1"/>
          </p:cNvGraphicFramePr>
          <p:nvPr/>
        </p:nvGraphicFramePr>
        <p:xfrm>
          <a:off x="4713288" y="2471738"/>
          <a:ext cx="2155825" cy="527050"/>
        </p:xfrm>
        <a:graphic>
          <a:graphicData uri="http://schemas.openxmlformats.org/presentationml/2006/ole">
            <p:oleObj spid="_x0000_s22532" name="Equation" r:id="rId5" imgW="825480" imgH="203040" progId="Equation.DSMT4">
              <p:embed/>
            </p:oleObj>
          </a:graphicData>
        </a:graphic>
      </p:graphicFrame>
      <p:sp>
        <p:nvSpPr>
          <p:cNvPr id="180242" name="Rectangle 18"/>
          <p:cNvSpPr>
            <a:spLocks noChangeArrowheads="1"/>
          </p:cNvSpPr>
          <p:nvPr/>
        </p:nvSpPr>
        <p:spPr bwMode="auto">
          <a:xfrm>
            <a:off x="550863" y="4143375"/>
            <a:ext cx="8081962" cy="1143000"/>
          </a:xfrm>
          <a:prstGeom prst="rect">
            <a:avLst/>
          </a:prstGeom>
          <a:noFill/>
          <a:ln w="9525">
            <a:noFill/>
            <a:miter lim="800000"/>
            <a:headEnd/>
            <a:tailEnd/>
          </a:ln>
        </p:spPr>
        <p:txBody>
          <a:bodyPr/>
          <a:lstStyle/>
          <a:p>
            <a:pPr>
              <a:lnSpc>
                <a:spcPct val="80000"/>
              </a:lnSpc>
              <a:spcBef>
                <a:spcPct val="20000"/>
              </a:spcBef>
              <a:buFontTx/>
              <a:buChar char="•"/>
            </a:pPr>
            <a:endParaRPr lang="en-US" sz="2800"/>
          </a:p>
        </p:txBody>
      </p:sp>
      <p:sp>
        <p:nvSpPr>
          <p:cNvPr id="180243" name="Rectangle 19"/>
          <p:cNvSpPr>
            <a:spLocks noChangeArrowheads="1"/>
          </p:cNvSpPr>
          <p:nvPr/>
        </p:nvSpPr>
        <p:spPr bwMode="auto">
          <a:xfrm>
            <a:off x="295275" y="985838"/>
            <a:ext cx="8504238" cy="1373187"/>
          </a:xfrm>
          <a:prstGeom prst="rect">
            <a:avLst/>
          </a:prstGeom>
          <a:noFill/>
          <a:ln w="9525">
            <a:noFill/>
            <a:miter lim="800000"/>
            <a:headEnd/>
            <a:tailEnd/>
          </a:ln>
        </p:spPr>
        <p:txBody>
          <a:bodyPr>
            <a:spAutoFit/>
          </a:bodyPr>
          <a:lstStyle/>
          <a:p>
            <a:pPr>
              <a:buClr>
                <a:schemeClr val="hlink"/>
              </a:buClr>
              <a:buSzPct val="70000"/>
              <a:buFont typeface="Wingdings" pitchFamily="2" charset="2"/>
              <a:buChar char="n"/>
            </a:pPr>
            <a:r>
              <a:rPr lang="en-US" sz="2800">
                <a:latin typeface="Times New Roman" pitchFamily="18" charset="0"/>
              </a:rPr>
              <a:t> This formula contains only three literals. It allows us to design a circuit to represent </a:t>
            </a:r>
            <a:r>
              <a:rPr lang="en-US" sz="2800" i="1">
                <a:latin typeface="Times New Roman" pitchFamily="18" charset="0"/>
              </a:rPr>
              <a:t>f</a:t>
            </a:r>
            <a:r>
              <a:rPr lang="en-US" sz="2800">
                <a:latin typeface="Times New Roman" pitchFamily="18" charset="0"/>
              </a:rPr>
              <a:t> with only one OR gate with three inputs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0226"/>
                                        </p:tgtEl>
                                        <p:attrNameLst>
                                          <p:attrName>style.visibility</p:attrName>
                                        </p:attrNameLst>
                                      </p:cBhvr>
                                      <p:to>
                                        <p:strVal val="visible"/>
                                      </p:to>
                                    </p:set>
                                    <p:animEffect transition="in" filter="wipe(left)">
                                      <p:cBhvr>
                                        <p:cTn id="7" dur="500"/>
                                        <p:tgtEl>
                                          <p:spTgt spid="1802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80243"/>
                                        </p:tgtEl>
                                        <p:attrNameLst>
                                          <p:attrName>style.visibility</p:attrName>
                                        </p:attrNameLst>
                                      </p:cBhvr>
                                      <p:to>
                                        <p:strVal val="visible"/>
                                      </p:to>
                                    </p:set>
                                    <p:anim calcmode="lin" valueType="num">
                                      <p:cBhvr additive="base">
                                        <p:cTn id="12" dur="500" fill="hold"/>
                                        <p:tgtEl>
                                          <p:spTgt spid="180243"/>
                                        </p:tgtEl>
                                        <p:attrNameLst>
                                          <p:attrName>ppt_x</p:attrName>
                                        </p:attrNameLst>
                                      </p:cBhvr>
                                      <p:tavLst>
                                        <p:tav tm="0">
                                          <p:val>
                                            <p:strVal val="0-#ppt_w/2"/>
                                          </p:val>
                                        </p:tav>
                                        <p:tav tm="100000">
                                          <p:val>
                                            <p:strVal val="#ppt_x"/>
                                          </p:val>
                                        </p:tav>
                                      </p:tavLst>
                                    </p:anim>
                                    <p:anim calcmode="lin" valueType="num">
                                      <p:cBhvr additive="base">
                                        <p:cTn id="13" dur="500" fill="hold"/>
                                        <p:tgtEl>
                                          <p:spTgt spid="18024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80237"/>
                                        </p:tgtEl>
                                        <p:attrNameLst>
                                          <p:attrName>style.visibility</p:attrName>
                                        </p:attrNameLst>
                                      </p:cBhvr>
                                      <p:to>
                                        <p:strVal val="visible"/>
                                      </p:to>
                                    </p:set>
                                    <p:animEffect transition="in" filter="wipe(left)">
                                      <p:cBhvr>
                                        <p:cTn id="18" dur="500"/>
                                        <p:tgtEl>
                                          <p:spTgt spid="180237"/>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80236"/>
                                        </p:tgtEl>
                                        <p:attrNameLst>
                                          <p:attrName>style.visibility</p:attrName>
                                        </p:attrNameLst>
                                      </p:cBhvr>
                                      <p:to>
                                        <p:strVal val="visible"/>
                                      </p:to>
                                    </p:set>
                                    <p:animEffect transition="in" filter="wipe(left)">
                                      <p:cBhvr>
                                        <p:cTn id="22" dur="500"/>
                                        <p:tgtEl>
                                          <p:spTgt spid="180236"/>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80240"/>
                                        </p:tgtEl>
                                        <p:attrNameLst>
                                          <p:attrName>style.visibility</p:attrName>
                                        </p:attrNameLst>
                                      </p:cBhvr>
                                      <p:to>
                                        <p:strVal val="visible"/>
                                      </p:to>
                                    </p:set>
                                    <p:animEffect transition="in" filter="wipe(left)">
                                      <p:cBhvr>
                                        <p:cTn id="26" dur="500"/>
                                        <p:tgtEl>
                                          <p:spTgt spid="180240"/>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80239"/>
                                        </p:tgtEl>
                                        <p:attrNameLst>
                                          <p:attrName>style.visibility</p:attrName>
                                        </p:attrNameLst>
                                      </p:cBhvr>
                                      <p:to>
                                        <p:strVal val="visible"/>
                                      </p:to>
                                    </p:set>
                                    <p:animEffect transition="in" filter="wipe(left)">
                                      <p:cBhvr>
                                        <p:cTn id="30" dur="500"/>
                                        <p:tgtEl>
                                          <p:spTgt spid="180239"/>
                                        </p:tgtEl>
                                      </p:cBhvr>
                                    </p:animEffect>
                                  </p:childTnLst>
                                </p:cTn>
                              </p:par>
                            </p:childTnLst>
                          </p:cTn>
                        </p:par>
                        <p:par>
                          <p:cTn id="31" fill="hold">
                            <p:stCondLst>
                              <p:cond delay="2000"/>
                            </p:stCondLst>
                            <p:childTnLst>
                              <p:par>
                                <p:cTn id="32" presetID="1" presetClass="entr" presetSubtype="0" fill="hold" grpId="0" nodeType="afterEffect">
                                  <p:stCondLst>
                                    <p:cond delay="0"/>
                                  </p:stCondLst>
                                  <p:childTnLst>
                                    <p:set>
                                      <p:cBhvr>
                                        <p:cTn id="33" dur="1" fill="hold">
                                          <p:stCondLst>
                                            <p:cond delay="0"/>
                                          </p:stCondLst>
                                        </p:cTn>
                                        <p:tgtEl>
                                          <p:spTgt spid="180238"/>
                                        </p:tgtEl>
                                        <p:attrNameLst>
                                          <p:attrName>style.visibility</p:attrName>
                                        </p:attrNameLst>
                                      </p:cBhvr>
                                      <p:to>
                                        <p:strVal val="visible"/>
                                      </p:to>
                                    </p:se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180235"/>
                                        </p:tgtEl>
                                        <p:attrNameLst>
                                          <p:attrName>style.visibility</p:attrName>
                                        </p:attrNameLst>
                                      </p:cBhvr>
                                      <p:to>
                                        <p:strVal val="visible"/>
                                      </p:to>
                                    </p:set>
                                    <p:animEffect transition="in" filter="wipe(left)">
                                      <p:cBhvr>
                                        <p:cTn id="37" dur="500"/>
                                        <p:tgtEl>
                                          <p:spTgt spid="180235"/>
                                        </p:tgtEl>
                                      </p:cBhvr>
                                    </p:animEffect>
                                  </p:childTnLst>
                                </p:cTn>
                              </p:par>
                            </p:childTnLst>
                          </p:cTn>
                        </p:par>
                        <p:par>
                          <p:cTn id="38" fill="hold">
                            <p:stCondLst>
                              <p:cond delay="2500"/>
                            </p:stCondLst>
                            <p:childTnLst>
                              <p:par>
                                <p:cTn id="39" presetID="22" presetClass="entr" presetSubtype="8" fill="hold" nodeType="after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left)">
                                      <p:cBhvr>
                                        <p:cTn id="41" dur="500"/>
                                        <p:tgtEl>
                                          <p:spTgt spid="2"/>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180234"/>
                                        </p:tgtEl>
                                        <p:attrNameLst>
                                          <p:attrName>style.visibility</p:attrName>
                                        </p:attrNameLst>
                                      </p:cBhvr>
                                      <p:to>
                                        <p:strVal val="visible"/>
                                      </p:to>
                                    </p:set>
                                    <p:animEffect transition="in" filter="wipe(left)">
                                      <p:cBhvr>
                                        <p:cTn id="45" dur="500"/>
                                        <p:tgtEl>
                                          <p:spTgt spid="180234"/>
                                        </p:tgtEl>
                                      </p:cBhvr>
                                    </p:animEffect>
                                  </p:childTnLst>
                                </p:cTn>
                              </p:par>
                            </p:childTnLst>
                          </p:cTn>
                        </p:par>
                        <p:par>
                          <p:cTn id="46" fill="hold">
                            <p:stCondLst>
                              <p:cond delay="3500"/>
                            </p:stCondLst>
                            <p:childTnLst>
                              <p:par>
                                <p:cTn id="47" presetID="22" presetClass="entr" presetSubtype="8" fill="hold" nodeType="afterEffect">
                                  <p:stCondLst>
                                    <p:cond delay="0"/>
                                  </p:stCondLst>
                                  <p:childTnLst>
                                    <p:set>
                                      <p:cBhvr>
                                        <p:cTn id="48" dur="1" fill="hold">
                                          <p:stCondLst>
                                            <p:cond delay="0"/>
                                          </p:stCondLst>
                                        </p:cTn>
                                        <p:tgtEl>
                                          <p:spTgt spid="180241"/>
                                        </p:tgtEl>
                                        <p:attrNameLst>
                                          <p:attrName>style.visibility</p:attrName>
                                        </p:attrNameLst>
                                      </p:cBhvr>
                                      <p:to>
                                        <p:strVal val="visible"/>
                                      </p:to>
                                    </p:set>
                                    <p:animEffect transition="in" filter="wipe(left)">
                                      <p:cBhvr>
                                        <p:cTn id="49" dur="500"/>
                                        <p:tgtEl>
                                          <p:spTgt spid="180241"/>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nodePh="1">
                                  <p:stCondLst>
                                    <p:cond delay="0"/>
                                  </p:stCondLst>
                                  <p:endCondLst>
                                    <p:cond evt="begin" delay="0">
                                      <p:tn val="52"/>
                                    </p:cond>
                                  </p:endCondLst>
                                  <p:childTnLst>
                                    <p:set>
                                      <p:cBhvr>
                                        <p:cTn id="53" dur="1" fill="hold">
                                          <p:stCondLst>
                                            <p:cond delay="0"/>
                                          </p:stCondLst>
                                        </p:cTn>
                                        <p:tgtEl>
                                          <p:spTgt spid="180242"/>
                                        </p:tgtEl>
                                        <p:attrNameLst>
                                          <p:attrName>style.visibility</p:attrName>
                                        </p:attrNameLst>
                                      </p:cBhvr>
                                      <p:to>
                                        <p:strVal val="visible"/>
                                      </p:to>
                                    </p:set>
                                    <p:anim calcmode="lin" valueType="num">
                                      <p:cBhvr additive="base">
                                        <p:cTn id="54" dur="500" fill="hold"/>
                                        <p:tgtEl>
                                          <p:spTgt spid="180242"/>
                                        </p:tgtEl>
                                        <p:attrNameLst>
                                          <p:attrName>ppt_x</p:attrName>
                                        </p:attrNameLst>
                                      </p:cBhvr>
                                      <p:tavLst>
                                        <p:tav tm="0">
                                          <p:val>
                                            <p:strVal val="0-#ppt_w/2"/>
                                          </p:val>
                                        </p:tav>
                                        <p:tav tm="100000">
                                          <p:val>
                                            <p:strVal val="#ppt_x"/>
                                          </p:val>
                                        </p:tav>
                                      </p:tavLst>
                                    </p:anim>
                                    <p:anim calcmode="lin" valueType="num">
                                      <p:cBhvr additive="base">
                                        <p:cTn id="55" dur="500" fill="hold"/>
                                        <p:tgtEl>
                                          <p:spTgt spid="180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34" grpId="0" animBg="1"/>
      <p:bldP spid="180235" grpId="0" animBg="1"/>
      <p:bldP spid="180236" grpId="0" animBg="1"/>
      <p:bldP spid="180237" grpId="0"/>
      <p:bldP spid="180238" grpId="0"/>
      <p:bldP spid="180239" grpId="0" animBg="1"/>
      <p:bldP spid="180242" grpId="0"/>
      <p:bldP spid="18024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Line 2"/>
          <p:cNvSpPr>
            <a:spLocks noChangeShapeType="1"/>
          </p:cNvSpPr>
          <p:nvPr/>
        </p:nvSpPr>
        <p:spPr bwMode="auto">
          <a:xfrm flipH="1">
            <a:off x="1590675" y="2270125"/>
            <a:ext cx="1458913" cy="0"/>
          </a:xfrm>
          <a:prstGeom prst="line">
            <a:avLst/>
          </a:prstGeom>
          <a:noFill/>
          <a:ln w="9525">
            <a:solidFill>
              <a:schemeClr val="tx1"/>
            </a:solidFill>
            <a:round/>
            <a:headEnd type="triangle" w="lg" len="lg"/>
            <a:tailEnd/>
          </a:ln>
        </p:spPr>
        <p:txBody>
          <a:bodyPr/>
          <a:lstStyle/>
          <a:p>
            <a:endParaRPr lang="en-US"/>
          </a:p>
        </p:txBody>
      </p:sp>
      <p:graphicFrame>
        <p:nvGraphicFramePr>
          <p:cNvPr id="181251" name="Object 2"/>
          <p:cNvGraphicFramePr>
            <a:graphicFrameLocks noChangeAspect="1"/>
          </p:cNvGraphicFramePr>
          <p:nvPr/>
        </p:nvGraphicFramePr>
        <p:xfrm>
          <a:off x="1168400" y="2354263"/>
          <a:ext cx="330200" cy="392112"/>
        </p:xfrm>
        <a:graphic>
          <a:graphicData uri="http://schemas.openxmlformats.org/presentationml/2006/ole">
            <p:oleObj spid="_x0000_s23554" name="Equation" r:id="rId3" imgW="126720" imgH="152280" progId="Equation.3">
              <p:embed/>
            </p:oleObj>
          </a:graphicData>
        </a:graphic>
      </p:graphicFrame>
      <p:sp>
        <p:nvSpPr>
          <p:cNvPr id="181252" name="Line 4"/>
          <p:cNvSpPr>
            <a:spLocks noChangeShapeType="1"/>
          </p:cNvSpPr>
          <p:nvPr/>
        </p:nvSpPr>
        <p:spPr bwMode="auto">
          <a:xfrm flipH="1">
            <a:off x="1620838" y="763588"/>
            <a:ext cx="1295400" cy="0"/>
          </a:xfrm>
          <a:prstGeom prst="line">
            <a:avLst/>
          </a:prstGeom>
          <a:noFill/>
          <a:ln w="9525">
            <a:solidFill>
              <a:schemeClr val="tx1"/>
            </a:solidFill>
            <a:round/>
            <a:headEnd type="triangle" w="lg" len="lg"/>
            <a:tailEnd/>
          </a:ln>
        </p:spPr>
        <p:txBody>
          <a:bodyPr/>
          <a:lstStyle/>
          <a:p>
            <a:endParaRPr lang="en-US"/>
          </a:p>
        </p:txBody>
      </p:sp>
      <p:sp>
        <p:nvSpPr>
          <p:cNvPr id="181253" name="Line 5"/>
          <p:cNvSpPr>
            <a:spLocks noChangeShapeType="1"/>
          </p:cNvSpPr>
          <p:nvPr/>
        </p:nvSpPr>
        <p:spPr bwMode="auto">
          <a:xfrm flipH="1">
            <a:off x="6859588" y="3506788"/>
            <a:ext cx="2133600" cy="0"/>
          </a:xfrm>
          <a:prstGeom prst="line">
            <a:avLst/>
          </a:prstGeom>
          <a:noFill/>
          <a:ln w="9525">
            <a:solidFill>
              <a:schemeClr val="tx1"/>
            </a:solidFill>
            <a:round/>
            <a:headEnd type="triangle" w="lg" len="lg"/>
            <a:tailEnd/>
          </a:ln>
        </p:spPr>
        <p:txBody>
          <a:bodyPr/>
          <a:lstStyle/>
          <a:p>
            <a:endParaRPr lang="en-US"/>
          </a:p>
        </p:txBody>
      </p:sp>
      <p:sp>
        <p:nvSpPr>
          <p:cNvPr id="181254" name="Rectangle 6"/>
          <p:cNvSpPr>
            <a:spLocks noChangeArrowheads="1"/>
          </p:cNvSpPr>
          <p:nvPr/>
        </p:nvSpPr>
        <p:spPr bwMode="auto">
          <a:xfrm>
            <a:off x="1239838" y="306388"/>
            <a:ext cx="341312" cy="519112"/>
          </a:xfrm>
          <a:prstGeom prst="rect">
            <a:avLst/>
          </a:prstGeom>
          <a:noFill/>
          <a:ln w="9525">
            <a:noFill/>
            <a:miter lim="800000"/>
            <a:headEnd/>
            <a:tailEnd/>
          </a:ln>
        </p:spPr>
        <p:txBody>
          <a:bodyPr wrap="none">
            <a:spAutoFit/>
          </a:bodyPr>
          <a:lstStyle/>
          <a:p>
            <a:r>
              <a:rPr lang="en-US" sz="2800" i="1">
                <a:latin typeface="Times New Roman" pitchFamily="18" charset="0"/>
              </a:rPr>
              <a:t>x</a:t>
            </a:r>
          </a:p>
        </p:txBody>
      </p:sp>
      <p:sp>
        <p:nvSpPr>
          <p:cNvPr id="181255" name="AutoShape 7"/>
          <p:cNvSpPr>
            <a:spLocks noChangeArrowheads="1"/>
          </p:cNvSpPr>
          <p:nvPr/>
        </p:nvSpPr>
        <p:spPr bwMode="auto">
          <a:xfrm>
            <a:off x="3049588" y="2058988"/>
            <a:ext cx="990600" cy="762000"/>
          </a:xfrm>
          <a:prstGeom prst="flowChartDelay">
            <a:avLst/>
          </a:prstGeom>
          <a:solidFill>
            <a:schemeClr val="accent1"/>
          </a:solidFill>
          <a:ln w="9525">
            <a:noFill/>
            <a:miter lim="800000"/>
            <a:headEnd/>
            <a:tailEnd/>
          </a:ln>
        </p:spPr>
        <p:txBody>
          <a:bodyPr wrap="none" anchor="ctr"/>
          <a:lstStyle/>
          <a:p>
            <a:endParaRPr lang="en-US"/>
          </a:p>
        </p:txBody>
      </p:sp>
      <p:sp>
        <p:nvSpPr>
          <p:cNvPr id="181256" name="Line 8"/>
          <p:cNvSpPr>
            <a:spLocks noChangeShapeType="1"/>
          </p:cNvSpPr>
          <p:nvPr/>
        </p:nvSpPr>
        <p:spPr bwMode="auto">
          <a:xfrm flipH="1">
            <a:off x="4954588" y="3354388"/>
            <a:ext cx="914400" cy="0"/>
          </a:xfrm>
          <a:prstGeom prst="line">
            <a:avLst/>
          </a:prstGeom>
          <a:noFill/>
          <a:ln w="9525">
            <a:solidFill>
              <a:schemeClr val="tx1"/>
            </a:solidFill>
            <a:round/>
            <a:headEnd type="triangle" w="lg" len="lg"/>
            <a:tailEnd/>
          </a:ln>
        </p:spPr>
        <p:txBody>
          <a:bodyPr/>
          <a:lstStyle/>
          <a:p>
            <a:endParaRPr lang="en-US"/>
          </a:p>
        </p:txBody>
      </p:sp>
      <p:sp>
        <p:nvSpPr>
          <p:cNvPr id="181257" name="Line 9"/>
          <p:cNvSpPr>
            <a:spLocks noChangeShapeType="1"/>
          </p:cNvSpPr>
          <p:nvPr/>
        </p:nvSpPr>
        <p:spPr bwMode="auto">
          <a:xfrm flipH="1">
            <a:off x="5183188" y="3201988"/>
            <a:ext cx="609600" cy="0"/>
          </a:xfrm>
          <a:prstGeom prst="line">
            <a:avLst/>
          </a:prstGeom>
          <a:noFill/>
          <a:ln w="9525">
            <a:solidFill>
              <a:schemeClr val="tx1"/>
            </a:solidFill>
            <a:round/>
            <a:headEnd type="triangle" w="lg" len="lg"/>
            <a:tailEnd/>
          </a:ln>
        </p:spPr>
        <p:txBody>
          <a:bodyPr/>
          <a:lstStyle/>
          <a:p>
            <a:endParaRPr lang="en-US"/>
          </a:p>
        </p:txBody>
      </p:sp>
      <p:sp>
        <p:nvSpPr>
          <p:cNvPr id="181258" name="Line 10"/>
          <p:cNvSpPr>
            <a:spLocks noChangeShapeType="1"/>
          </p:cNvSpPr>
          <p:nvPr/>
        </p:nvSpPr>
        <p:spPr bwMode="auto">
          <a:xfrm>
            <a:off x="4954588" y="2439988"/>
            <a:ext cx="0" cy="914400"/>
          </a:xfrm>
          <a:prstGeom prst="line">
            <a:avLst/>
          </a:prstGeom>
          <a:noFill/>
          <a:ln w="9525">
            <a:solidFill>
              <a:schemeClr val="tx1"/>
            </a:solidFill>
            <a:round/>
            <a:headEnd/>
            <a:tailEnd/>
          </a:ln>
        </p:spPr>
        <p:txBody>
          <a:bodyPr/>
          <a:lstStyle/>
          <a:p>
            <a:endParaRPr lang="en-US"/>
          </a:p>
        </p:txBody>
      </p:sp>
      <p:sp>
        <p:nvSpPr>
          <p:cNvPr id="181259" name="Line 11"/>
          <p:cNvSpPr>
            <a:spLocks noChangeShapeType="1"/>
          </p:cNvSpPr>
          <p:nvPr/>
        </p:nvSpPr>
        <p:spPr bwMode="auto">
          <a:xfrm flipH="1">
            <a:off x="4040188" y="2439988"/>
            <a:ext cx="914400" cy="0"/>
          </a:xfrm>
          <a:prstGeom prst="line">
            <a:avLst/>
          </a:prstGeom>
          <a:noFill/>
          <a:ln w="9525">
            <a:solidFill>
              <a:schemeClr val="tx1"/>
            </a:solidFill>
            <a:round/>
            <a:headEnd/>
            <a:tailEnd/>
          </a:ln>
        </p:spPr>
        <p:txBody>
          <a:bodyPr/>
          <a:lstStyle/>
          <a:p>
            <a:endParaRPr lang="en-US"/>
          </a:p>
        </p:txBody>
      </p:sp>
      <p:sp>
        <p:nvSpPr>
          <p:cNvPr id="181260" name="Line 12"/>
          <p:cNvSpPr>
            <a:spLocks noChangeShapeType="1"/>
          </p:cNvSpPr>
          <p:nvPr/>
        </p:nvSpPr>
        <p:spPr bwMode="auto">
          <a:xfrm flipH="1" flipV="1">
            <a:off x="5183188" y="915988"/>
            <a:ext cx="0" cy="2286000"/>
          </a:xfrm>
          <a:prstGeom prst="line">
            <a:avLst/>
          </a:prstGeom>
          <a:noFill/>
          <a:ln w="9525">
            <a:solidFill>
              <a:schemeClr val="tx1"/>
            </a:solidFill>
            <a:round/>
            <a:headEnd/>
            <a:tailEnd/>
          </a:ln>
        </p:spPr>
        <p:txBody>
          <a:bodyPr/>
          <a:lstStyle/>
          <a:p>
            <a:endParaRPr lang="en-US"/>
          </a:p>
        </p:txBody>
      </p:sp>
      <p:sp>
        <p:nvSpPr>
          <p:cNvPr id="181261" name="Line 13"/>
          <p:cNvSpPr>
            <a:spLocks noChangeShapeType="1"/>
          </p:cNvSpPr>
          <p:nvPr/>
        </p:nvSpPr>
        <p:spPr bwMode="auto">
          <a:xfrm flipH="1">
            <a:off x="3887788" y="915988"/>
            <a:ext cx="1295400" cy="0"/>
          </a:xfrm>
          <a:prstGeom prst="line">
            <a:avLst/>
          </a:prstGeom>
          <a:noFill/>
          <a:ln w="9525">
            <a:solidFill>
              <a:schemeClr val="tx1"/>
            </a:solidFill>
            <a:round/>
            <a:headEnd/>
            <a:tailEnd/>
          </a:ln>
        </p:spPr>
        <p:txBody>
          <a:bodyPr/>
          <a:lstStyle/>
          <a:p>
            <a:endParaRPr lang="en-US"/>
          </a:p>
        </p:txBody>
      </p:sp>
      <p:graphicFrame>
        <p:nvGraphicFramePr>
          <p:cNvPr id="181262" name="Object 3"/>
          <p:cNvGraphicFramePr>
            <a:graphicFrameLocks noChangeAspect="1"/>
          </p:cNvGraphicFramePr>
          <p:nvPr/>
        </p:nvGraphicFramePr>
        <p:xfrm>
          <a:off x="4108450" y="347663"/>
          <a:ext cx="688975" cy="490537"/>
        </p:xfrm>
        <a:graphic>
          <a:graphicData uri="http://schemas.openxmlformats.org/presentationml/2006/ole">
            <p:oleObj spid="_x0000_s23555" name="Equation" r:id="rId4" imgW="266400" imgH="190440" progId="Equation.3">
              <p:embed/>
            </p:oleObj>
          </a:graphicData>
        </a:graphic>
      </p:graphicFrame>
      <p:grpSp>
        <p:nvGrpSpPr>
          <p:cNvPr id="2" name="Group 15"/>
          <p:cNvGrpSpPr>
            <a:grpSpLocks/>
          </p:cNvGrpSpPr>
          <p:nvPr/>
        </p:nvGrpSpPr>
        <p:grpSpPr bwMode="auto">
          <a:xfrm>
            <a:off x="5716588" y="3125788"/>
            <a:ext cx="1143000" cy="685800"/>
            <a:chOff x="3504" y="1872"/>
            <a:chExt cx="720" cy="432"/>
          </a:xfrm>
        </p:grpSpPr>
        <p:sp>
          <p:nvSpPr>
            <p:cNvPr id="23598" name="AutoShape 16"/>
            <p:cNvSpPr>
              <a:spLocks noChangeArrowheads="1"/>
            </p:cNvSpPr>
            <p:nvPr/>
          </p:nvSpPr>
          <p:spPr bwMode="auto">
            <a:xfrm flipH="1" flipV="1">
              <a:off x="3504" y="1872"/>
              <a:ext cx="528" cy="432"/>
            </a:xfrm>
            <a:prstGeom prst="flowChartOnlineStorage">
              <a:avLst/>
            </a:prstGeom>
            <a:solidFill>
              <a:schemeClr val="accent1"/>
            </a:solidFill>
            <a:ln w="9525">
              <a:noFill/>
              <a:miter lim="800000"/>
              <a:headEnd/>
              <a:tailEnd/>
            </a:ln>
          </p:spPr>
          <p:txBody>
            <a:bodyPr wrap="none" anchor="ctr"/>
            <a:lstStyle/>
            <a:p>
              <a:endParaRPr lang="en-US"/>
            </a:p>
          </p:txBody>
        </p:sp>
        <p:sp>
          <p:nvSpPr>
            <p:cNvPr id="23599" name="AutoShape 17"/>
            <p:cNvSpPr>
              <a:spLocks noChangeArrowheads="1"/>
            </p:cNvSpPr>
            <p:nvPr/>
          </p:nvSpPr>
          <p:spPr bwMode="auto">
            <a:xfrm rot="5400000">
              <a:off x="3840" y="1968"/>
              <a:ext cx="432" cy="240"/>
            </a:xfrm>
            <a:prstGeom prst="triangle">
              <a:avLst>
                <a:gd name="adj" fmla="val 50000"/>
              </a:avLst>
            </a:prstGeom>
            <a:solidFill>
              <a:schemeClr val="accent1"/>
            </a:solidFill>
            <a:ln w="9525">
              <a:noFill/>
              <a:miter lim="800000"/>
              <a:headEnd/>
              <a:tailEnd/>
            </a:ln>
          </p:spPr>
          <p:txBody>
            <a:bodyPr wrap="none" anchor="ctr"/>
            <a:lstStyle/>
            <a:p>
              <a:endParaRPr lang="en-US"/>
            </a:p>
          </p:txBody>
        </p:sp>
        <p:sp>
          <p:nvSpPr>
            <p:cNvPr id="23600" name="Line 18"/>
            <p:cNvSpPr>
              <a:spLocks noChangeShapeType="1"/>
            </p:cNvSpPr>
            <p:nvPr/>
          </p:nvSpPr>
          <p:spPr bwMode="auto">
            <a:xfrm>
              <a:off x="4032" y="1944"/>
              <a:ext cx="144" cy="144"/>
            </a:xfrm>
            <a:prstGeom prst="line">
              <a:avLst/>
            </a:prstGeom>
            <a:noFill/>
            <a:ln w="38100">
              <a:solidFill>
                <a:schemeClr val="accent1"/>
              </a:solidFill>
              <a:round/>
              <a:headEnd/>
              <a:tailEnd/>
            </a:ln>
          </p:spPr>
          <p:txBody>
            <a:bodyPr/>
            <a:lstStyle/>
            <a:p>
              <a:endParaRPr lang="en-US"/>
            </a:p>
          </p:txBody>
        </p:sp>
        <p:sp>
          <p:nvSpPr>
            <p:cNvPr id="23601" name="Arc 19"/>
            <p:cNvSpPr>
              <a:spLocks/>
            </p:cNvSpPr>
            <p:nvPr/>
          </p:nvSpPr>
          <p:spPr bwMode="auto">
            <a:xfrm rot="1576995">
              <a:off x="3934" y="1956"/>
              <a:ext cx="288" cy="72"/>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70" y="-1"/>
                  </a:moveTo>
                  <a:cubicBezTo>
                    <a:pt x="12032" y="93"/>
                    <a:pt x="21600" y="9735"/>
                    <a:pt x="21600" y="21599"/>
                  </a:cubicBezTo>
                </a:path>
                <a:path w="21600" h="21599" stroke="0" extrusionOk="0">
                  <a:moveTo>
                    <a:pt x="170" y="-1"/>
                  </a:moveTo>
                  <a:cubicBezTo>
                    <a:pt x="12032" y="93"/>
                    <a:pt x="21600" y="9735"/>
                    <a:pt x="21600" y="21599"/>
                  </a:cubicBezTo>
                  <a:lnTo>
                    <a:pt x="0" y="21599"/>
                  </a:lnTo>
                  <a:close/>
                </a:path>
              </a:pathLst>
            </a:custGeom>
            <a:noFill/>
            <a:ln w="57150">
              <a:solidFill>
                <a:schemeClr val="accent1"/>
              </a:solidFill>
              <a:round/>
              <a:headEnd/>
              <a:tailEnd/>
            </a:ln>
          </p:spPr>
          <p:txBody>
            <a:bodyPr wrap="none" anchor="ctr"/>
            <a:lstStyle/>
            <a:p>
              <a:endParaRPr lang="en-US"/>
            </a:p>
          </p:txBody>
        </p:sp>
        <p:sp>
          <p:nvSpPr>
            <p:cNvPr id="23602" name="Arc 20"/>
            <p:cNvSpPr>
              <a:spLocks/>
            </p:cNvSpPr>
            <p:nvPr/>
          </p:nvSpPr>
          <p:spPr bwMode="auto">
            <a:xfrm rot="20012228" flipV="1">
              <a:off x="3934" y="2147"/>
              <a:ext cx="288" cy="72"/>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70" y="-1"/>
                  </a:moveTo>
                  <a:cubicBezTo>
                    <a:pt x="12032" y="93"/>
                    <a:pt x="21600" y="9735"/>
                    <a:pt x="21600" y="21599"/>
                  </a:cubicBezTo>
                </a:path>
                <a:path w="21600" h="21599" stroke="0" extrusionOk="0">
                  <a:moveTo>
                    <a:pt x="170" y="-1"/>
                  </a:moveTo>
                  <a:cubicBezTo>
                    <a:pt x="12032" y="93"/>
                    <a:pt x="21600" y="9735"/>
                    <a:pt x="21600" y="21599"/>
                  </a:cubicBezTo>
                  <a:lnTo>
                    <a:pt x="0" y="21599"/>
                  </a:lnTo>
                  <a:close/>
                </a:path>
              </a:pathLst>
            </a:custGeom>
            <a:noFill/>
            <a:ln w="38100">
              <a:solidFill>
                <a:schemeClr val="accent1"/>
              </a:solidFill>
              <a:round/>
              <a:headEnd/>
              <a:tailEnd/>
            </a:ln>
          </p:spPr>
          <p:txBody>
            <a:bodyPr wrap="none" anchor="ctr"/>
            <a:lstStyle/>
            <a:p>
              <a:endParaRPr lang="en-US"/>
            </a:p>
          </p:txBody>
        </p:sp>
        <p:sp>
          <p:nvSpPr>
            <p:cNvPr id="23603" name="Arc 21"/>
            <p:cNvSpPr>
              <a:spLocks/>
            </p:cNvSpPr>
            <p:nvPr/>
          </p:nvSpPr>
          <p:spPr bwMode="auto">
            <a:xfrm rot="19803203" flipV="1">
              <a:off x="3936" y="2112"/>
              <a:ext cx="288" cy="72"/>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70" y="-1"/>
                  </a:moveTo>
                  <a:cubicBezTo>
                    <a:pt x="12032" y="93"/>
                    <a:pt x="21600" y="9735"/>
                    <a:pt x="21600" y="21599"/>
                  </a:cubicBezTo>
                </a:path>
                <a:path w="21600" h="21599" stroke="0" extrusionOk="0">
                  <a:moveTo>
                    <a:pt x="170" y="-1"/>
                  </a:moveTo>
                  <a:cubicBezTo>
                    <a:pt x="12032" y="93"/>
                    <a:pt x="21600" y="9735"/>
                    <a:pt x="21600" y="21599"/>
                  </a:cubicBezTo>
                  <a:lnTo>
                    <a:pt x="0" y="21599"/>
                  </a:lnTo>
                  <a:close/>
                </a:path>
              </a:pathLst>
            </a:custGeom>
            <a:noFill/>
            <a:ln w="57150">
              <a:solidFill>
                <a:schemeClr val="accent1"/>
              </a:solidFill>
              <a:round/>
              <a:headEnd/>
              <a:tailEnd/>
            </a:ln>
          </p:spPr>
          <p:txBody>
            <a:bodyPr wrap="none" anchor="ctr"/>
            <a:lstStyle/>
            <a:p>
              <a:endParaRPr lang="en-US"/>
            </a:p>
          </p:txBody>
        </p:sp>
      </p:grpSp>
      <p:graphicFrame>
        <p:nvGraphicFramePr>
          <p:cNvPr id="181270" name="Object 4"/>
          <p:cNvGraphicFramePr>
            <a:graphicFrameLocks noChangeAspect="1"/>
          </p:cNvGraphicFramePr>
          <p:nvPr/>
        </p:nvGraphicFramePr>
        <p:xfrm>
          <a:off x="1231900" y="917575"/>
          <a:ext cx="361950" cy="492125"/>
        </p:xfrm>
        <a:graphic>
          <a:graphicData uri="http://schemas.openxmlformats.org/presentationml/2006/ole">
            <p:oleObj spid="_x0000_s23556" name="Equation" r:id="rId5" imgW="139680" imgH="190440" progId="Equation.3">
              <p:embed/>
            </p:oleObj>
          </a:graphicData>
        </a:graphic>
      </p:graphicFrame>
      <p:sp>
        <p:nvSpPr>
          <p:cNvPr id="181271" name="AutoShape 23"/>
          <p:cNvSpPr>
            <a:spLocks noChangeArrowheads="1"/>
          </p:cNvSpPr>
          <p:nvPr/>
        </p:nvSpPr>
        <p:spPr bwMode="auto">
          <a:xfrm>
            <a:off x="2897188" y="534988"/>
            <a:ext cx="990600" cy="762000"/>
          </a:xfrm>
          <a:prstGeom prst="flowChartDelay">
            <a:avLst/>
          </a:prstGeom>
          <a:solidFill>
            <a:schemeClr val="accent1"/>
          </a:solidFill>
          <a:ln w="9525">
            <a:noFill/>
            <a:miter lim="800000"/>
            <a:headEnd/>
            <a:tailEnd/>
          </a:ln>
        </p:spPr>
        <p:txBody>
          <a:bodyPr wrap="none" anchor="ctr"/>
          <a:lstStyle/>
          <a:p>
            <a:endParaRPr lang="en-US"/>
          </a:p>
        </p:txBody>
      </p:sp>
      <p:sp>
        <p:nvSpPr>
          <p:cNvPr id="181272" name="Line 24"/>
          <p:cNvSpPr>
            <a:spLocks noChangeShapeType="1"/>
          </p:cNvSpPr>
          <p:nvPr/>
        </p:nvSpPr>
        <p:spPr bwMode="auto">
          <a:xfrm flipH="1">
            <a:off x="1620838" y="1146175"/>
            <a:ext cx="1295400" cy="0"/>
          </a:xfrm>
          <a:prstGeom prst="line">
            <a:avLst/>
          </a:prstGeom>
          <a:noFill/>
          <a:ln w="9525">
            <a:solidFill>
              <a:schemeClr val="tx1"/>
            </a:solidFill>
            <a:round/>
            <a:headEnd type="triangle" w="lg" len="lg"/>
            <a:tailEnd/>
          </a:ln>
        </p:spPr>
        <p:txBody>
          <a:bodyPr/>
          <a:lstStyle/>
          <a:p>
            <a:endParaRPr lang="en-US"/>
          </a:p>
        </p:txBody>
      </p:sp>
      <p:sp>
        <p:nvSpPr>
          <p:cNvPr id="181273" name="Line 25"/>
          <p:cNvSpPr>
            <a:spLocks noChangeShapeType="1"/>
          </p:cNvSpPr>
          <p:nvPr/>
        </p:nvSpPr>
        <p:spPr bwMode="auto">
          <a:xfrm flipH="1">
            <a:off x="1652588" y="2635250"/>
            <a:ext cx="1382712" cy="0"/>
          </a:xfrm>
          <a:prstGeom prst="line">
            <a:avLst/>
          </a:prstGeom>
          <a:noFill/>
          <a:ln w="9525">
            <a:solidFill>
              <a:schemeClr val="tx1"/>
            </a:solidFill>
            <a:round/>
            <a:headEnd type="triangle" w="lg" len="lg"/>
            <a:tailEnd/>
          </a:ln>
        </p:spPr>
        <p:txBody>
          <a:bodyPr/>
          <a:lstStyle/>
          <a:p>
            <a:endParaRPr lang="en-US"/>
          </a:p>
        </p:txBody>
      </p:sp>
      <p:sp>
        <p:nvSpPr>
          <p:cNvPr id="181274" name="Line 26"/>
          <p:cNvSpPr>
            <a:spLocks noChangeShapeType="1"/>
          </p:cNvSpPr>
          <p:nvPr/>
        </p:nvSpPr>
        <p:spPr bwMode="auto">
          <a:xfrm flipH="1" flipV="1">
            <a:off x="1557338" y="3735388"/>
            <a:ext cx="1563687" cy="0"/>
          </a:xfrm>
          <a:prstGeom prst="line">
            <a:avLst/>
          </a:prstGeom>
          <a:noFill/>
          <a:ln w="9525">
            <a:solidFill>
              <a:schemeClr val="tx1"/>
            </a:solidFill>
            <a:round/>
            <a:headEnd type="triangle" w="lg" len="lg"/>
            <a:tailEnd/>
          </a:ln>
        </p:spPr>
        <p:txBody>
          <a:bodyPr/>
          <a:lstStyle/>
          <a:p>
            <a:endParaRPr lang="en-US"/>
          </a:p>
        </p:txBody>
      </p:sp>
      <p:sp>
        <p:nvSpPr>
          <p:cNvPr id="181275" name="AutoShape 27"/>
          <p:cNvSpPr>
            <a:spLocks noChangeArrowheads="1"/>
          </p:cNvSpPr>
          <p:nvPr/>
        </p:nvSpPr>
        <p:spPr bwMode="auto">
          <a:xfrm>
            <a:off x="3125788" y="3659188"/>
            <a:ext cx="1066800" cy="815975"/>
          </a:xfrm>
          <a:prstGeom prst="flowChartDelay">
            <a:avLst/>
          </a:prstGeom>
          <a:solidFill>
            <a:schemeClr val="accent1"/>
          </a:solidFill>
          <a:ln w="9525">
            <a:noFill/>
            <a:miter lim="800000"/>
            <a:headEnd/>
            <a:tailEnd/>
          </a:ln>
        </p:spPr>
        <p:txBody>
          <a:bodyPr wrap="none" anchor="ctr"/>
          <a:lstStyle/>
          <a:p>
            <a:endParaRPr lang="en-US"/>
          </a:p>
        </p:txBody>
      </p:sp>
      <p:sp>
        <p:nvSpPr>
          <p:cNvPr id="181276" name="Line 28"/>
          <p:cNvSpPr>
            <a:spLocks noChangeShapeType="1"/>
          </p:cNvSpPr>
          <p:nvPr/>
        </p:nvSpPr>
        <p:spPr bwMode="auto">
          <a:xfrm flipH="1">
            <a:off x="4954588" y="3582988"/>
            <a:ext cx="890587" cy="1587"/>
          </a:xfrm>
          <a:prstGeom prst="line">
            <a:avLst/>
          </a:prstGeom>
          <a:noFill/>
          <a:ln w="9525">
            <a:solidFill>
              <a:schemeClr val="tx1"/>
            </a:solidFill>
            <a:round/>
            <a:headEnd type="triangle" w="lg" len="lg"/>
            <a:tailEnd/>
          </a:ln>
        </p:spPr>
        <p:txBody>
          <a:bodyPr/>
          <a:lstStyle/>
          <a:p>
            <a:endParaRPr lang="en-US"/>
          </a:p>
        </p:txBody>
      </p:sp>
      <p:sp>
        <p:nvSpPr>
          <p:cNvPr id="181277" name="Line 29"/>
          <p:cNvSpPr>
            <a:spLocks noChangeShapeType="1"/>
          </p:cNvSpPr>
          <p:nvPr/>
        </p:nvSpPr>
        <p:spPr bwMode="auto">
          <a:xfrm>
            <a:off x="4954588" y="3582988"/>
            <a:ext cx="1587" cy="430212"/>
          </a:xfrm>
          <a:prstGeom prst="line">
            <a:avLst/>
          </a:prstGeom>
          <a:noFill/>
          <a:ln w="9525">
            <a:solidFill>
              <a:schemeClr val="tx1"/>
            </a:solidFill>
            <a:round/>
            <a:headEnd/>
            <a:tailEnd/>
          </a:ln>
        </p:spPr>
        <p:txBody>
          <a:bodyPr/>
          <a:lstStyle/>
          <a:p>
            <a:endParaRPr lang="en-US"/>
          </a:p>
        </p:txBody>
      </p:sp>
      <p:sp>
        <p:nvSpPr>
          <p:cNvPr id="181278" name="Line 30"/>
          <p:cNvSpPr>
            <a:spLocks noChangeShapeType="1"/>
          </p:cNvSpPr>
          <p:nvPr/>
        </p:nvSpPr>
        <p:spPr bwMode="auto">
          <a:xfrm flipH="1">
            <a:off x="4175125" y="4040188"/>
            <a:ext cx="779463" cy="1587"/>
          </a:xfrm>
          <a:prstGeom prst="line">
            <a:avLst/>
          </a:prstGeom>
          <a:noFill/>
          <a:ln w="9525">
            <a:solidFill>
              <a:schemeClr val="tx1"/>
            </a:solidFill>
            <a:round/>
            <a:headEnd/>
            <a:tailEnd/>
          </a:ln>
        </p:spPr>
        <p:txBody>
          <a:bodyPr/>
          <a:lstStyle/>
          <a:p>
            <a:endParaRPr lang="en-US"/>
          </a:p>
        </p:txBody>
      </p:sp>
      <p:graphicFrame>
        <p:nvGraphicFramePr>
          <p:cNvPr id="181279" name="Object 5"/>
          <p:cNvGraphicFramePr>
            <a:graphicFrameLocks noChangeAspect="1"/>
          </p:cNvGraphicFramePr>
          <p:nvPr/>
        </p:nvGraphicFramePr>
        <p:xfrm>
          <a:off x="4291013" y="4116388"/>
          <a:ext cx="728662" cy="517525"/>
        </p:xfrm>
        <a:graphic>
          <a:graphicData uri="http://schemas.openxmlformats.org/presentationml/2006/ole">
            <p:oleObj spid="_x0000_s23557" name="Equation" r:id="rId6" imgW="266400" imgH="190440" progId="Equation.3">
              <p:embed/>
            </p:oleObj>
          </a:graphicData>
        </a:graphic>
      </p:graphicFrame>
      <p:sp>
        <p:nvSpPr>
          <p:cNvPr id="181280" name="Line 32"/>
          <p:cNvSpPr>
            <a:spLocks noChangeShapeType="1"/>
          </p:cNvSpPr>
          <p:nvPr/>
        </p:nvSpPr>
        <p:spPr bwMode="auto">
          <a:xfrm flipH="1" flipV="1">
            <a:off x="1539875" y="4038600"/>
            <a:ext cx="1581150" cy="1588"/>
          </a:xfrm>
          <a:prstGeom prst="line">
            <a:avLst/>
          </a:prstGeom>
          <a:noFill/>
          <a:ln w="9525">
            <a:solidFill>
              <a:schemeClr val="tx1"/>
            </a:solidFill>
            <a:round/>
            <a:headEnd type="triangle" w="lg" len="lg"/>
            <a:tailEnd/>
          </a:ln>
        </p:spPr>
        <p:txBody>
          <a:bodyPr/>
          <a:lstStyle/>
          <a:p>
            <a:endParaRPr lang="en-US"/>
          </a:p>
        </p:txBody>
      </p:sp>
      <p:sp>
        <p:nvSpPr>
          <p:cNvPr id="181281" name="Line 33"/>
          <p:cNvSpPr>
            <a:spLocks noChangeShapeType="1"/>
          </p:cNvSpPr>
          <p:nvPr/>
        </p:nvSpPr>
        <p:spPr bwMode="auto">
          <a:xfrm flipH="1">
            <a:off x="1558925" y="4268788"/>
            <a:ext cx="1562100" cy="0"/>
          </a:xfrm>
          <a:prstGeom prst="line">
            <a:avLst/>
          </a:prstGeom>
          <a:noFill/>
          <a:ln w="9525">
            <a:solidFill>
              <a:schemeClr val="tx1"/>
            </a:solidFill>
            <a:round/>
            <a:headEnd type="triangle" w="lg" len="lg"/>
            <a:tailEnd/>
          </a:ln>
        </p:spPr>
        <p:txBody>
          <a:bodyPr/>
          <a:lstStyle/>
          <a:p>
            <a:endParaRPr lang="en-US"/>
          </a:p>
        </p:txBody>
      </p:sp>
      <p:graphicFrame>
        <p:nvGraphicFramePr>
          <p:cNvPr id="181282" name="Object 6"/>
          <p:cNvGraphicFramePr>
            <a:graphicFrameLocks noChangeAspect="1"/>
          </p:cNvGraphicFramePr>
          <p:nvPr/>
        </p:nvGraphicFramePr>
        <p:xfrm>
          <a:off x="1046163" y="6129338"/>
          <a:ext cx="381000" cy="457200"/>
        </p:xfrm>
        <a:graphic>
          <a:graphicData uri="http://schemas.openxmlformats.org/presentationml/2006/ole">
            <p:oleObj spid="_x0000_s23558" name="Equation" r:id="rId7" imgW="126720" imgH="152280" progId="Equation.3">
              <p:embed/>
            </p:oleObj>
          </a:graphicData>
        </a:graphic>
      </p:graphicFrame>
      <p:sp>
        <p:nvSpPr>
          <p:cNvPr id="181283" name="Line 35"/>
          <p:cNvSpPr>
            <a:spLocks noChangeShapeType="1"/>
          </p:cNvSpPr>
          <p:nvPr/>
        </p:nvSpPr>
        <p:spPr bwMode="auto">
          <a:xfrm flipH="1">
            <a:off x="1536700" y="5640388"/>
            <a:ext cx="1431925" cy="1587"/>
          </a:xfrm>
          <a:prstGeom prst="line">
            <a:avLst/>
          </a:prstGeom>
          <a:noFill/>
          <a:ln w="9525">
            <a:solidFill>
              <a:schemeClr val="tx1"/>
            </a:solidFill>
            <a:round/>
            <a:headEnd type="triangle" w="lg" len="lg"/>
            <a:tailEnd/>
          </a:ln>
        </p:spPr>
        <p:txBody>
          <a:bodyPr/>
          <a:lstStyle/>
          <a:p>
            <a:endParaRPr lang="en-US"/>
          </a:p>
        </p:txBody>
      </p:sp>
      <p:sp>
        <p:nvSpPr>
          <p:cNvPr id="181284" name="AutoShape 36"/>
          <p:cNvSpPr>
            <a:spLocks noChangeArrowheads="1"/>
          </p:cNvSpPr>
          <p:nvPr/>
        </p:nvSpPr>
        <p:spPr bwMode="auto">
          <a:xfrm>
            <a:off x="2973388" y="5564188"/>
            <a:ext cx="1066800" cy="815975"/>
          </a:xfrm>
          <a:prstGeom prst="flowChartDelay">
            <a:avLst/>
          </a:prstGeom>
          <a:solidFill>
            <a:schemeClr val="accent1"/>
          </a:solidFill>
          <a:ln w="9525">
            <a:noFill/>
            <a:miter lim="800000"/>
            <a:headEnd/>
            <a:tailEnd/>
          </a:ln>
        </p:spPr>
        <p:txBody>
          <a:bodyPr wrap="none" anchor="ctr"/>
          <a:lstStyle/>
          <a:p>
            <a:endParaRPr lang="en-US"/>
          </a:p>
        </p:txBody>
      </p:sp>
      <p:sp>
        <p:nvSpPr>
          <p:cNvPr id="181285" name="Line 37"/>
          <p:cNvSpPr>
            <a:spLocks noChangeShapeType="1"/>
          </p:cNvSpPr>
          <p:nvPr/>
        </p:nvSpPr>
        <p:spPr bwMode="auto">
          <a:xfrm>
            <a:off x="5183188" y="3735388"/>
            <a:ext cx="1587" cy="2182812"/>
          </a:xfrm>
          <a:prstGeom prst="line">
            <a:avLst/>
          </a:prstGeom>
          <a:noFill/>
          <a:ln w="9525">
            <a:solidFill>
              <a:schemeClr val="tx1"/>
            </a:solidFill>
            <a:round/>
            <a:headEnd/>
            <a:tailEnd/>
          </a:ln>
        </p:spPr>
        <p:txBody>
          <a:bodyPr/>
          <a:lstStyle/>
          <a:p>
            <a:endParaRPr lang="en-US"/>
          </a:p>
        </p:txBody>
      </p:sp>
      <p:sp>
        <p:nvSpPr>
          <p:cNvPr id="181286" name="Line 38"/>
          <p:cNvSpPr>
            <a:spLocks noChangeShapeType="1"/>
          </p:cNvSpPr>
          <p:nvPr/>
        </p:nvSpPr>
        <p:spPr bwMode="auto">
          <a:xfrm flipH="1">
            <a:off x="4022725" y="5945188"/>
            <a:ext cx="1160463" cy="1587"/>
          </a:xfrm>
          <a:prstGeom prst="line">
            <a:avLst/>
          </a:prstGeom>
          <a:noFill/>
          <a:ln w="9525">
            <a:solidFill>
              <a:schemeClr val="tx1"/>
            </a:solidFill>
            <a:round/>
            <a:headEnd/>
            <a:tailEnd/>
          </a:ln>
        </p:spPr>
        <p:txBody>
          <a:bodyPr/>
          <a:lstStyle/>
          <a:p>
            <a:endParaRPr lang="en-US"/>
          </a:p>
        </p:txBody>
      </p:sp>
      <p:graphicFrame>
        <p:nvGraphicFramePr>
          <p:cNvPr id="181287" name="Object 7"/>
          <p:cNvGraphicFramePr>
            <a:graphicFrameLocks noChangeAspect="1"/>
          </p:cNvGraphicFramePr>
          <p:nvPr/>
        </p:nvGraphicFramePr>
        <p:xfrm>
          <a:off x="4070350" y="6021388"/>
          <a:ext cx="866775" cy="517525"/>
        </p:xfrm>
        <a:graphic>
          <a:graphicData uri="http://schemas.openxmlformats.org/presentationml/2006/ole">
            <p:oleObj spid="_x0000_s23559" name="Equation" r:id="rId8" imgW="317160" imgH="190440" progId="Equation.3">
              <p:embed/>
            </p:oleObj>
          </a:graphicData>
        </a:graphic>
      </p:graphicFrame>
      <p:sp>
        <p:nvSpPr>
          <p:cNvPr id="181288" name="Line 40"/>
          <p:cNvSpPr>
            <a:spLocks noChangeShapeType="1"/>
          </p:cNvSpPr>
          <p:nvPr/>
        </p:nvSpPr>
        <p:spPr bwMode="auto">
          <a:xfrm flipH="1">
            <a:off x="1520825" y="5945188"/>
            <a:ext cx="1417638" cy="1587"/>
          </a:xfrm>
          <a:prstGeom prst="line">
            <a:avLst/>
          </a:prstGeom>
          <a:noFill/>
          <a:ln w="9525">
            <a:solidFill>
              <a:schemeClr val="tx1"/>
            </a:solidFill>
            <a:round/>
            <a:headEnd type="triangle" w="lg" len="lg"/>
            <a:tailEnd/>
          </a:ln>
        </p:spPr>
        <p:txBody>
          <a:bodyPr/>
          <a:lstStyle/>
          <a:p>
            <a:endParaRPr lang="en-US"/>
          </a:p>
        </p:txBody>
      </p:sp>
      <p:sp>
        <p:nvSpPr>
          <p:cNvPr id="181289" name="Line 41"/>
          <p:cNvSpPr>
            <a:spLocks noChangeShapeType="1"/>
          </p:cNvSpPr>
          <p:nvPr/>
        </p:nvSpPr>
        <p:spPr bwMode="auto">
          <a:xfrm flipH="1">
            <a:off x="1508125" y="6218238"/>
            <a:ext cx="1444625" cy="1587"/>
          </a:xfrm>
          <a:prstGeom prst="line">
            <a:avLst/>
          </a:prstGeom>
          <a:noFill/>
          <a:ln w="9525">
            <a:solidFill>
              <a:schemeClr val="tx1"/>
            </a:solidFill>
            <a:round/>
            <a:headEnd type="triangle" w="lg" len="lg"/>
            <a:tailEnd/>
          </a:ln>
        </p:spPr>
        <p:txBody>
          <a:bodyPr/>
          <a:lstStyle/>
          <a:p>
            <a:endParaRPr lang="en-US"/>
          </a:p>
        </p:txBody>
      </p:sp>
      <p:graphicFrame>
        <p:nvGraphicFramePr>
          <p:cNvPr id="181290" name="Object 8"/>
          <p:cNvGraphicFramePr>
            <a:graphicFrameLocks noChangeAspect="1"/>
          </p:cNvGraphicFramePr>
          <p:nvPr/>
        </p:nvGraphicFramePr>
        <p:xfrm>
          <a:off x="1128713" y="3125788"/>
          <a:ext cx="419100" cy="495300"/>
        </p:xfrm>
        <a:graphic>
          <a:graphicData uri="http://schemas.openxmlformats.org/presentationml/2006/ole">
            <p:oleObj spid="_x0000_s23560" name="Equation" r:id="rId9" imgW="139680" imgH="164880" progId="Equation.3">
              <p:embed/>
            </p:oleObj>
          </a:graphicData>
        </a:graphic>
      </p:graphicFrame>
      <p:graphicFrame>
        <p:nvGraphicFramePr>
          <p:cNvPr id="181291" name="Object 9"/>
          <p:cNvGraphicFramePr>
            <a:graphicFrameLocks noChangeAspect="1"/>
          </p:cNvGraphicFramePr>
          <p:nvPr/>
        </p:nvGraphicFramePr>
        <p:xfrm>
          <a:off x="855663" y="5707063"/>
          <a:ext cx="419100" cy="495300"/>
        </p:xfrm>
        <a:graphic>
          <a:graphicData uri="http://schemas.openxmlformats.org/presentationml/2006/ole">
            <p:oleObj spid="_x0000_s23561" name="Equation" r:id="rId10" imgW="139680" imgH="164880" progId="Equation.3">
              <p:embed/>
            </p:oleObj>
          </a:graphicData>
        </a:graphic>
      </p:graphicFrame>
      <p:graphicFrame>
        <p:nvGraphicFramePr>
          <p:cNvPr id="181292" name="Object 10"/>
          <p:cNvGraphicFramePr>
            <a:graphicFrameLocks noChangeAspect="1"/>
          </p:cNvGraphicFramePr>
          <p:nvPr/>
        </p:nvGraphicFramePr>
        <p:xfrm>
          <a:off x="1162050" y="1738313"/>
          <a:ext cx="361950" cy="492125"/>
        </p:xfrm>
        <a:graphic>
          <a:graphicData uri="http://schemas.openxmlformats.org/presentationml/2006/ole">
            <p:oleObj spid="_x0000_s23562" name="Equation" r:id="rId11" imgW="139680" imgH="190440" progId="Equation.3">
              <p:embed/>
            </p:oleObj>
          </a:graphicData>
        </a:graphic>
      </p:graphicFrame>
      <p:sp>
        <p:nvSpPr>
          <p:cNvPr id="181293" name="Line 45"/>
          <p:cNvSpPr>
            <a:spLocks noChangeShapeType="1"/>
          </p:cNvSpPr>
          <p:nvPr/>
        </p:nvSpPr>
        <p:spPr bwMode="auto">
          <a:xfrm flipH="1">
            <a:off x="5183188" y="3735388"/>
            <a:ext cx="609600" cy="0"/>
          </a:xfrm>
          <a:prstGeom prst="line">
            <a:avLst/>
          </a:prstGeom>
          <a:noFill/>
          <a:ln w="9525">
            <a:solidFill>
              <a:schemeClr val="tx1"/>
            </a:solidFill>
            <a:round/>
            <a:headEnd type="triangle" w="lg" len="lg"/>
            <a:tailEnd/>
          </a:ln>
        </p:spPr>
        <p:txBody>
          <a:bodyPr/>
          <a:lstStyle/>
          <a:p>
            <a:endParaRPr lang="en-US"/>
          </a:p>
        </p:txBody>
      </p:sp>
      <p:sp>
        <p:nvSpPr>
          <p:cNvPr id="181294" name="Rectangle 46"/>
          <p:cNvSpPr>
            <a:spLocks noRot="1" noChangeArrowheads="1"/>
          </p:cNvSpPr>
          <p:nvPr/>
        </p:nvSpPr>
        <p:spPr bwMode="auto">
          <a:xfrm>
            <a:off x="5716588" y="534988"/>
            <a:ext cx="3352800" cy="1676400"/>
          </a:xfrm>
          <a:prstGeom prst="rect">
            <a:avLst/>
          </a:prstGeom>
          <a:noFill/>
          <a:ln w="9525">
            <a:noFill/>
            <a:miter lim="800000"/>
            <a:headEnd/>
            <a:tailEnd/>
          </a:ln>
        </p:spPr>
        <p:txBody>
          <a:bodyPr anchor="ctr"/>
          <a:lstStyle/>
          <a:p>
            <a:pPr algn="ctr"/>
            <a:r>
              <a:rPr lang="en-US" sz="3200">
                <a:solidFill>
                  <a:schemeClr val="tx2"/>
                </a:solidFill>
              </a:rPr>
              <a:t>The corresponding circuit</a:t>
            </a:r>
          </a:p>
        </p:txBody>
      </p:sp>
      <p:sp>
        <p:nvSpPr>
          <p:cNvPr id="181295" name="Rectangle 47"/>
          <p:cNvSpPr>
            <a:spLocks noChangeArrowheads="1"/>
          </p:cNvSpPr>
          <p:nvPr/>
        </p:nvSpPr>
        <p:spPr bwMode="auto">
          <a:xfrm>
            <a:off x="838200" y="3652838"/>
            <a:ext cx="341313" cy="519112"/>
          </a:xfrm>
          <a:prstGeom prst="rect">
            <a:avLst/>
          </a:prstGeom>
          <a:noFill/>
          <a:ln w="9525">
            <a:noFill/>
            <a:miter lim="800000"/>
            <a:headEnd/>
            <a:tailEnd/>
          </a:ln>
        </p:spPr>
        <p:txBody>
          <a:bodyPr wrap="none">
            <a:spAutoFit/>
          </a:bodyPr>
          <a:lstStyle/>
          <a:p>
            <a:r>
              <a:rPr lang="en-US" sz="2800" i="1">
                <a:latin typeface="Times New Roman" pitchFamily="18" charset="0"/>
              </a:rPr>
              <a:t>y</a:t>
            </a:r>
          </a:p>
        </p:txBody>
      </p:sp>
      <p:sp>
        <p:nvSpPr>
          <p:cNvPr id="181296" name="Rectangle 48"/>
          <p:cNvSpPr>
            <a:spLocks noChangeArrowheads="1"/>
          </p:cNvSpPr>
          <p:nvPr/>
        </p:nvSpPr>
        <p:spPr bwMode="auto">
          <a:xfrm>
            <a:off x="931863" y="3971925"/>
            <a:ext cx="322262" cy="519113"/>
          </a:xfrm>
          <a:prstGeom prst="rect">
            <a:avLst/>
          </a:prstGeom>
          <a:noFill/>
          <a:ln w="9525">
            <a:noFill/>
            <a:miter lim="800000"/>
            <a:headEnd/>
            <a:tailEnd/>
          </a:ln>
        </p:spPr>
        <p:txBody>
          <a:bodyPr wrap="none">
            <a:spAutoFit/>
          </a:bodyPr>
          <a:lstStyle/>
          <a:p>
            <a:r>
              <a:rPr lang="en-US" sz="2800" i="1">
                <a:latin typeface="Times New Roman" pitchFamily="18" charset="0"/>
              </a:rPr>
              <a:t>z</a:t>
            </a:r>
          </a:p>
        </p:txBody>
      </p:sp>
      <p:graphicFrame>
        <p:nvGraphicFramePr>
          <p:cNvPr id="181297" name="Object 11"/>
          <p:cNvGraphicFramePr>
            <a:graphicFrameLocks noChangeAspect="1"/>
          </p:cNvGraphicFramePr>
          <p:nvPr/>
        </p:nvGraphicFramePr>
        <p:xfrm>
          <a:off x="4140200" y="1862138"/>
          <a:ext cx="560388" cy="492125"/>
        </p:xfrm>
        <a:graphic>
          <a:graphicData uri="http://schemas.openxmlformats.org/presentationml/2006/ole">
            <p:oleObj spid="_x0000_s23563" name="Equation" r:id="rId12" imgW="215640" imgH="190440" progId="Equation.3">
              <p:embed/>
            </p:oleObj>
          </a:graphicData>
        </a:graphic>
      </p:graphicFrame>
      <p:sp>
        <p:nvSpPr>
          <p:cNvPr id="181298" name="Rectangle 50"/>
          <p:cNvSpPr>
            <a:spLocks noChangeArrowheads="1"/>
          </p:cNvSpPr>
          <p:nvPr/>
        </p:nvSpPr>
        <p:spPr bwMode="auto">
          <a:xfrm>
            <a:off x="1011238" y="5189538"/>
            <a:ext cx="420687" cy="519112"/>
          </a:xfrm>
          <a:prstGeom prst="rect">
            <a:avLst/>
          </a:prstGeom>
          <a:noFill/>
          <a:ln w="9525">
            <a:noFill/>
            <a:miter lim="800000"/>
            <a:headEnd/>
            <a:tailEnd/>
          </a:ln>
        </p:spPr>
        <p:txBody>
          <a:bodyPr wrap="none">
            <a:spAutoFit/>
          </a:bodyPr>
          <a:lstStyle/>
          <a:p>
            <a:r>
              <a:rPr lang="en-US" sz="2800" i="1">
                <a:latin typeface="Times New Roman" pitchFamily="18" charset="0"/>
              </a:rPr>
              <a:t>w</a:t>
            </a:r>
          </a:p>
        </p:txBody>
      </p:sp>
      <p:graphicFrame>
        <p:nvGraphicFramePr>
          <p:cNvPr id="181299" name="Object 12"/>
          <p:cNvGraphicFramePr>
            <a:graphicFrameLocks noChangeAspect="1"/>
          </p:cNvGraphicFramePr>
          <p:nvPr/>
        </p:nvGraphicFramePr>
        <p:xfrm>
          <a:off x="6719888" y="3690938"/>
          <a:ext cx="2109787" cy="903287"/>
        </p:xfrm>
        <a:graphic>
          <a:graphicData uri="http://schemas.openxmlformats.org/presentationml/2006/ole">
            <p:oleObj spid="_x0000_s23564" name="Equation" r:id="rId13" imgW="99036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81294"/>
                                        </p:tgtEl>
                                        <p:attrNameLst>
                                          <p:attrName>style.visibility</p:attrName>
                                        </p:attrNameLst>
                                      </p:cBhvr>
                                      <p:to>
                                        <p:strVal val="visible"/>
                                      </p:to>
                                    </p:set>
                                    <p:animEffect transition="in" filter="wipe(up)">
                                      <p:cBhvr>
                                        <p:cTn id="7" dur="500"/>
                                        <p:tgtEl>
                                          <p:spTgt spid="1812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1254"/>
                                        </p:tgtEl>
                                        <p:attrNameLst>
                                          <p:attrName>style.visibility</p:attrName>
                                        </p:attrNameLst>
                                      </p:cBhvr>
                                      <p:to>
                                        <p:strVal val="visible"/>
                                      </p:to>
                                    </p:set>
                                    <p:animEffect transition="in" filter="wipe(left)">
                                      <p:cBhvr>
                                        <p:cTn id="12" dur="500"/>
                                        <p:tgtEl>
                                          <p:spTgt spid="18125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81252"/>
                                        </p:tgtEl>
                                        <p:attrNameLst>
                                          <p:attrName>style.visibility</p:attrName>
                                        </p:attrNameLst>
                                      </p:cBhvr>
                                      <p:to>
                                        <p:strVal val="visible"/>
                                      </p:to>
                                    </p:set>
                                    <p:animEffect transition="in" filter="wipe(left)">
                                      <p:cBhvr>
                                        <p:cTn id="16" dur="500"/>
                                        <p:tgtEl>
                                          <p:spTgt spid="181252"/>
                                        </p:tgtEl>
                                      </p:cBhvr>
                                    </p:animEffect>
                                  </p:child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0"/>
                                          </p:stCondLst>
                                        </p:cTn>
                                        <p:tgtEl>
                                          <p:spTgt spid="181270"/>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181272"/>
                                        </p:tgtEl>
                                        <p:attrNameLst>
                                          <p:attrName>style.visibility</p:attrName>
                                        </p:attrNameLst>
                                      </p:cBhvr>
                                      <p:to>
                                        <p:strVal val="visible"/>
                                      </p:to>
                                    </p:set>
                                    <p:animEffect transition="in" filter="wipe(left)">
                                      <p:cBhvr>
                                        <p:cTn id="23" dur="500"/>
                                        <p:tgtEl>
                                          <p:spTgt spid="181272"/>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1271"/>
                                        </p:tgtEl>
                                        <p:attrNameLst>
                                          <p:attrName>style.visibility</p:attrName>
                                        </p:attrNameLst>
                                      </p:cBhvr>
                                      <p:to>
                                        <p:strVal val="visible"/>
                                      </p:to>
                                    </p:set>
                                    <p:animEffect transition="in" filter="wipe(left)">
                                      <p:cBhvr>
                                        <p:cTn id="27" dur="500"/>
                                        <p:tgtEl>
                                          <p:spTgt spid="181271"/>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81261"/>
                                        </p:tgtEl>
                                        <p:attrNameLst>
                                          <p:attrName>style.visibility</p:attrName>
                                        </p:attrNameLst>
                                      </p:cBhvr>
                                      <p:to>
                                        <p:strVal val="visible"/>
                                      </p:to>
                                    </p:set>
                                    <p:animEffect transition="in" filter="wipe(left)">
                                      <p:cBhvr>
                                        <p:cTn id="31" dur="500"/>
                                        <p:tgtEl>
                                          <p:spTgt spid="181261"/>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181262"/>
                                        </p:tgtEl>
                                        <p:attrNameLst>
                                          <p:attrName>style.visibility</p:attrName>
                                        </p:attrNameLst>
                                      </p:cBhvr>
                                      <p:to>
                                        <p:strVal val="visible"/>
                                      </p:to>
                                    </p:set>
                                    <p:animEffect transition="in" filter="wipe(left)">
                                      <p:cBhvr>
                                        <p:cTn id="35" dur="500"/>
                                        <p:tgtEl>
                                          <p:spTgt spid="181262"/>
                                        </p:tgtEl>
                                      </p:cBhvr>
                                    </p:animEffect>
                                  </p:childTnLst>
                                </p:cTn>
                              </p:par>
                            </p:childTnLst>
                          </p:cTn>
                        </p:par>
                        <p:par>
                          <p:cTn id="36" fill="hold">
                            <p:stCondLst>
                              <p:cond delay="3000"/>
                            </p:stCondLst>
                            <p:childTnLst>
                              <p:par>
                                <p:cTn id="37" presetID="22" presetClass="entr" presetSubtype="1" fill="hold" grpId="0" nodeType="afterEffect">
                                  <p:stCondLst>
                                    <p:cond delay="0"/>
                                  </p:stCondLst>
                                  <p:childTnLst>
                                    <p:set>
                                      <p:cBhvr>
                                        <p:cTn id="38" dur="1" fill="hold">
                                          <p:stCondLst>
                                            <p:cond delay="0"/>
                                          </p:stCondLst>
                                        </p:cTn>
                                        <p:tgtEl>
                                          <p:spTgt spid="181260"/>
                                        </p:tgtEl>
                                        <p:attrNameLst>
                                          <p:attrName>style.visibility</p:attrName>
                                        </p:attrNameLst>
                                      </p:cBhvr>
                                      <p:to>
                                        <p:strVal val="visible"/>
                                      </p:to>
                                    </p:set>
                                    <p:animEffect transition="in" filter="wipe(up)">
                                      <p:cBhvr>
                                        <p:cTn id="39" dur="500"/>
                                        <p:tgtEl>
                                          <p:spTgt spid="181260"/>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181257"/>
                                        </p:tgtEl>
                                        <p:attrNameLst>
                                          <p:attrName>style.visibility</p:attrName>
                                        </p:attrNameLst>
                                      </p:cBhvr>
                                      <p:to>
                                        <p:strVal val="visible"/>
                                      </p:to>
                                    </p:set>
                                    <p:animEffect transition="in" filter="wipe(left)">
                                      <p:cBhvr>
                                        <p:cTn id="43" dur="500"/>
                                        <p:tgtEl>
                                          <p:spTgt spid="181257"/>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81292"/>
                                        </p:tgtEl>
                                        <p:attrNameLst>
                                          <p:attrName>style.visibility</p:attrName>
                                        </p:attrNameLst>
                                      </p:cBhvr>
                                      <p:to>
                                        <p:strVal val="visible"/>
                                      </p:to>
                                    </p:set>
                                  </p:childTnLst>
                                </p:cTn>
                              </p:par>
                            </p:childTnLst>
                          </p:cTn>
                        </p:par>
                        <p:par>
                          <p:cTn id="48" fill="hold">
                            <p:stCondLst>
                              <p:cond delay="0"/>
                            </p:stCondLst>
                            <p:childTnLst>
                              <p:par>
                                <p:cTn id="49" presetID="22" presetClass="entr" presetSubtype="8" fill="hold" grpId="0" nodeType="afterEffect">
                                  <p:stCondLst>
                                    <p:cond delay="0"/>
                                  </p:stCondLst>
                                  <p:childTnLst>
                                    <p:set>
                                      <p:cBhvr>
                                        <p:cTn id="50" dur="1" fill="hold">
                                          <p:stCondLst>
                                            <p:cond delay="0"/>
                                          </p:stCondLst>
                                        </p:cTn>
                                        <p:tgtEl>
                                          <p:spTgt spid="181250"/>
                                        </p:tgtEl>
                                        <p:attrNameLst>
                                          <p:attrName>style.visibility</p:attrName>
                                        </p:attrNameLst>
                                      </p:cBhvr>
                                      <p:to>
                                        <p:strVal val="visible"/>
                                      </p:to>
                                    </p:set>
                                    <p:animEffect transition="in" filter="wipe(left)">
                                      <p:cBhvr>
                                        <p:cTn id="51" dur="500"/>
                                        <p:tgtEl>
                                          <p:spTgt spid="181250"/>
                                        </p:tgtEl>
                                      </p:cBhvr>
                                    </p:animEffect>
                                  </p:childTnLst>
                                </p:cTn>
                              </p:par>
                            </p:childTnLst>
                          </p:cTn>
                        </p:par>
                        <p:par>
                          <p:cTn id="52" fill="hold">
                            <p:stCondLst>
                              <p:cond delay="500"/>
                            </p:stCondLst>
                            <p:childTnLst>
                              <p:par>
                                <p:cTn id="53" presetID="22" presetClass="entr" presetSubtype="8" fill="hold" nodeType="afterEffect">
                                  <p:stCondLst>
                                    <p:cond delay="0"/>
                                  </p:stCondLst>
                                  <p:childTnLst>
                                    <p:set>
                                      <p:cBhvr>
                                        <p:cTn id="54" dur="1" fill="hold">
                                          <p:stCondLst>
                                            <p:cond delay="0"/>
                                          </p:stCondLst>
                                        </p:cTn>
                                        <p:tgtEl>
                                          <p:spTgt spid="181251"/>
                                        </p:tgtEl>
                                        <p:attrNameLst>
                                          <p:attrName>style.visibility</p:attrName>
                                        </p:attrNameLst>
                                      </p:cBhvr>
                                      <p:to>
                                        <p:strVal val="visible"/>
                                      </p:to>
                                    </p:set>
                                    <p:animEffect transition="in" filter="wipe(left)">
                                      <p:cBhvr>
                                        <p:cTn id="55" dur="500"/>
                                        <p:tgtEl>
                                          <p:spTgt spid="181251"/>
                                        </p:tgtEl>
                                      </p:cBhvr>
                                    </p:animEffect>
                                  </p:childTnLst>
                                </p:cTn>
                              </p:par>
                            </p:childTnLst>
                          </p:cTn>
                        </p:par>
                        <p:par>
                          <p:cTn id="56" fill="hold">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181273"/>
                                        </p:tgtEl>
                                        <p:attrNameLst>
                                          <p:attrName>style.visibility</p:attrName>
                                        </p:attrNameLst>
                                      </p:cBhvr>
                                      <p:to>
                                        <p:strVal val="visible"/>
                                      </p:to>
                                    </p:set>
                                    <p:animEffect transition="in" filter="wipe(left)">
                                      <p:cBhvr>
                                        <p:cTn id="59" dur="500"/>
                                        <p:tgtEl>
                                          <p:spTgt spid="181273"/>
                                        </p:tgtEl>
                                      </p:cBhvr>
                                    </p:animEffect>
                                  </p:childTnLst>
                                </p:cTn>
                              </p:par>
                            </p:childTnLst>
                          </p:cTn>
                        </p:par>
                        <p:par>
                          <p:cTn id="60" fill="hold">
                            <p:stCondLst>
                              <p:cond delay="1500"/>
                            </p:stCondLst>
                            <p:childTnLst>
                              <p:par>
                                <p:cTn id="61" presetID="22" presetClass="entr" presetSubtype="8" fill="hold" grpId="0" nodeType="afterEffect">
                                  <p:stCondLst>
                                    <p:cond delay="0"/>
                                  </p:stCondLst>
                                  <p:childTnLst>
                                    <p:set>
                                      <p:cBhvr>
                                        <p:cTn id="62" dur="1" fill="hold">
                                          <p:stCondLst>
                                            <p:cond delay="0"/>
                                          </p:stCondLst>
                                        </p:cTn>
                                        <p:tgtEl>
                                          <p:spTgt spid="181255"/>
                                        </p:tgtEl>
                                        <p:attrNameLst>
                                          <p:attrName>style.visibility</p:attrName>
                                        </p:attrNameLst>
                                      </p:cBhvr>
                                      <p:to>
                                        <p:strVal val="visible"/>
                                      </p:to>
                                    </p:set>
                                    <p:animEffect transition="in" filter="wipe(left)">
                                      <p:cBhvr>
                                        <p:cTn id="63" dur="500"/>
                                        <p:tgtEl>
                                          <p:spTgt spid="181255"/>
                                        </p:tgtEl>
                                      </p:cBhvr>
                                    </p:animEffect>
                                  </p:childTnLst>
                                </p:cTn>
                              </p:par>
                            </p:childTnLst>
                          </p:cTn>
                        </p:par>
                        <p:par>
                          <p:cTn id="64" fill="hold">
                            <p:stCondLst>
                              <p:cond delay="2000"/>
                            </p:stCondLst>
                            <p:childTnLst>
                              <p:par>
                                <p:cTn id="65" presetID="22" presetClass="entr" presetSubtype="8" fill="hold" grpId="0" nodeType="afterEffect">
                                  <p:stCondLst>
                                    <p:cond delay="0"/>
                                  </p:stCondLst>
                                  <p:childTnLst>
                                    <p:set>
                                      <p:cBhvr>
                                        <p:cTn id="66" dur="1" fill="hold">
                                          <p:stCondLst>
                                            <p:cond delay="0"/>
                                          </p:stCondLst>
                                        </p:cTn>
                                        <p:tgtEl>
                                          <p:spTgt spid="181259"/>
                                        </p:tgtEl>
                                        <p:attrNameLst>
                                          <p:attrName>style.visibility</p:attrName>
                                        </p:attrNameLst>
                                      </p:cBhvr>
                                      <p:to>
                                        <p:strVal val="visible"/>
                                      </p:to>
                                    </p:set>
                                    <p:animEffect transition="in" filter="wipe(left)">
                                      <p:cBhvr>
                                        <p:cTn id="67" dur="500"/>
                                        <p:tgtEl>
                                          <p:spTgt spid="181259"/>
                                        </p:tgtEl>
                                      </p:cBhvr>
                                    </p:animEffect>
                                  </p:childTnLst>
                                </p:cTn>
                              </p:par>
                            </p:childTnLst>
                          </p:cTn>
                        </p:par>
                        <p:par>
                          <p:cTn id="68" fill="hold">
                            <p:stCondLst>
                              <p:cond delay="2500"/>
                            </p:stCondLst>
                            <p:childTnLst>
                              <p:par>
                                <p:cTn id="69" presetID="1" presetClass="entr" presetSubtype="0" fill="hold" nodeType="afterEffect">
                                  <p:stCondLst>
                                    <p:cond delay="0"/>
                                  </p:stCondLst>
                                  <p:childTnLst>
                                    <p:set>
                                      <p:cBhvr>
                                        <p:cTn id="70" dur="1" fill="hold">
                                          <p:stCondLst>
                                            <p:cond delay="0"/>
                                          </p:stCondLst>
                                        </p:cTn>
                                        <p:tgtEl>
                                          <p:spTgt spid="181297"/>
                                        </p:tgtEl>
                                        <p:attrNameLst>
                                          <p:attrName>style.visibility</p:attrName>
                                        </p:attrNameLst>
                                      </p:cBhvr>
                                      <p:to>
                                        <p:strVal val="visible"/>
                                      </p:to>
                                    </p:set>
                                  </p:childTnLst>
                                </p:cTn>
                              </p:par>
                            </p:childTnLst>
                          </p:cTn>
                        </p:par>
                        <p:par>
                          <p:cTn id="71" fill="hold">
                            <p:stCondLst>
                              <p:cond delay="2500"/>
                            </p:stCondLst>
                            <p:childTnLst>
                              <p:par>
                                <p:cTn id="72" presetID="22" presetClass="entr" presetSubtype="1" fill="hold" grpId="0" nodeType="afterEffect">
                                  <p:stCondLst>
                                    <p:cond delay="0"/>
                                  </p:stCondLst>
                                  <p:childTnLst>
                                    <p:set>
                                      <p:cBhvr>
                                        <p:cTn id="73" dur="1" fill="hold">
                                          <p:stCondLst>
                                            <p:cond delay="0"/>
                                          </p:stCondLst>
                                        </p:cTn>
                                        <p:tgtEl>
                                          <p:spTgt spid="181258"/>
                                        </p:tgtEl>
                                        <p:attrNameLst>
                                          <p:attrName>style.visibility</p:attrName>
                                        </p:attrNameLst>
                                      </p:cBhvr>
                                      <p:to>
                                        <p:strVal val="visible"/>
                                      </p:to>
                                    </p:set>
                                    <p:animEffect transition="in" filter="wipe(up)">
                                      <p:cBhvr>
                                        <p:cTn id="74" dur="500"/>
                                        <p:tgtEl>
                                          <p:spTgt spid="181258"/>
                                        </p:tgtEl>
                                      </p:cBhvr>
                                    </p:animEffect>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81256"/>
                                        </p:tgtEl>
                                        <p:attrNameLst>
                                          <p:attrName>style.visibility</p:attrName>
                                        </p:attrNameLst>
                                      </p:cBhvr>
                                      <p:to>
                                        <p:strVal val="visible"/>
                                      </p:to>
                                    </p:set>
                                    <p:animEffect transition="in" filter="wipe(left)">
                                      <p:cBhvr>
                                        <p:cTn id="78" dur="500"/>
                                        <p:tgtEl>
                                          <p:spTgt spid="18125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181290"/>
                                        </p:tgtEl>
                                        <p:attrNameLst>
                                          <p:attrName>style.visibility</p:attrName>
                                        </p:attrNameLst>
                                      </p:cBhvr>
                                      <p:to>
                                        <p:strVal val="visible"/>
                                      </p:to>
                                    </p:set>
                                    <p:animEffect transition="in" filter="wipe(left)">
                                      <p:cBhvr>
                                        <p:cTn id="83" dur="500"/>
                                        <p:tgtEl>
                                          <p:spTgt spid="181290"/>
                                        </p:tgtEl>
                                      </p:cBhvr>
                                    </p:animEffect>
                                  </p:childTnLst>
                                </p:cTn>
                              </p:par>
                            </p:childTnLst>
                          </p:cTn>
                        </p:par>
                        <p:par>
                          <p:cTn id="84" fill="hold">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181274"/>
                                        </p:tgtEl>
                                        <p:attrNameLst>
                                          <p:attrName>style.visibility</p:attrName>
                                        </p:attrNameLst>
                                      </p:cBhvr>
                                      <p:to>
                                        <p:strVal val="visible"/>
                                      </p:to>
                                    </p:set>
                                    <p:animEffect transition="in" filter="wipe(left)">
                                      <p:cBhvr>
                                        <p:cTn id="87" dur="500"/>
                                        <p:tgtEl>
                                          <p:spTgt spid="181274"/>
                                        </p:tgtEl>
                                      </p:cBhvr>
                                    </p:animEffect>
                                  </p:childTnLst>
                                </p:cTn>
                              </p:par>
                            </p:childTnLst>
                          </p:cTn>
                        </p:par>
                        <p:par>
                          <p:cTn id="88" fill="hold">
                            <p:stCondLst>
                              <p:cond delay="1000"/>
                            </p:stCondLst>
                            <p:childTnLst>
                              <p:par>
                                <p:cTn id="89" presetID="22" presetClass="entr" presetSubtype="8" fill="hold" grpId="0" nodeType="afterEffect">
                                  <p:stCondLst>
                                    <p:cond delay="0"/>
                                  </p:stCondLst>
                                  <p:childTnLst>
                                    <p:set>
                                      <p:cBhvr>
                                        <p:cTn id="90" dur="1" fill="hold">
                                          <p:stCondLst>
                                            <p:cond delay="0"/>
                                          </p:stCondLst>
                                        </p:cTn>
                                        <p:tgtEl>
                                          <p:spTgt spid="181295"/>
                                        </p:tgtEl>
                                        <p:attrNameLst>
                                          <p:attrName>style.visibility</p:attrName>
                                        </p:attrNameLst>
                                      </p:cBhvr>
                                      <p:to>
                                        <p:strVal val="visible"/>
                                      </p:to>
                                    </p:set>
                                    <p:animEffect transition="in" filter="wipe(left)">
                                      <p:cBhvr>
                                        <p:cTn id="91" dur="500"/>
                                        <p:tgtEl>
                                          <p:spTgt spid="181295"/>
                                        </p:tgtEl>
                                      </p:cBhvr>
                                    </p:animEffect>
                                  </p:childTnLst>
                                </p:cTn>
                              </p:par>
                            </p:childTnLst>
                          </p:cTn>
                        </p:par>
                        <p:par>
                          <p:cTn id="92" fill="hold">
                            <p:stCondLst>
                              <p:cond delay="1500"/>
                            </p:stCondLst>
                            <p:childTnLst>
                              <p:par>
                                <p:cTn id="93" presetID="22" presetClass="entr" presetSubtype="8" fill="hold" grpId="0" nodeType="afterEffect">
                                  <p:stCondLst>
                                    <p:cond delay="0"/>
                                  </p:stCondLst>
                                  <p:childTnLst>
                                    <p:set>
                                      <p:cBhvr>
                                        <p:cTn id="94" dur="1" fill="hold">
                                          <p:stCondLst>
                                            <p:cond delay="0"/>
                                          </p:stCondLst>
                                        </p:cTn>
                                        <p:tgtEl>
                                          <p:spTgt spid="181280"/>
                                        </p:tgtEl>
                                        <p:attrNameLst>
                                          <p:attrName>style.visibility</p:attrName>
                                        </p:attrNameLst>
                                      </p:cBhvr>
                                      <p:to>
                                        <p:strVal val="visible"/>
                                      </p:to>
                                    </p:set>
                                    <p:animEffect transition="in" filter="wipe(left)">
                                      <p:cBhvr>
                                        <p:cTn id="95" dur="500"/>
                                        <p:tgtEl>
                                          <p:spTgt spid="181280"/>
                                        </p:tgtEl>
                                      </p:cBhvr>
                                    </p:animEffect>
                                  </p:childTnLst>
                                </p:cTn>
                              </p:par>
                            </p:childTnLst>
                          </p:cTn>
                        </p:par>
                        <p:par>
                          <p:cTn id="96" fill="hold">
                            <p:stCondLst>
                              <p:cond delay="2000"/>
                            </p:stCondLst>
                            <p:childTnLst>
                              <p:par>
                                <p:cTn id="97" presetID="22" presetClass="entr" presetSubtype="8" fill="hold" grpId="0" nodeType="afterEffect">
                                  <p:stCondLst>
                                    <p:cond delay="0"/>
                                  </p:stCondLst>
                                  <p:childTnLst>
                                    <p:set>
                                      <p:cBhvr>
                                        <p:cTn id="98" dur="1" fill="hold">
                                          <p:stCondLst>
                                            <p:cond delay="0"/>
                                          </p:stCondLst>
                                        </p:cTn>
                                        <p:tgtEl>
                                          <p:spTgt spid="181296"/>
                                        </p:tgtEl>
                                        <p:attrNameLst>
                                          <p:attrName>style.visibility</p:attrName>
                                        </p:attrNameLst>
                                      </p:cBhvr>
                                      <p:to>
                                        <p:strVal val="visible"/>
                                      </p:to>
                                    </p:set>
                                    <p:animEffect transition="in" filter="wipe(left)">
                                      <p:cBhvr>
                                        <p:cTn id="99" dur="500"/>
                                        <p:tgtEl>
                                          <p:spTgt spid="181296"/>
                                        </p:tgtEl>
                                      </p:cBhvr>
                                    </p:animEffect>
                                  </p:childTnLst>
                                </p:cTn>
                              </p:par>
                            </p:childTnLst>
                          </p:cTn>
                        </p:par>
                        <p:par>
                          <p:cTn id="100" fill="hold">
                            <p:stCondLst>
                              <p:cond delay="2500"/>
                            </p:stCondLst>
                            <p:childTnLst>
                              <p:par>
                                <p:cTn id="101" presetID="22" presetClass="entr" presetSubtype="8" fill="hold" grpId="0" nodeType="afterEffect">
                                  <p:stCondLst>
                                    <p:cond delay="0"/>
                                  </p:stCondLst>
                                  <p:childTnLst>
                                    <p:set>
                                      <p:cBhvr>
                                        <p:cTn id="102" dur="1" fill="hold">
                                          <p:stCondLst>
                                            <p:cond delay="0"/>
                                          </p:stCondLst>
                                        </p:cTn>
                                        <p:tgtEl>
                                          <p:spTgt spid="181281"/>
                                        </p:tgtEl>
                                        <p:attrNameLst>
                                          <p:attrName>style.visibility</p:attrName>
                                        </p:attrNameLst>
                                      </p:cBhvr>
                                      <p:to>
                                        <p:strVal val="visible"/>
                                      </p:to>
                                    </p:set>
                                    <p:animEffect transition="in" filter="wipe(left)">
                                      <p:cBhvr>
                                        <p:cTn id="103" dur="500"/>
                                        <p:tgtEl>
                                          <p:spTgt spid="181281"/>
                                        </p:tgtEl>
                                      </p:cBhvr>
                                    </p:animEffect>
                                  </p:childTnLst>
                                </p:cTn>
                              </p:par>
                            </p:childTnLst>
                          </p:cTn>
                        </p:par>
                        <p:par>
                          <p:cTn id="104" fill="hold">
                            <p:stCondLst>
                              <p:cond delay="3000"/>
                            </p:stCondLst>
                            <p:childTnLst>
                              <p:par>
                                <p:cTn id="105" presetID="22" presetClass="entr" presetSubtype="8" fill="hold" grpId="0" nodeType="afterEffect">
                                  <p:stCondLst>
                                    <p:cond delay="0"/>
                                  </p:stCondLst>
                                  <p:childTnLst>
                                    <p:set>
                                      <p:cBhvr>
                                        <p:cTn id="106" dur="1" fill="hold">
                                          <p:stCondLst>
                                            <p:cond delay="0"/>
                                          </p:stCondLst>
                                        </p:cTn>
                                        <p:tgtEl>
                                          <p:spTgt spid="181275"/>
                                        </p:tgtEl>
                                        <p:attrNameLst>
                                          <p:attrName>style.visibility</p:attrName>
                                        </p:attrNameLst>
                                      </p:cBhvr>
                                      <p:to>
                                        <p:strVal val="visible"/>
                                      </p:to>
                                    </p:set>
                                    <p:animEffect transition="in" filter="wipe(left)">
                                      <p:cBhvr>
                                        <p:cTn id="107" dur="500"/>
                                        <p:tgtEl>
                                          <p:spTgt spid="181275"/>
                                        </p:tgtEl>
                                      </p:cBhvr>
                                    </p:animEffect>
                                  </p:childTnLst>
                                </p:cTn>
                              </p:par>
                            </p:childTnLst>
                          </p:cTn>
                        </p:par>
                        <p:par>
                          <p:cTn id="108" fill="hold">
                            <p:stCondLst>
                              <p:cond delay="3500"/>
                            </p:stCondLst>
                            <p:childTnLst>
                              <p:par>
                                <p:cTn id="109" presetID="22" presetClass="entr" presetSubtype="8" fill="hold" grpId="0" nodeType="afterEffect">
                                  <p:stCondLst>
                                    <p:cond delay="0"/>
                                  </p:stCondLst>
                                  <p:childTnLst>
                                    <p:set>
                                      <p:cBhvr>
                                        <p:cTn id="110" dur="1" fill="hold">
                                          <p:stCondLst>
                                            <p:cond delay="0"/>
                                          </p:stCondLst>
                                        </p:cTn>
                                        <p:tgtEl>
                                          <p:spTgt spid="181278"/>
                                        </p:tgtEl>
                                        <p:attrNameLst>
                                          <p:attrName>style.visibility</p:attrName>
                                        </p:attrNameLst>
                                      </p:cBhvr>
                                      <p:to>
                                        <p:strVal val="visible"/>
                                      </p:to>
                                    </p:set>
                                    <p:animEffect transition="in" filter="wipe(left)">
                                      <p:cBhvr>
                                        <p:cTn id="111" dur="500"/>
                                        <p:tgtEl>
                                          <p:spTgt spid="181278"/>
                                        </p:tgtEl>
                                      </p:cBhvr>
                                    </p:animEffect>
                                  </p:childTnLst>
                                </p:cTn>
                              </p:par>
                            </p:childTnLst>
                          </p:cTn>
                        </p:par>
                        <p:par>
                          <p:cTn id="112" fill="hold">
                            <p:stCondLst>
                              <p:cond delay="4000"/>
                            </p:stCondLst>
                            <p:childTnLst>
                              <p:par>
                                <p:cTn id="113" presetID="22" presetClass="entr" presetSubtype="8" fill="hold" nodeType="afterEffect">
                                  <p:stCondLst>
                                    <p:cond delay="0"/>
                                  </p:stCondLst>
                                  <p:childTnLst>
                                    <p:set>
                                      <p:cBhvr>
                                        <p:cTn id="114" dur="1" fill="hold">
                                          <p:stCondLst>
                                            <p:cond delay="0"/>
                                          </p:stCondLst>
                                        </p:cTn>
                                        <p:tgtEl>
                                          <p:spTgt spid="181279"/>
                                        </p:tgtEl>
                                        <p:attrNameLst>
                                          <p:attrName>style.visibility</p:attrName>
                                        </p:attrNameLst>
                                      </p:cBhvr>
                                      <p:to>
                                        <p:strVal val="visible"/>
                                      </p:to>
                                    </p:set>
                                    <p:animEffect transition="in" filter="wipe(left)">
                                      <p:cBhvr>
                                        <p:cTn id="115" dur="500"/>
                                        <p:tgtEl>
                                          <p:spTgt spid="181279"/>
                                        </p:tgtEl>
                                      </p:cBhvr>
                                    </p:animEffect>
                                  </p:childTnLst>
                                </p:cTn>
                              </p:par>
                            </p:childTnLst>
                          </p:cTn>
                        </p:par>
                        <p:par>
                          <p:cTn id="116" fill="hold">
                            <p:stCondLst>
                              <p:cond delay="4500"/>
                            </p:stCondLst>
                            <p:childTnLst>
                              <p:par>
                                <p:cTn id="117" presetID="22" presetClass="entr" presetSubtype="4" fill="hold" grpId="0" nodeType="afterEffect">
                                  <p:stCondLst>
                                    <p:cond delay="0"/>
                                  </p:stCondLst>
                                  <p:childTnLst>
                                    <p:set>
                                      <p:cBhvr>
                                        <p:cTn id="118" dur="1" fill="hold">
                                          <p:stCondLst>
                                            <p:cond delay="0"/>
                                          </p:stCondLst>
                                        </p:cTn>
                                        <p:tgtEl>
                                          <p:spTgt spid="181277"/>
                                        </p:tgtEl>
                                        <p:attrNameLst>
                                          <p:attrName>style.visibility</p:attrName>
                                        </p:attrNameLst>
                                      </p:cBhvr>
                                      <p:to>
                                        <p:strVal val="visible"/>
                                      </p:to>
                                    </p:set>
                                    <p:animEffect transition="in" filter="wipe(down)">
                                      <p:cBhvr>
                                        <p:cTn id="119" dur="500"/>
                                        <p:tgtEl>
                                          <p:spTgt spid="181277"/>
                                        </p:tgtEl>
                                      </p:cBhvr>
                                    </p:animEffect>
                                  </p:childTnLst>
                                </p:cTn>
                              </p:par>
                            </p:childTnLst>
                          </p:cTn>
                        </p:par>
                        <p:par>
                          <p:cTn id="120" fill="hold">
                            <p:stCondLst>
                              <p:cond delay="5000"/>
                            </p:stCondLst>
                            <p:childTnLst>
                              <p:par>
                                <p:cTn id="121" presetID="22" presetClass="entr" presetSubtype="8" fill="hold" grpId="0" nodeType="afterEffect">
                                  <p:stCondLst>
                                    <p:cond delay="0"/>
                                  </p:stCondLst>
                                  <p:childTnLst>
                                    <p:set>
                                      <p:cBhvr>
                                        <p:cTn id="122" dur="1" fill="hold">
                                          <p:stCondLst>
                                            <p:cond delay="0"/>
                                          </p:stCondLst>
                                        </p:cTn>
                                        <p:tgtEl>
                                          <p:spTgt spid="181276"/>
                                        </p:tgtEl>
                                        <p:attrNameLst>
                                          <p:attrName>style.visibility</p:attrName>
                                        </p:attrNameLst>
                                      </p:cBhvr>
                                      <p:to>
                                        <p:strVal val="visible"/>
                                      </p:to>
                                    </p:set>
                                    <p:animEffect transition="in" filter="wipe(left)">
                                      <p:cBhvr>
                                        <p:cTn id="123" dur="500"/>
                                        <p:tgtEl>
                                          <p:spTgt spid="181276"/>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181298"/>
                                        </p:tgtEl>
                                        <p:attrNameLst>
                                          <p:attrName>style.visibility</p:attrName>
                                        </p:attrNameLst>
                                      </p:cBhvr>
                                      <p:to>
                                        <p:strVal val="visible"/>
                                      </p:to>
                                    </p:set>
                                    <p:animEffect transition="in" filter="wipe(left)">
                                      <p:cBhvr>
                                        <p:cTn id="128" dur="500"/>
                                        <p:tgtEl>
                                          <p:spTgt spid="181298"/>
                                        </p:tgtEl>
                                      </p:cBhvr>
                                    </p:animEffect>
                                  </p:childTnLst>
                                </p:cTn>
                              </p:par>
                            </p:childTnLst>
                          </p:cTn>
                        </p:par>
                        <p:par>
                          <p:cTn id="129" fill="hold">
                            <p:stCondLst>
                              <p:cond delay="500"/>
                            </p:stCondLst>
                            <p:childTnLst>
                              <p:par>
                                <p:cTn id="130" presetID="22" presetClass="entr" presetSubtype="8" fill="hold" grpId="0" nodeType="afterEffect">
                                  <p:stCondLst>
                                    <p:cond delay="0"/>
                                  </p:stCondLst>
                                  <p:childTnLst>
                                    <p:set>
                                      <p:cBhvr>
                                        <p:cTn id="131" dur="1" fill="hold">
                                          <p:stCondLst>
                                            <p:cond delay="0"/>
                                          </p:stCondLst>
                                        </p:cTn>
                                        <p:tgtEl>
                                          <p:spTgt spid="181283"/>
                                        </p:tgtEl>
                                        <p:attrNameLst>
                                          <p:attrName>style.visibility</p:attrName>
                                        </p:attrNameLst>
                                      </p:cBhvr>
                                      <p:to>
                                        <p:strVal val="visible"/>
                                      </p:to>
                                    </p:set>
                                    <p:animEffect transition="in" filter="wipe(left)">
                                      <p:cBhvr>
                                        <p:cTn id="132" dur="500"/>
                                        <p:tgtEl>
                                          <p:spTgt spid="181283"/>
                                        </p:tgtEl>
                                      </p:cBhvr>
                                    </p:animEffect>
                                  </p:childTnLst>
                                </p:cTn>
                              </p:par>
                            </p:childTnLst>
                          </p:cTn>
                        </p:par>
                        <p:par>
                          <p:cTn id="133" fill="hold">
                            <p:stCondLst>
                              <p:cond delay="1000"/>
                            </p:stCondLst>
                            <p:childTnLst>
                              <p:par>
                                <p:cTn id="134" presetID="22" presetClass="entr" presetSubtype="8" fill="hold" nodeType="afterEffect">
                                  <p:stCondLst>
                                    <p:cond delay="0"/>
                                  </p:stCondLst>
                                  <p:childTnLst>
                                    <p:set>
                                      <p:cBhvr>
                                        <p:cTn id="135" dur="1" fill="hold">
                                          <p:stCondLst>
                                            <p:cond delay="0"/>
                                          </p:stCondLst>
                                        </p:cTn>
                                        <p:tgtEl>
                                          <p:spTgt spid="181291"/>
                                        </p:tgtEl>
                                        <p:attrNameLst>
                                          <p:attrName>style.visibility</p:attrName>
                                        </p:attrNameLst>
                                      </p:cBhvr>
                                      <p:to>
                                        <p:strVal val="visible"/>
                                      </p:to>
                                    </p:set>
                                    <p:animEffect transition="in" filter="wipe(left)">
                                      <p:cBhvr>
                                        <p:cTn id="136" dur="500"/>
                                        <p:tgtEl>
                                          <p:spTgt spid="181291"/>
                                        </p:tgtEl>
                                      </p:cBhvr>
                                    </p:animEffect>
                                  </p:childTnLst>
                                </p:cTn>
                              </p:par>
                            </p:childTnLst>
                          </p:cTn>
                        </p:par>
                        <p:par>
                          <p:cTn id="137" fill="hold">
                            <p:stCondLst>
                              <p:cond delay="1500"/>
                            </p:stCondLst>
                            <p:childTnLst>
                              <p:par>
                                <p:cTn id="138" presetID="22" presetClass="entr" presetSubtype="8" fill="hold" grpId="0" nodeType="afterEffect">
                                  <p:stCondLst>
                                    <p:cond delay="0"/>
                                  </p:stCondLst>
                                  <p:childTnLst>
                                    <p:set>
                                      <p:cBhvr>
                                        <p:cTn id="139" dur="1" fill="hold">
                                          <p:stCondLst>
                                            <p:cond delay="0"/>
                                          </p:stCondLst>
                                        </p:cTn>
                                        <p:tgtEl>
                                          <p:spTgt spid="181288"/>
                                        </p:tgtEl>
                                        <p:attrNameLst>
                                          <p:attrName>style.visibility</p:attrName>
                                        </p:attrNameLst>
                                      </p:cBhvr>
                                      <p:to>
                                        <p:strVal val="visible"/>
                                      </p:to>
                                    </p:set>
                                    <p:animEffect transition="in" filter="wipe(left)">
                                      <p:cBhvr>
                                        <p:cTn id="140" dur="500"/>
                                        <p:tgtEl>
                                          <p:spTgt spid="181288"/>
                                        </p:tgtEl>
                                      </p:cBhvr>
                                    </p:animEffect>
                                  </p:childTnLst>
                                </p:cTn>
                              </p:par>
                            </p:childTnLst>
                          </p:cTn>
                        </p:par>
                        <p:par>
                          <p:cTn id="141" fill="hold">
                            <p:stCondLst>
                              <p:cond delay="2000"/>
                            </p:stCondLst>
                            <p:childTnLst>
                              <p:par>
                                <p:cTn id="142" presetID="22" presetClass="entr" presetSubtype="8" fill="hold" nodeType="afterEffect">
                                  <p:stCondLst>
                                    <p:cond delay="0"/>
                                  </p:stCondLst>
                                  <p:childTnLst>
                                    <p:set>
                                      <p:cBhvr>
                                        <p:cTn id="143" dur="1" fill="hold">
                                          <p:stCondLst>
                                            <p:cond delay="0"/>
                                          </p:stCondLst>
                                        </p:cTn>
                                        <p:tgtEl>
                                          <p:spTgt spid="181282"/>
                                        </p:tgtEl>
                                        <p:attrNameLst>
                                          <p:attrName>style.visibility</p:attrName>
                                        </p:attrNameLst>
                                      </p:cBhvr>
                                      <p:to>
                                        <p:strVal val="visible"/>
                                      </p:to>
                                    </p:set>
                                    <p:animEffect transition="in" filter="wipe(left)">
                                      <p:cBhvr>
                                        <p:cTn id="144" dur="500"/>
                                        <p:tgtEl>
                                          <p:spTgt spid="181282"/>
                                        </p:tgtEl>
                                      </p:cBhvr>
                                    </p:animEffect>
                                  </p:childTnLst>
                                </p:cTn>
                              </p:par>
                            </p:childTnLst>
                          </p:cTn>
                        </p:par>
                        <p:par>
                          <p:cTn id="145" fill="hold">
                            <p:stCondLst>
                              <p:cond delay="2500"/>
                            </p:stCondLst>
                            <p:childTnLst>
                              <p:par>
                                <p:cTn id="146" presetID="22" presetClass="entr" presetSubtype="8" fill="hold" grpId="0" nodeType="afterEffect">
                                  <p:stCondLst>
                                    <p:cond delay="0"/>
                                  </p:stCondLst>
                                  <p:childTnLst>
                                    <p:set>
                                      <p:cBhvr>
                                        <p:cTn id="147" dur="1" fill="hold">
                                          <p:stCondLst>
                                            <p:cond delay="0"/>
                                          </p:stCondLst>
                                        </p:cTn>
                                        <p:tgtEl>
                                          <p:spTgt spid="181289"/>
                                        </p:tgtEl>
                                        <p:attrNameLst>
                                          <p:attrName>style.visibility</p:attrName>
                                        </p:attrNameLst>
                                      </p:cBhvr>
                                      <p:to>
                                        <p:strVal val="visible"/>
                                      </p:to>
                                    </p:set>
                                    <p:animEffect transition="in" filter="wipe(left)">
                                      <p:cBhvr>
                                        <p:cTn id="148" dur="500"/>
                                        <p:tgtEl>
                                          <p:spTgt spid="181289"/>
                                        </p:tgtEl>
                                      </p:cBhvr>
                                    </p:animEffect>
                                  </p:childTnLst>
                                </p:cTn>
                              </p:par>
                            </p:childTnLst>
                          </p:cTn>
                        </p:par>
                        <p:par>
                          <p:cTn id="149" fill="hold">
                            <p:stCondLst>
                              <p:cond delay="3000"/>
                            </p:stCondLst>
                            <p:childTnLst>
                              <p:par>
                                <p:cTn id="150" presetID="22" presetClass="entr" presetSubtype="8" fill="hold" grpId="0" nodeType="afterEffect">
                                  <p:stCondLst>
                                    <p:cond delay="0"/>
                                  </p:stCondLst>
                                  <p:childTnLst>
                                    <p:set>
                                      <p:cBhvr>
                                        <p:cTn id="151" dur="1" fill="hold">
                                          <p:stCondLst>
                                            <p:cond delay="0"/>
                                          </p:stCondLst>
                                        </p:cTn>
                                        <p:tgtEl>
                                          <p:spTgt spid="181284"/>
                                        </p:tgtEl>
                                        <p:attrNameLst>
                                          <p:attrName>style.visibility</p:attrName>
                                        </p:attrNameLst>
                                      </p:cBhvr>
                                      <p:to>
                                        <p:strVal val="visible"/>
                                      </p:to>
                                    </p:set>
                                    <p:animEffect transition="in" filter="wipe(left)">
                                      <p:cBhvr>
                                        <p:cTn id="152" dur="500"/>
                                        <p:tgtEl>
                                          <p:spTgt spid="181284"/>
                                        </p:tgtEl>
                                      </p:cBhvr>
                                    </p:animEffect>
                                  </p:childTnLst>
                                </p:cTn>
                              </p:par>
                            </p:childTnLst>
                          </p:cTn>
                        </p:par>
                        <p:par>
                          <p:cTn id="153" fill="hold">
                            <p:stCondLst>
                              <p:cond delay="3500"/>
                            </p:stCondLst>
                            <p:childTnLst>
                              <p:par>
                                <p:cTn id="154" presetID="22" presetClass="entr" presetSubtype="8" fill="hold" grpId="0" nodeType="afterEffect">
                                  <p:stCondLst>
                                    <p:cond delay="0"/>
                                  </p:stCondLst>
                                  <p:childTnLst>
                                    <p:set>
                                      <p:cBhvr>
                                        <p:cTn id="155" dur="1" fill="hold">
                                          <p:stCondLst>
                                            <p:cond delay="0"/>
                                          </p:stCondLst>
                                        </p:cTn>
                                        <p:tgtEl>
                                          <p:spTgt spid="181286"/>
                                        </p:tgtEl>
                                        <p:attrNameLst>
                                          <p:attrName>style.visibility</p:attrName>
                                        </p:attrNameLst>
                                      </p:cBhvr>
                                      <p:to>
                                        <p:strVal val="visible"/>
                                      </p:to>
                                    </p:set>
                                    <p:animEffect transition="in" filter="wipe(left)">
                                      <p:cBhvr>
                                        <p:cTn id="156" dur="500"/>
                                        <p:tgtEl>
                                          <p:spTgt spid="181286"/>
                                        </p:tgtEl>
                                      </p:cBhvr>
                                    </p:animEffect>
                                  </p:childTnLst>
                                </p:cTn>
                              </p:par>
                            </p:childTnLst>
                          </p:cTn>
                        </p:par>
                        <p:par>
                          <p:cTn id="157" fill="hold">
                            <p:stCondLst>
                              <p:cond delay="4000"/>
                            </p:stCondLst>
                            <p:childTnLst>
                              <p:par>
                                <p:cTn id="158" presetID="22" presetClass="entr" presetSubtype="8" fill="hold" nodeType="afterEffect">
                                  <p:stCondLst>
                                    <p:cond delay="0"/>
                                  </p:stCondLst>
                                  <p:childTnLst>
                                    <p:set>
                                      <p:cBhvr>
                                        <p:cTn id="159" dur="1" fill="hold">
                                          <p:stCondLst>
                                            <p:cond delay="0"/>
                                          </p:stCondLst>
                                        </p:cTn>
                                        <p:tgtEl>
                                          <p:spTgt spid="181287"/>
                                        </p:tgtEl>
                                        <p:attrNameLst>
                                          <p:attrName>style.visibility</p:attrName>
                                        </p:attrNameLst>
                                      </p:cBhvr>
                                      <p:to>
                                        <p:strVal val="visible"/>
                                      </p:to>
                                    </p:set>
                                    <p:animEffect transition="in" filter="wipe(left)">
                                      <p:cBhvr>
                                        <p:cTn id="160" dur="500"/>
                                        <p:tgtEl>
                                          <p:spTgt spid="181287"/>
                                        </p:tgtEl>
                                      </p:cBhvr>
                                    </p:animEffect>
                                  </p:childTnLst>
                                </p:cTn>
                              </p:par>
                            </p:childTnLst>
                          </p:cTn>
                        </p:par>
                        <p:par>
                          <p:cTn id="161" fill="hold">
                            <p:stCondLst>
                              <p:cond delay="4500"/>
                            </p:stCondLst>
                            <p:childTnLst>
                              <p:par>
                                <p:cTn id="162" presetID="22" presetClass="entr" presetSubtype="4" fill="hold" grpId="0" nodeType="afterEffect">
                                  <p:stCondLst>
                                    <p:cond delay="0"/>
                                  </p:stCondLst>
                                  <p:childTnLst>
                                    <p:set>
                                      <p:cBhvr>
                                        <p:cTn id="163" dur="1" fill="hold">
                                          <p:stCondLst>
                                            <p:cond delay="0"/>
                                          </p:stCondLst>
                                        </p:cTn>
                                        <p:tgtEl>
                                          <p:spTgt spid="181285"/>
                                        </p:tgtEl>
                                        <p:attrNameLst>
                                          <p:attrName>style.visibility</p:attrName>
                                        </p:attrNameLst>
                                      </p:cBhvr>
                                      <p:to>
                                        <p:strVal val="visible"/>
                                      </p:to>
                                    </p:set>
                                    <p:animEffect transition="in" filter="wipe(down)">
                                      <p:cBhvr>
                                        <p:cTn id="164" dur="500"/>
                                        <p:tgtEl>
                                          <p:spTgt spid="181285"/>
                                        </p:tgtEl>
                                      </p:cBhvr>
                                    </p:animEffect>
                                  </p:childTnLst>
                                </p:cTn>
                              </p:par>
                            </p:childTnLst>
                          </p:cTn>
                        </p:par>
                        <p:par>
                          <p:cTn id="165" fill="hold">
                            <p:stCondLst>
                              <p:cond delay="5000"/>
                            </p:stCondLst>
                            <p:childTnLst>
                              <p:par>
                                <p:cTn id="166" presetID="22" presetClass="entr" presetSubtype="8" fill="hold" grpId="0" nodeType="afterEffect">
                                  <p:stCondLst>
                                    <p:cond delay="0"/>
                                  </p:stCondLst>
                                  <p:childTnLst>
                                    <p:set>
                                      <p:cBhvr>
                                        <p:cTn id="167" dur="1" fill="hold">
                                          <p:stCondLst>
                                            <p:cond delay="0"/>
                                          </p:stCondLst>
                                        </p:cTn>
                                        <p:tgtEl>
                                          <p:spTgt spid="181293"/>
                                        </p:tgtEl>
                                        <p:attrNameLst>
                                          <p:attrName>style.visibility</p:attrName>
                                        </p:attrNameLst>
                                      </p:cBhvr>
                                      <p:to>
                                        <p:strVal val="visible"/>
                                      </p:to>
                                    </p:set>
                                    <p:animEffect transition="in" filter="wipe(left)">
                                      <p:cBhvr>
                                        <p:cTn id="168" dur="500"/>
                                        <p:tgtEl>
                                          <p:spTgt spid="181293"/>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nodeType="clickEffect">
                                  <p:stCondLst>
                                    <p:cond delay="0"/>
                                  </p:stCondLst>
                                  <p:childTnLst>
                                    <p:set>
                                      <p:cBhvr>
                                        <p:cTn id="172" dur="1" fill="hold">
                                          <p:stCondLst>
                                            <p:cond delay="0"/>
                                          </p:stCondLst>
                                        </p:cTn>
                                        <p:tgtEl>
                                          <p:spTgt spid="2"/>
                                        </p:tgtEl>
                                        <p:attrNameLst>
                                          <p:attrName>style.visibility</p:attrName>
                                        </p:attrNameLst>
                                      </p:cBhvr>
                                      <p:to>
                                        <p:strVal val="visible"/>
                                      </p:to>
                                    </p:set>
                                    <p:animEffect transition="in" filter="wipe(left)">
                                      <p:cBhvr>
                                        <p:cTn id="173" dur="500"/>
                                        <p:tgtEl>
                                          <p:spTgt spid="2"/>
                                        </p:tgtEl>
                                      </p:cBhvr>
                                    </p:animEffect>
                                  </p:childTnLst>
                                </p:cTn>
                              </p:par>
                            </p:childTnLst>
                          </p:cTn>
                        </p:par>
                        <p:par>
                          <p:cTn id="174" fill="hold">
                            <p:stCondLst>
                              <p:cond delay="500"/>
                            </p:stCondLst>
                            <p:childTnLst>
                              <p:par>
                                <p:cTn id="175" presetID="22" presetClass="entr" presetSubtype="8" fill="hold" grpId="0" nodeType="afterEffect">
                                  <p:stCondLst>
                                    <p:cond delay="0"/>
                                  </p:stCondLst>
                                  <p:childTnLst>
                                    <p:set>
                                      <p:cBhvr>
                                        <p:cTn id="176" dur="1" fill="hold">
                                          <p:stCondLst>
                                            <p:cond delay="0"/>
                                          </p:stCondLst>
                                        </p:cTn>
                                        <p:tgtEl>
                                          <p:spTgt spid="181253"/>
                                        </p:tgtEl>
                                        <p:attrNameLst>
                                          <p:attrName>style.visibility</p:attrName>
                                        </p:attrNameLst>
                                      </p:cBhvr>
                                      <p:to>
                                        <p:strVal val="visible"/>
                                      </p:to>
                                    </p:set>
                                    <p:animEffect transition="in" filter="wipe(left)">
                                      <p:cBhvr>
                                        <p:cTn id="177" dur="500"/>
                                        <p:tgtEl>
                                          <p:spTgt spid="181253"/>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1" fill="hold" nodeType="clickEffect">
                                  <p:stCondLst>
                                    <p:cond delay="0"/>
                                  </p:stCondLst>
                                  <p:childTnLst>
                                    <p:set>
                                      <p:cBhvr>
                                        <p:cTn id="181" dur="1" fill="hold">
                                          <p:stCondLst>
                                            <p:cond delay="0"/>
                                          </p:stCondLst>
                                        </p:cTn>
                                        <p:tgtEl>
                                          <p:spTgt spid="181299"/>
                                        </p:tgtEl>
                                        <p:attrNameLst>
                                          <p:attrName>style.visibility</p:attrName>
                                        </p:attrNameLst>
                                      </p:cBhvr>
                                      <p:to>
                                        <p:strVal val="visible"/>
                                      </p:to>
                                    </p:set>
                                    <p:animEffect transition="in" filter="wipe(up)">
                                      <p:cBhvr>
                                        <p:cTn id="182" dur="500"/>
                                        <p:tgtEl>
                                          <p:spTgt spid="181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0" grpId="0" animBg="1"/>
      <p:bldP spid="181252" grpId="0" animBg="1"/>
      <p:bldP spid="181253" grpId="0" animBg="1"/>
      <p:bldP spid="181254" grpId="0"/>
      <p:bldP spid="181255" grpId="0" animBg="1"/>
      <p:bldP spid="181256" grpId="0" animBg="1"/>
      <p:bldP spid="181257" grpId="0" animBg="1"/>
      <p:bldP spid="181258" grpId="0" animBg="1"/>
      <p:bldP spid="181259" grpId="0" animBg="1"/>
      <p:bldP spid="181260" grpId="0" animBg="1"/>
      <p:bldP spid="181261" grpId="0" animBg="1"/>
      <p:bldP spid="181271" grpId="0" animBg="1"/>
      <p:bldP spid="181272" grpId="0" animBg="1"/>
      <p:bldP spid="181273" grpId="0" animBg="1"/>
      <p:bldP spid="181274" grpId="0" animBg="1"/>
      <p:bldP spid="181275" grpId="0" animBg="1"/>
      <p:bldP spid="181276" grpId="0" animBg="1"/>
      <p:bldP spid="181277" grpId="0" animBg="1"/>
      <p:bldP spid="181278" grpId="0" animBg="1"/>
      <p:bldP spid="181280" grpId="0" animBg="1"/>
      <p:bldP spid="181281" grpId="0" animBg="1"/>
      <p:bldP spid="181283" grpId="0" animBg="1"/>
      <p:bldP spid="181284" grpId="0" animBg="1"/>
      <p:bldP spid="181285" grpId="0" animBg="1"/>
      <p:bldP spid="181286" grpId="0" animBg="1"/>
      <p:bldP spid="181288" grpId="0" animBg="1"/>
      <p:bldP spid="181289" grpId="0" animBg="1"/>
      <p:bldP spid="181293" grpId="0" animBg="1"/>
      <p:bldP spid="181294" grpId="0"/>
      <p:bldP spid="181295" grpId="0"/>
      <p:bldP spid="181296" grpId="0"/>
      <p:bldP spid="18129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274" name="Picture 2"/>
          <p:cNvPicPr>
            <a:picLocks noChangeAspect="1" noChangeArrowheads="1"/>
          </p:cNvPicPr>
          <p:nvPr/>
        </p:nvPicPr>
        <p:blipFill>
          <a:blip r:embed="rId2"/>
          <a:srcRect/>
          <a:stretch>
            <a:fillRect/>
          </a:stretch>
        </p:blipFill>
        <p:spPr bwMode="auto">
          <a:xfrm>
            <a:off x="1219200" y="304800"/>
            <a:ext cx="6781800" cy="6210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2274"/>
                                        </p:tgtEl>
                                        <p:attrNameLst>
                                          <p:attrName>style.visibility</p:attrName>
                                        </p:attrNameLst>
                                      </p:cBhvr>
                                      <p:to>
                                        <p:strVal val="visible"/>
                                      </p:to>
                                    </p:set>
                                    <p:anim calcmode="lin" valueType="num">
                                      <p:cBhvr additive="base">
                                        <p:cTn id="7" dur="500" fill="hold"/>
                                        <p:tgtEl>
                                          <p:spTgt spid="182274"/>
                                        </p:tgtEl>
                                        <p:attrNameLst>
                                          <p:attrName>ppt_x</p:attrName>
                                        </p:attrNameLst>
                                      </p:cBhvr>
                                      <p:tavLst>
                                        <p:tav tm="0">
                                          <p:val>
                                            <p:strVal val="#ppt_x"/>
                                          </p:val>
                                        </p:tav>
                                        <p:tav tm="100000">
                                          <p:val>
                                            <p:strVal val="#ppt_x"/>
                                          </p:val>
                                        </p:tav>
                                      </p:tavLst>
                                    </p:anim>
                                    <p:anim calcmode="lin" valueType="num">
                                      <p:cBhvr additive="base">
                                        <p:cTn id="8" dur="500" fill="hold"/>
                                        <p:tgtEl>
                                          <p:spTgt spid="1822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Title 1"/>
          <p:cNvSpPr>
            <a:spLocks noGrp="1"/>
          </p:cNvSpPr>
          <p:nvPr>
            <p:ph type="title"/>
          </p:nvPr>
        </p:nvSpPr>
        <p:spPr/>
        <p:txBody>
          <a:bodyPr/>
          <a:lstStyle/>
          <a:p>
            <a:r>
              <a:rPr lang="en-US" sz="2800" smtClean="0">
                <a:solidFill>
                  <a:srgbClr val="000000"/>
                </a:solidFill>
              </a:rPr>
              <a:t>Đề thi</a:t>
            </a:r>
            <a:endParaRPr lang="en-US" smtClean="0"/>
          </a:p>
        </p:txBody>
      </p:sp>
      <p:sp>
        <p:nvSpPr>
          <p:cNvPr id="3" name="Content Placeholder 2"/>
          <p:cNvSpPr>
            <a:spLocks noGrp="1"/>
          </p:cNvSpPr>
          <p:nvPr>
            <p:ph idx="1"/>
          </p:nvPr>
        </p:nvSpPr>
        <p:spPr/>
        <p:txBody>
          <a:bodyPr/>
          <a:lstStyle/>
          <a:p>
            <a:pPr>
              <a:buFontTx/>
              <a:buNone/>
              <a:defRPr/>
            </a:pPr>
            <a:r>
              <a:rPr lang="en-US" sz="2400" dirty="0" smtClean="0"/>
              <a:t> 2009.</a:t>
            </a:r>
          </a:p>
          <a:p>
            <a:pPr>
              <a:buFontTx/>
              <a:buNone/>
              <a:defRPr/>
            </a:pPr>
            <a:r>
              <a:rPr lang="en-US" sz="2400" dirty="0" err="1" smtClean="0">
                <a:latin typeface="Times New Roman" pitchFamily="18" charset="0"/>
                <a:cs typeface="Times New Roman" pitchFamily="18" charset="0"/>
              </a:rPr>
              <a:t>Xét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Bool</a:t>
            </a:r>
            <a:r>
              <a:rPr lang="en-US" sz="2400" dirty="0" smtClean="0">
                <a:latin typeface="Times New Roman" pitchFamily="18" charset="0"/>
                <a:cs typeface="Times New Roman" pitchFamily="18" charset="0"/>
              </a:rPr>
              <a:t> </a:t>
            </a:r>
          </a:p>
          <a:p>
            <a:pPr>
              <a:buFontTx/>
              <a:buNone/>
              <a:defRPr/>
            </a:pPr>
            <a:endParaRPr lang="en-US" sz="2400" dirty="0" smtClean="0">
              <a:latin typeface="Times New Roman" pitchFamily="18" charset="0"/>
              <a:cs typeface="Times New Roman" pitchFamily="18" charset="0"/>
            </a:endParaRPr>
          </a:p>
          <a:p>
            <a:pPr>
              <a:buFontTx/>
              <a:buNone/>
              <a:defRPr/>
            </a:pPr>
            <a:endParaRPr lang="en-US" sz="2400" dirty="0" smtClean="0">
              <a:latin typeface="Times New Roman" pitchFamily="18" charset="0"/>
              <a:cs typeface="Times New Roman" pitchFamily="18" charset="0"/>
            </a:endParaRPr>
          </a:p>
          <a:p>
            <a:pPr marL="457200" indent="-457200">
              <a:buFontTx/>
              <a:buAutoNum type="alphaLcParenR"/>
              <a:defRPr/>
            </a:pPr>
            <a:r>
              <a:rPr lang="en-US" sz="2400" dirty="0" err="1" smtClean="0">
                <a:latin typeface="Times New Roman" pitchFamily="18" charset="0"/>
                <a:cs typeface="Times New Roman" pitchFamily="18" charset="0"/>
              </a:rPr>
              <a:t>Hãy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tìm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từ</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tiểu</a:t>
            </a:r>
            <a:r>
              <a:rPr lang="en-US" sz="2400" dirty="0" smtClean="0">
                <a:latin typeface="Times New Roman" pitchFamily="18" charset="0"/>
                <a:cs typeface="Times New Roman" pitchFamily="18" charset="0"/>
              </a:rPr>
              <a:t> m </a:t>
            </a:r>
            <a:r>
              <a:rPr lang="en-US" sz="2400" dirty="0" err="1" smtClean="0">
                <a:latin typeface="Times New Roman" pitchFamily="18" charset="0"/>
                <a:cs typeface="Times New Roman" pitchFamily="18" charset="0"/>
              </a:rPr>
              <a:t>sao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cho</a:t>
            </a:r>
            <a:r>
              <a:rPr lang="en-US" sz="2400" dirty="0" smtClean="0">
                <a:latin typeface="Times New Roman" pitchFamily="18" charset="0"/>
                <a:cs typeface="Times New Roman" pitchFamily="18" charset="0"/>
              </a:rPr>
              <a:t> m </a:t>
            </a:r>
            <a:r>
              <a:rPr lang="en-US" sz="2400" dirty="0" smtClean="0">
                <a:latin typeface="Times New Roman" pitchFamily="18" charset="0"/>
                <a:cs typeface="Times New Roman" pitchFamily="18" charset="0"/>
                <a:sym typeface="Symbol"/>
              </a:rPr>
              <a:t> </a:t>
            </a:r>
          </a:p>
          <a:p>
            <a:pPr marL="457200" indent="-457200">
              <a:buFontTx/>
              <a:buAutoNum type="alphaLcParenR"/>
              <a:defRPr/>
            </a:pPr>
            <a:r>
              <a:rPr lang="en-US" sz="2400" dirty="0" err="1" smtClean="0">
                <a:latin typeface="Times New Roman" pitchFamily="18" charset="0"/>
                <a:cs typeface="Times New Roman" pitchFamily="18" charset="0"/>
                <a:sym typeface="Symbol"/>
              </a:rPr>
              <a:t>Suy</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ra</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cách</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biểu</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diễn</a:t>
            </a:r>
            <a:r>
              <a:rPr lang="en-US" sz="2400" dirty="0" smtClean="0">
                <a:latin typeface="Times New Roman" pitchFamily="18" charset="0"/>
                <a:cs typeface="Times New Roman" pitchFamily="18" charset="0"/>
                <a:sym typeface="Symbol"/>
              </a:rPr>
              <a:t> f </a:t>
            </a:r>
            <a:r>
              <a:rPr lang="en-US" sz="2400" dirty="0" err="1" smtClean="0">
                <a:latin typeface="Times New Roman" pitchFamily="18" charset="0"/>
                <a:cs typeface="Times New Roman" pitchFamily="18" charset="0"/>
                <a:sym typeface="Symbol"/>
              </a:rPr>
              <a:t>như</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là</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tích</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của</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các</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từ</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tối</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đại</a:t>
            </a:r>
            <a:r>
              <a:rPr lang="en-US" sz="2400" dirty="0" smtClean="0">
                <a:latin typeface="Times New Roman" pitchFamily="18" charset="0"/>
                <a:cs typeface="Times New Roman" pitchFamily="18" charset="0"/>
                <a:sym typeface="Symbol"/>
              </a:rPr>
              <a:t> , </a:t>
            </a:r>
            <a:r>
              <a:rPr lang="en-US" sz="2400" dirty="0" err="1" smtClean="0">
                <a:latin typeface="Times New Roman" pitchFamily="18" charset="0"/>
                <a:cs typeface="Times New Roman" pitchFamily="18" charset="0"/>
                <a:sym typeface="Symbol"/>
              </a:rPr>
              <a:t>trong</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đó</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mỗi</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từ</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tối</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đại</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là</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tổng</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Bool</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của</a:t>
            </a:r>
            <a:r>
              <a:rPr lang="en-US" sz="2400" dirty="0" smtClean="0">
                <a:latin typeface="Times New Roman" pitchFamily="18" charset="0"/>
                <a:cs typeface="Times New Roman" pitchFamily="18" charset="0"/>
                <a:sym typeface="Symbol"/>
              </a:rPr>
              <a:t> 4 </a:t>
            </a:r>
            <a:r>
              <a:rPr lang="en-US" sz="2400" dirty="0" err="1" smtClean="0">
                <a:latin typeface="Times New Roman" pitchFamily="18" charset="0"/>
                <a:cs typeface="Times New Roman" pitchFamily="18" charset="0"/>
                <a:sym typeface="Symbol"/>
              </a:rPr>
              <a:t>từ</a:t>
            </a:r>
            <a:r>
              <a:rPr lang="en-US" sz="2400" dirty="0" smtClean="0">
                <a:latin typeface="Times New Roman" pitchFamily="18" charset="0"/>
                <a:cs typeface="Times New Roman" pitchFamily="18" charset="0"/>
                <a:sym typeface="Symbol"/>
              </a:rPr>
              <a:t> </a:t>
            </a:r>
            <a:r>
              <a:rPr lang="en-US" sz="2400" dirty="0" err="1" smtClean="0">
                <a:latin typeface="Times New Roman" pitchFamily="18" charset="0"/>
                <a:cs typeface="Times New Roman" pitchFamily="18" charset="0"/>
                <a:sym typeface="Symbol"/>
              </a:rPr>
              <a:t>đơn</a:t>
            </a:r>
            <a:endParaRPr lang="en-US" sz="2400" dirty="0" smtClean="0">
              <a:latin typeface="Times New Roman" pitchFamily="18" charset="0"/>
              <a:cs typeface="Times New Roman" pitchFamily="18" charset="0"/>
            </a:endParaRPr>
          </a:p>
          <a:p>
            <a:pPr>
              <a:buFontTx/>
              <a:buNone/>
              <a:defRPr/>
            </a:pPr>
            <a:endParaRPr lang="en-US" sz="2400" dirty="0"/>
          </a:p>
        </p:txBody>
      </p:sp>
      <p:graphicFrame>
        <p:nvGraphicFramePr>
          <p:cNvPr id="24578" name="Object 3"/>
          <p:cNvGraphicFramePr>
            <a:graphicFrameLocks noChangeAspect="1"/>
          </p:cNvGraphicFramePr>
          <p:nvPr/>
        </p:nvGraphicFramePr>
        <p:xfrm>
          <a:off x="5943600" y="3276600"/>
          <a:ext cx="381000" cy="571500"/>
        </p:xfrm>
        <a:graphic>
          <a:graphicData uri="http://schemas.openxmlformats.org/presentationml/2006/ole">
            <p:oleObj spid="_x0000_s24578" name="Equation" r:id="rId3" imgW="152280" imgH="228600" progId="Equation.DSMT4">
              <p:embed/>
            </p:oleObj>
          </a:graphicData>
        </a:graphic>
      </p:graphicFrame>
      <p:graphicFrame>
        <p:nvGraphicFramePr>
          <p:cNvPr id="24579" name="Object 4"/>
          <p:cNvGraphicFramePr>
            <a:graphicFrameLocks noChangeAspect="1"/>
          </p:cNvGraphicFramePr>
          <p:nvPr/>
        </p:nvGraphicFramePr>
        <p:xfrm>
          <a:off x="1066800" y="2590800"/>
          <a:ext cx="4851400" cy="533400"/>
        </p:xfrm>
        <a:graphic>
          <a:graphicData uri="http://schemas.openxmlformats.org/presentationml/2006/ole">
            <p:oleObj spid="_x0000_s24579" name="Equation" r:id="rId4" imgW="2527200" imgH="203040" progId="Equation.DSMT4">
              <p:embed/>
            </p:oleObj>
          </a:graphicData>
        </a:graphic>
      </p:graphicFrame>
      <p:graphicFrame>
        <p:nvGraphicFramePr>
          <p:cNvPr id="24580" name="Object 9"/>
          <p:cNvGraphicFramePr>
            <a:graphicFrameLocks noChangeAspect="1"/>
          </p:cNvGraphicFramePr>
          <p:nvPr/>
        </p:nvGraphicFramePr>
        <p:xfrm>
          <a:off x="5410200" y="3352800"/>
          <a:ext cx="457200" cy="477838"/>
        </p:xfrm>
        <a:graphic>
          <a:graphicData uri="http://schemas.openxmlformats.org/presentationml/2006/ole">
            <p:oleObj spid="_x0000_s24580" name="Equation" r:id="rId5" imgW="139680" imgH="139680" progId="Equation.DSMT4">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4"/>
          <p:cNvSpPr>
            <a:spLocks noGrp="1"/>
          </p:cNvSpPr>
          <p:nvPr>
            <p:ph type="sldNum" sz="quarter" idx="11"/>
          </p:nvPr>
        </p:nvSpPr>
        <p:spPr>
          <a:noFill/>
        </p:spPr>
        <p:txBody>
          <a:bodyPr/>
          <a:lstStyle/>
          <a:p>
            <a:pPr fontAlgn="base">
              <a:spcBef>
                <a:spcPct val="0"/>
              </a:spcBef>
              <a:spcAft>
                <a:spcPct val="0"/>
              </a:spcAft>
            </a:pPr>
            <a:fld id="{4BD9230D-80D8-4080-9295-7460E6402D23}" type="slidenum">
              <a:rPr lang="en-US" smtClean="0"/>
              <a:pPr fontAlgn="base">
                <a:spcBef>
                  <a:spcPct val="0"/>
                </a:spcBef>
                <a:spcAft>
                  <a:spcPct val="0"/>
                </a:spcAft>
              </a:pPr>
              <a:t>7</a:t>
            </a:fld>
            <a:endParaRPr lang="en-US" smtClean="0"/>
          </a:p>
        </p:txBody>
      </p:sp>
      <p:sp>
        <p:nvSpPr>
          <p:cNvPr id="2052" name="Rectangle 2"/>
          <p:cNvSpPr>
            <a:spLocks noGrp="1" noChangeArrowheads="1"/>
          </p:cNvSpPr>
          <p:nvPr>
            <p:ph type="title"/>
          </p:nvPr>
        </p:nvSpPr>
        <p:spPr/>
        <p:txBody>
          <a:bodyPr/>
          <a:lstStyle/>
          <a:p>
            <a:pPr eaLnBrk="1" hangingPunct="1"/>
            <a:r>
              <a:rPr lang="en-US" smtClean="0"/>
              <a:t>Đại Số Bool</a:t>
            </a:r>
          </a:p>
        </p:txBody>
      </p:sp>
      <p:sp>
        <p:nvSpPr>
          <p:cNvPr id="2053" name="Rectangle 3"/>
          <p:cNvSpPr>
            <a:spLocks noGrp="1" noChangeArrowheads="1"/>
          </p:cNvSpPr>
          <p:nvPr>
            <p:ph type="body" idx="1"/>
          </p:nvPr>
        </p:nvSpPr>
        <p:spPr>
          <a:xfrm>
            <a:off x="990600" y="2209800"/>
            <a:ext cx="7772400" cy="685800"/>
          </a:xfrm>
        </p:spPr>
        <p:txBody>
          <a:bodyPr/>
          <a:lstStyle/>
          <a:p>
            <a:pPr eaLnBrk="1" hangingPunct="1">
              <a:buFont typeface="Wingdings" pitchFamily="2" charset="2"/>
              <a:buNone/>
            </a:pPr>
            <a:r>
              <a:rPr lang="en-US" sz="4400" smtClean="0"/>
              <a:t>Ví dụ:</a:t>
            </a:r>
          </a:p>
        </p:txBody>
      </p:sp>
      <p:sp>
        <p:nvSpPr>
          <p:cNvPr id="2054" name="Text Box 4"/>
          <p:cNvSpPr txBox="1">
            <a:spLocks noChangeArrowheads="1"/>
          </p:cNvSpPr>
          <p:nvPr/>
        </p:nvSpPr>
        <p:spPr bwMode="auto">
          <a:xfrm>
            <a:off x="1371600" y="2971800"/>
            <a:ext cx="7391400" cy="3081338"/>
          </a:xfrm>
          <a:prstGeom prst="rect">
            <a:avLst/>
          </a:prstGeom>
          <a:noFill/>
          <a:ln w="9525">
            <a:noFill/>
            <a:miter lim="800000"/>
            <a:headEnd/>
            <a:tailEnd/>
          </a:ln>
        </p:spPr>
        <p:txBody>
          <a:bodyPr>
            <a:spAutoFit/>
          </a:bodyPr>
          <a:lstStyle/>
          <a:p>
            <a:pPr algn="just">
              <a:spcBef>
                <a:spcPct val="50000"/>
              </a:spcBef>
            </a:pPr>
            <a:r>
              <a:rPr lang="en-US" sz="2800">
                <a:latin typeface="VNI-Times" pitchFamily="2" charset="0"/>
              </a:rPr>
              <a:t>Xeùt F laø taäp hôïp taát caû caùc daïng meänh ñeà theo n bieán p</a:t>
            </a:r>
            <a:r>
              <a:rPr lang="en-US" sz="2800" baseline="-25000">
                <a:latin typeface="VNI-Times" pitchFamily="2" charset="0"/>
              </a:rPr>
              <a:t>1</a:t>
            </a:r>
            <a:r>
              <a:rPr lang="en-US" sz="2800">
                <a:latin typeface="VNI-Times" pitchFamily="2" charset="0"/>
              </a:rPr>
              <a:t>, p</a:t>
            </a:r>
            <a:r>
              <a:rPr lang="en-US" sz="2800" baseline="-25000">
                <a:latin typeface="VNI-Times" pitchFamily="2" charset="0"/>
              </a:rPr>
              <a:t>2</a:t>
            </a:r>
            <a:r>
              <a:rPr lang="en-US" sz="2800">
                <a:latin typeface="VNI-Times" pitchFamily="2" charset="0"/>
              </a:rPr>
              <a:t>,…,p</a:t>
            </a:r>
            <a:r>
              <a:rPr lang="en-US" sz="2800" baseline="-25000">
                <a:latin typeface="VNI-Times" pitchFamily="2" charset="0"/>
              </a:rPr>
              <a:t>n</a:t>
            </a:r>
            <a:r>
              <a:rPr lang="en-US" sz="2800">
                <a:latin typeface="VNI-Times" pitchFamily="2" charset="0"/>
              </a:rPr>
              <a:t> vôùi hai pheùp toaùn noái lieàn </a:t>
            </a:r>
            <a:r>
              <a:rPr lang="en-US" sz="2800">
                <a:latin typeface="VNI-Times" pitchFamily="2" charset="0"/>
                <a:sym typeface="Symbol" pitchFamily="18" charset="2"/>
              </a:rPr>
              <a:t></a:t>
            </a:r>
            <a:r>
              <a:rPr lang="en-US" sz="2800">
                <a:latin typeface="VNI-Times" pitchFamily="2" charset="0"/>
              </a:rPr>
              <a:t>, pheùp toaùn noái rôøi </a:t>
            </a:r>
            <a:r>
              <a:rPr lang="en-US" sz="2800">
                <a:latin typeface="VNI-Times" pitchFamily="2" charset="0"/>
                <a:sym typeface="Symbol" pitchFamily="18" charset="2"/>
              </a:rPr>
              <a:t></a:t>
            </a:r>
            <a:r>
              <a:rPr lang="en-US" sz="2800">
                <a:latin typeface="VNI-Times" pitchFamily="2" charset="0"/>
              </a:rPr>
              <a:t>, trong ñoù ta ñoàng nhaát caùc daïng meänh ñeà töông ñöông. Khi ñoù F laø  moät ñaïi soá Bool vôùi  phaàn töû 1 laø haèng ñuùng </a:t>
            </a:r>
            <a:r>
              <a:rPr lang="en-US" sz="2800" b="1">
                <a:latin typeface="VNI-Times" pitchFamily="2" charset="0"/>
              </a:rPr>
              <a:t>1</a:t>
            </a:r>
            <a:r>
              <a:rPr lang="en-US" sz="2800">
                <a:latin typeface="VNI-Times" pitchFamily="2" charset="0"/>
              </a:rPr>
              <a:t>, phaàn töû 0 laø haèng sai </a:t>
            </a:r>
            <a:r>
              <a:rPr lang="en-US" sz="2800" b="1">
                <a:latin typeface="VNI-Times" pitchFamily="2" charset="0"/>
              </a:rPr>
              <a:t>0</a:t>
            </a:r>
            <a:r>
              <a:rPr lang="en-US" sz="2800">
                <a:latin typeface="VNI-Times" pitchFamily="2" charset="0"/>
              </a:rPr>
              <a:t>, phaàn töû buø cuûa daïng meänh ñeà E laø daïng meänh ñeà buø </a:t>
            </a:r>
          </a:p>
        </p:txBody>
      </p:sp>
      <p:sp>
        <p:nvSpPr>
          <p:cNvPr id="2055" name="Rectangle 6"/>
          <p:cNvSpPr>
            <a:spLocks noChangeArrowheads="1"/>
          </p:cNvSpPr>
          <p:nvPr/>
        </p:nvSpPr>
        <p:spPr bwMode="auto">
          <a:xfrm>
            <a:off x="4516438" y="5691188"/>
            <a:ext cx="9144000" cy="0"/>
          </a:xfrm>
          <a:prstGeom prst="rect">
            <a:avLst/>
          </a:prstGeom>
          <a:noFill/>
          <a:ln w="9525">
            <a:noFill/>
            <a:miter lim="800000"/>
            <a:headEnd/>
            <a:tailEnd/>
          </a:ln>
        </p:spPr>
        <p:txBody>
          <a:bodyPr wrap="none" anchor="ctr">
            <a:spAutoFit/>
          </a:bodyPr>
          <a:lstStyle/>
          <a:p>
            <a:endParaRPr lang="en-US"/>
          </a:p>
        </p:txBody>
      </p:sp>
      <p:graphicFrame>
        <p:nvGraphicFramePr>
          <p:cNvPr id="2050" name="Object 2"/>
          <p:cNvGraphicFramePr>
            <a:graphicFrameLocks noChangeAspect="1"/>
          </p:cNvGraphicFramePr>
          <p:nvPr/>
        </p:nvGraphicFramePr>
        <p:xfrm>
          <a:off x="4114800" y="5510213"/>
          <a:ext cx="350838" cy="476250"/>
        </p:xfrm>
        <a:graphic>
          <a:graphicData uri="http://schemas.openxmlformats.org/presentationml/2006/ole">
            <p:oleObj spid="_x0000_s2050" name="Equation" r:id="rId3" imgW="164885" imgH="215619" progId="Equation.DSMT4">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p>
            <a:pPr fontAlgn="base">
              <a:spcBef>
                <a:spcPct val="0"/>
              </a:spcBef>
              <a:spcAft>
                <a:spcPct val="0"/>
              </a:spcAft>
            </a:pPr>
            <a:fld id="{34796D01-DFA6-47CF-B399-E2D9A9DCAABB}" type="slidenum">
              <a:rPr lang="en-US" smtClean="0"/>
              <a:pPr fontAlgn="base">
                <a:spcBef>
                  <a:spcPct val="0"/>
                </a:spcBef>
                <a:spcAft>
                  <a:spcPct val="0"/>
                </a:spcAft>
              </a:pPr>
              <a:t>8</a:t>
            </a:fld>
            <a:endParaRPr lang="en-US" smtClean="0"/>
          </a:p>
        </p:txBody>
      </p:sp>
      <p:sp>
        <p:nvSpPr>
          <p:cNvPr id="33795" name="Rectangle 2"/>
          <p:cNvSpPr>
            <a:spLocks noGrp="1" noChangeArrowheads="1"/>
          </p:cNvSpPr>
          <p:nvPr>
            <p:ph type="title"/>
          </p:nvPr>
        </p:nvSpPr>
        <p:spPr/>
        <p:txBody>
          <a:bodyPr/>
          <a:lstStyle/>
          <a:p>
            <a:pPr eaLnBrk="1" hangingPunct="1"/>
            <a:r>
              <a:rPr lang="en-US" smtClean="0"/>
              <a:t>Đại Số Bool</a:t>
            </a:r>
          </a:p>
        </p:txBody>
      </p:sp>
      <p:sp>
        <p:nvSpPr>
          <p:cNvPr id="33796" name="Text Box 4"/>
          <p:cNvSpPr txBox="1">
            <a:spLocks noChangeArrowheads="1"/>
          </p:cNvSpPr>
          <p:nvPr/>
        </p:nvSpPr>
        <p:spPr bwMode="auto">
          <a:xfrm>
            <a:off x="990600" y="2362200"/>
            <a:ext cx="7696200" cy="1160463"/>
          </a:xfrm>
          <a:prstGeom prst="rect">
            <a:avLst/>
          </a:prstGeom>
          <a:noFill/>
          <a:ln w="9525">
            <a:noFill/>
            <a:miter lim="800000"/>
            <a:headEnd/>
            <a:tailEnd/>
          </a:ln>
        </p:spPr>
        <p:txBody>
          <a:bodyPr>
            <a:spAutoFit/>
          </a:bodyPr>
          <a:lstStyle/>
          <a:p>
            <a:pPr marL="457200" indent="-457200" algn="just">
              <a:spcBef>
                <a:spcPct val="50000"/>
              </a:spcBef>
            </a:pPr>
            <a:r>
              <a:rPr lang="en-US" sz="2800">
                <a:latin typeface="VNI-Times" pitchFamily="2" charset="0"/>
              </a:rPr>
              <a:t>Xeùt taäp hôïp B = {0, 1}. Treân B ta ñònh nghóa hai</a:t>
            </a:r>
          </a:p>
          <a:p>
            <a:pPr marL="457200" indent="-457200" algn="just">
              <a:spcBef>
                <a:spcPct val="50000"/>
              </a:spcBef>
            </a:pPr>
            <a:r>
              <a:rPr lang="en-US" sz="2800">
                <a:latin typeface="VNI-Times" pitchFamily="2" charset="0"/>
              </a:rPr>
              <a:t>pheùp toaùn </a:t>
            </a:r>
            <a:r>
              <a:rPr lang="en-US" sz="2800">
                <a:latin typeface="VNI-Times" pitchFamily="2" charset="0"/>
                <a:sym typeface="Symbol" pitchFamily="18" charset="2"/>
              </a:rPr>
              <a:t></a:t>
            </a:r>
            <a:r>
              <a:rPr lang="en-US" sz="2800">
                <a:latin typeface="VNI-Times" pitchFamily="2" charset="0"/>
              </a:rPr>
              <a:t>,</a:t>
            </a:r>
            <a:r>
              <a:rPr lang="en-US" sz="2800">
                <a:latin typeface="VNI-Times" pitchFamily="2" charset="0"/>
                <a:sym typeface="Symbol" pitchFamily="18" charset="2"/>
              </a:rPr>
              <a:t></a:t>
            </a:r>
            <a:r>
              <a:rPr lang="en-US" sz="2800">
                <a:latin typeface="VNI-Times" pitchFamily="2" charset="0"/>
              </a:rPr>
              <a:t> nhö sau:</a:t>
            </a:r>
          </a:p>
        </p:txBody>
      </p:sp>
      <p:pic>
        <p:nvPicPr>
          <p:cNvPr id="33797" name="Picture 6"/>
          <p:cNvPicPr>
            <a:picLocks noChangeAspect="1" noChangeArrowheads="1"/>
          </p:cNvPicPr>
          <p:nvPr/>
        </p:nvPicPr>
        <p:blipFill>
          <a:blip r:embed="rId2">
            <a:lum bright="6000" contrast="-20000"/>
            <a:grayscl/>
            <a:biLevel thresh="50000"/>
          </a:blip>
          <a:srcRect/>
          <a:stretch>
            <a:fillRect/>
          </a:stretch>
        </p:blipFill>
        <p:spPr bwMode="auto">
          <a:xfrm>
            <a:off x="2743200" y="3733800"/>
            <a:ext cx="4010025" cy="1485900"/>
          </a:xfrm>
          <a:prstGeom prst="rect">
            <a:avLst/>
          </a:prstGeom>
          <a:noFill/>
          <a:ln w="9525">
            <a:noFill/>
            <a:miter lim="800000"/>
            <a:headEnd/>
            <a:tailEnd/>
          </a:ln>
        </p:spPr>
      </p:pic>
      <p:sp>
        <p:nvSpPr>
          <p:cNvPr id="33798" name="Text Box 7"/>
          <p:cNvSpPr txBox="1">
            <a:spLocks noChangeArrowheads="1"/>
          </p:cNvSpPr>
          <p:nvPr/>
        </p:nvSpPr>
        <p:spPr bwMode="auto">
          <a:xfrm>
            <a:off x="1676400" y="5410200"/>
            <a:ext cx="48006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Khi đó, B trở thành một đại số Bool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Slide Number Placeholder 4"/>
          <p:cNvSpPr>
            <a:spLocks noGrp="1"/>
          </p:cNvSpPr>
          <p:nvPr>
            <p:ph type="sldNum" sz="quarter" idx="11"/>
          </p:nvPr>
        </p:nvSpPr>
        <p:spPr>
          <a:noFill/>
        </p:spPr>
        <p:txBody>
          <a:bodyPr/>
          <a:lstStyle/>
          <a:p>
            <a:pPr fontAlgn="base">
              <a:spcBef>
                <a:spcPct val="0"/>
              </a:spcBef>
              <a:spcAft>
                <a:spcPct val="0"/>
              </a:spcAft>
            </a:pPr>
            <a:fld id="{4AEB6101-45E5-45FF-93C7-371FCB7B8A35}" type="slidenum">
              <a:rPr lang="en-US" smtClean="0"/>
              <a:pPr fontAlgn="base">
                <a:spcBef>
                  <a:spcPct val="0"/>
                </a:spcBef>
                <a:spcAft>
                  <a:spcPct val="0"/>
                </a:spcAft>
              </a:pPr>
              <a:t>9</a:t>
            </a:fld>
            <a:endParaRPr lang="en-US" smtClean="0"/>
          </a:p>
        </p:txBody>
      </p:sp>
      <p:sp>
        <p:nvSpPr>
          <p:cNvPr id="3078" name="Rectangle 2"/>
          <p:cNvSpPr>
            <a:spLocks noGrp="1" noChangeArrowheads="1"/>
          </p:cNvSpPr>
          <p:nvPr>
            <p:ph type="title"/>
          </p:nvPr>
        </p:nvSpPr>
        <p:spPr/>
        <p:txBody>
          <a:bodyPr/>
          <a:lstStyle/>
          <a:p>
            <a:pPr eaLnBrk="1" hangingPunct="1"/>
            <a:r>
              <a:rPr lang="en-US" smtClean="0"/>
              <a:t>Đại Số Bool</a:t>
            </a:r>
          </a:p>
        </p:txBody>
      </p:sp>
      <p:sp>
        <p:nvSpPr>
          <p:cNvPr id="3079" name="Rectangle 3"/>
          <p:cNvSpPr>
            <a:spLocks noGrp="1" noChangeArrowheads="1"/>
          </p:cNvSpPr>
          <p:nvPr>
            <p:ph type="body" idx="1"/>
          </p:nvPr>
        </p:nvSpPr>
        <p:spPr>
          <a:xfrm>
            <a:off x="1219200" y="1524000"/>
            <a:ext cx="7467600" cy="4800600"/>
          </a:xfrm>
        </p:spPr>
        <p:txBody>
          <a:bodyPr/>
          <a:lstStyle/>
          <a:p>
            <a:pPr marL="533400" indent="-533400" eaLnBrk="1" hangingPunct="1">
              <a:lnSpc>
                <a:spcPct val="90000"/>
              </a:lnSpc>
              <a:buFont typeface="Wingdings" pitchFamily="2" charset="2"/>
              <a:buNone/>
            </a:pPr>
            <a:r>
              <a:rPr lang="en-US" sz="2800" smtClean="0">
                <a:latin typeface="VNI-Times" pitchFamily="2" charset="0"/>
              </a:rPr>
              <a:t>Cho ñaïi soá Bool (A,</a:t>
            </a:r>
            <a:r>
              <a:rPr lang="en-US" sz="2800" smtClean="0">
                <a:latin typeface="VNI-Times" pitchFamily="2" charset="0"/>
                <a:sym typeface="Symbol" pitchFamily="18" charset="2"/>
              </a:rPr>
              <a:t></a:t>
            </a:r>
            <a:r>
              <a:rPr lang="en-US" sz="2800" smtClean="0">
                <a:latin typeface="VNI-Times" pitchFamily="2" charset="0"/>
              </a:rPr>
              <a:t>,</a:t>
            </a:r>
            <a:r>
              <a:rPr lang="en-US" sz="2800" smtClean="0">
                <a:latin typeface="VNI-Times" pitchFamily="2" charset="0"/>
                <a:sym typeface="Symbol" pitchFamily="18" charset="2"/>
              </a:rPr>
              <a:t></a:t>
            </a:r>
            <a:r>
              <a:rPr lang="en-US" sz="2800" smtClean="0">
                <a:latin typeface="VNI-Times" pitchFamily="2" charset="0"/>
              </a:rPr>
              <a:t>). Khi ñoù vôùi moïi x,y</a:t>
            </a:r>
            <a:r>
              <a:rPr lang="en-US" sz="2800" smtClean="0">
                <a:latin typeface="VNI-Times" pitchFamily="2" charset="0"/>
                <a:sym typeface="Symbol" pitchFamily="18" charset="2"/>
              </a:rPr>
              <a:t></a:t>
            </a:r>
            <a:r>
              <a:rPr lang="en-US" sz="2800" smtClean="0">
                <a:latin typeface="VNI-Times" pitchFamily="2" charset="0"/>
              </a:rPr>
              <a:t>A, ta coù:</a:t>
            </a:r>
          </a:p>
          <a:p>
            <a:pPr marL="914400" lvl="1" indent="-457200" eaLnBrk="1" hangingPunct="1">
              <a:lnSpc>
                <a:spcPct val="90000"/>
              </a:lnSpc>
              <a:buFont typeface="Wingdings" pitchFamily="2" charset="2"/>
              <a:buNone/>
            </a:pPr>
            <a:r>
              <a:rPr lang="en-US" smtClean="0">
                <a:latin typeface="VNI-Times" pitchFamily="2" charset="0"/>
              </a:rPr>
              <a:t>1) x</a:t>
            </a:r>
            <a:r>
              <a:rPr lang="en-US" smtClean="0">
                <a:latin typeface="VNI-Times" pitchFamily="2" charset="0"/>
                <a:sym typeface="Symbol" pitchFamily="18" charset="2"/>
              </a:rPr>
              <a:t></a:t>
            </a:r>
            <a:r>
              <a:rPr lang="en-US" smtClean="0">
                <a:latin typeface="VNI-Times" pitchFamily="2" charset="0"/>
              </a:rPr>
              <a:t>x = x; x</a:t>
            </a:r>
            <a:r>
              <a:rPr lang="en-US" smtClean="0">
                <a:latin typeface="VNI-Times" pitchFamily="2" charset="0"/>
                <a:sym typeface="Symbol" pitchFamily="18" charset="2"/>
              </a:rPr>
              <a:t></a:t>
            </a:r>
            <a:r>
              <a:rPr lang="en-US" smtClean="0">
                <a:latin typeface="VNI-Times" pitchFamily="2" charset="0"/>
              </a:rPr>
              <a:t>x = x.</a:t>
            </a:r>
          </a:p>
          <a:p>
            <a:pPr marL="914400" lvl="1" indent="-457200" eaLnBrk="1" hangingPunct="1">
              <a:lnSpc>
                <a:spcPct val="90000"/>
              </a:lnSpc>
              <a:buFont typeface="Wingdings" pitchFamily="2" charset="2"/>
              <a:buNone/>
            </a:pPr>
            <a:r>
              <a:rPr lang="en-US" smtClean="0">
                <a:latin typeface="VNI-Times" pitchFamily="2" charset="0"/>
              </a:rPr>
              <a:t> 2) x</a:t>
            </a:r>
            <a:r>
              <a:rPr lang="en-US" smtClean="0">
                <a:latin typeface="VNI-Times" pitchFamily="2" charset="0"/>
                <a:sym typeface="Symbol" pitchFamily="18" charset="2"/>
              </a:rPr>
              <a:t></a:t>
            </a:r>
            <a:r>
              <a:rPr lang="en-US" smtClean="0">
                <a:latin typeface="VNI-Times" pitchFamily="2" charset="0"/>
              </a:rPr>
              <a:t>0 = 0</a:t>
            </a:r>
            <a:r>
              <a:rPr lang="en-US" smtClean="0">
                <a:latin typeface="VNI-Times" pitchFamily="2" charset="0"/>
                <a:sym typeface="Symbol" pitchFamily="18" charset="2"/>
              </a:rPr>
              <a:t></a:t>
            </a:r>
            <a:r>
              <a:rPr lang="en-US" smtClean="0">
                <a:latin typeface="VNI-Times" pitchFamily="2" charset="0"/>
              </a:rPr>
              <a:t>x =0; x</a:t>
            </a:r>
            <a:r>
              <a:rPr lang="en-US" smtClean="0">
                <a:latin typeface="VNI-Times" pitchFamily="2" charset="0"/>
                <a:sym typeface="Symbol" pitchFamily="18" charset="2"/>
              </a:rPr>
              <a:t></a:t>
            </a:r>
            <a:r>
              <a:rPr lang="en-US" smtClean="0">
                <a:latin typeface="VNI-Times" pitchFamily="2" charset="0"/>
              </a:rPr>
              <a:t>1 =1</a:t>
            </a:r>
            <a:r>
              <a:rPr lang="en-US" smtClean="0">
                <a:latin typeface="VNI-Times" pitchFamily="2" charset="0"/>
                <a:sym typeface="Symbol" pitchFamily="18" charset="2"/>
              </a:rPr>
              <a:t></a:t>
            </a:r>
            <a:r>
              <a:rPr lang="en-US" smtClean="0">
                <a:latin typeface="VNI-Times" pitchFamily="2" charset="0"/>
              </a:rPr>
              <a:t>x = 1.</a:t>
            </a:r>
          </a:p>
          <a:p>
            <a:pPr marL="914400" lvl="1" indent="-457200" eaLnBrk="1" hangingPunct="1">
              <a:lnSpc>
                <a:spcPct val="90000"/>
              </a:lnSpc>
              <a:buFont typeface="Wingdings" pitchFamily="2" charset="2"/>
              <a:buNone/>
            </a:pPr>
            <a:r>
              <a:rPr lang="en-US" smtClean="0">
                <a:latin typeface="VNI-Times" pitchFamily="2" charset="0"/>
              </a:rPr>
              <a:t> 3) Phaàn töû buø cuûa x laø duy nhaát </a:t>
            </a:r>
          </a:p>
          <a:p>
            <a:pPr marL="914400" lvl="1" indent="-457200" eaLnBrk="1" hangingPunct="1">
              <a:lnSpc>
                <a:spcPct val="90000"/>
              </a:lnSpc>
              <a:buFontTx/>
              <a:buNone/>
            </a:pPr>
            <a:r>
              <a:rPr lang="en-US" smtClean="0">
                <a:latin typeface="VNI-Times" pitchFamily="2" charset="0"/>
              </a:rPr>
              <a:t>	vaø    = x;</a:t>
            </a:r>
          </a:p>
          <a:p>
            <a:pPr marL="914400" lvl="1" indent="-457200" eaLnBrk="1" hangingPunct="1">
              <a:lnSpc>
                <a:spcPct val="90000"/>
              </a:lnSpc>
              <a:buClr>
                <a:schemeClr val="tx1"/>
              </a:buClr>
              <a:buFontTx/>
              <a:buAutoNum type="arabicParenR" startAt="4"/>
            </a:pPr>
            <a:r>
              <a:rPr lang="en-US" smtClean="0">
                <a:latin typeface="VNI-Times" pitchFamily="2" charset="0"/>
              </a:rPr>
              <a:t> Coâng thöùc De Morgan:</a:t>
            </a:r>
          </a:p>
          <a:p>
            <a:pPr marL="914400" lvl="1" indent="-457200" eaLnBrk="1" hangingPunct="1">
              <a:lnSpc>
                <a:spcPct val="90000"/>
              </a:lnSpc>
              <a:buFont typeface="Wingdings" pitchFamily="2" charset="2"/>
              <a:buNone/>
            </a:pPr>
            <a:endParaRPr lang="en-US" smtClean="0">
              <a:latin typeface="VNI-Times" pitchFamily="2" charset="0"/>
            </a:endParaRPr>
          </a:p>
          <a:p>
            <a:pPr marL="914400" lvl="1" indent="-457200" eaLnBrk="1" hangingPunct="1">
              <a:lnSpc>
                <a:spcPct val="90000"/>
              </a:lnSpc>
              <a:buFont typeface="Wingdings" pitchFamily="2" charset="2"/>
              <a:buNone/>
            </a:pPr>
            <a:endParaRPr lang="en-US" smtClean="0">
              <a:latin typeface="VNI-Times" pitchFamily="2" charset="0"/>
            </a:endParaRPr>
          </a:p>
          <a:p>
            <a:pPr marL="914400" lvl="1" indent="-457200" eaLnBrk="1" hangingPunct="1">
              <a:lnSpc>
                <a:spcPct val="90000"/>
              </a:lnSpc>
              <a:buClr>
                <a:schemeClr val="tx1"/>
              </a:buClr>
              <a:buFontTx/>
              <a:buNone/>
            </a:pPr>
            <a:r>
              <a:rPr lang="en-US" smtClean="0">
                <a:latin typeface="VNI-Times" pitchFamily="2" charset="0"/>
              </a:rPr>
              <a:t>5) Tính haáp thuï:x</a:t>
            </a:r>
            <a:r>
              <a:rPr lang="en-US" smtClean="0">
                <a:latin typeface="VNI-Times" pitchFamily="2" charset="0"/>
                <a:sym typeface="Symbol" pitchFamily="18" charset="2"/>
              </a:rPr>
              <a:t></a:t>
            </a:r>
            <a:r>
              <a:rPr lang="en-US" smtClean="0">
                <a:latin typeface="VNI-Times" pitchFamily="2" charset="0"/>
              </a:rPr>
              <a:t>(x</a:t>
            </a:r>
            <a:r>
              <a:rPr lang="en-US" smtClean="0">
                <a:latin typeface="VNI-Times" pitchFamily="2" charset="0"/>
                <a:sym typeface="Symbol" pitchFamily="18" charset="2"/>
              </a:rPr>
              <a:t></a:t>
            </a:r>
            <a:r>
              <a:rPr lang="en-US" smtClean="0">
                <a:latin typeface="VNI-Times" pitchFamily="2" charset="0"/>
              </a:rPr>
              <a:t>y) = x; x</a:t>
            </a:r>
            <a:r>
              <a:rPr lang="en-US" smtClean="0">
                <a:latin typeface="VNI-Times" pitchFamily="2" charset="0"/>
                <a:sym typeface="Symbol" pitchFamily="18" charset="2"/>
              </a:rPr>
              <a:t></a:t>
            </a:r>
            <a:r>
              <a:rPr lang="en-US" smtClean="0">
                <a:latin typeface="VNI-Times" pitchFamily="2" charset="0"/>
              </a:rPr>
              <a:t> (x</a:t>
            </a:r>
            <a:r>
              <a:rPr lang="en-US" smtClean="0">
                <a:latin typeface="VNI-Times" pitchFamily="2" charset="0"/>
                <a:sym typeface="Symbol" pitchFamily="18" charset="2"/>
              </a:rPr>
              <a:t></a:t>
            </a:r>
            <a:r>
              <a:rPr lang="en-US" smtClean="0">
                <a:latin typeface="VNI-Times" pitchFamily="2" charset="0"/>
              </a:rPr>
              <a:t>y) = x.</a:t>
            </a:r>
          </a:p>
        </p:txBody>
      </p:sp>
      <p:sp>
        <p:nvSpPr>
          <p:cNvPr id="3080" name="Rectangle 5"/>
          <p:cNvSpPr>
            <a:spLocks noChangeArrowheads="1"/>
          </p:cNvSpPr>
          <p:nvPr/>
        </p:nvSpPr>
        <p:spPr bwMode="auto">
          <a:xfrm>
            <a:off x="3582988" y="4702175"/>
            <a:ext cx="9144000" cy="0"/>
          </a:xfrm>
          <a:prstGeom prst="rect">
            <a:avLst/>
          </a:prstGeom>
          <a:noFill/>
          <a:ln w="9525">
            <a:noFill/>
            <a:miter lim="800000"/>
            <a:headEnd/>
            <a:tailEnd/>
          </a:ln>
        </p:spPr>
        <p:txBody>
          <a:bodyPr wrap="none" anchor="ctr">
            <a:spAutoFit/>
          </a:bodyPr>
          <a:lstStyle/>
          <a:p>
            <a:endParaRPr lang="en-US"/>
          </a:p>
        </p:txBody>
      </p:sp>
      <p:graphicFrame>
        <p:nvGraphicFramePr>
          <p:cNvPr id="3074" name="Object 2"/>
          <p:cNvGraphicFramePr>
            <a:graphicFrameLocks noChangeAspect="1"/>
          </p:cNvGraphicFramePr>
          <p:nvPr/>
        </p:nvGraphicFramePr>
        <p:xfrm>
          <a:off x="3581400" y="4724400"/>
          <a:ext cx="1905000" cy="976313"/>
        </p:xfrm>
        <a:graphic>
          <a:graphicData uri="http://schemas.openxmlformats.org/presentationml/2006/ole">
            <p:oleObj spid="_x0000_s3074" name="Equation" r:id="rId3" imgW="1117600" imgH="571500" progId="Equation.DSMT4">
              <p:embed/>
            </p:oleObj>
          </a:graphicData>
        </a:graphic>
      </p:graphicFrame>
      <p:sp>
        <p:nvSpPr>
          <p:cNvPr id="3081" name="Rectangle 7"/>
          <p:cNvSpPr>
            <a:spLocks noChangeArrowheads="1"/>
          </p:cNvSpPr>
          <p:nvPr/>
        </p:nvSpPr>
        <p:spPr bwMode="auto">
          <a:xfrm>
            <a:off x="6662738" y="3414713"/>
            <a:ext cx="9144000" cy="0"/>
          </a:xfrm>
          <a:prstGeom prst="rect">
            <a:avLst/>
          </a:prstGeom>
          <a:noFill/>
          <a:ln w="9525">
            <a:noFill/>
            <a:miter lim="800000"/>
            <a:headEnd/>
            <a:tailEnd/>
          </a:ln>
        </p:spPr>
        <p:txBody>
          <a:bodyPr wrap="none" anchor="ctr">
            <a:spAutoFit/>
          </a:bodyPr>
          <a:lstStyle/>
          <a:p>
            <a:endParaRPr lang="en-US"/>
          </a:p>
        </p:txBody>
      </p:sp>
      <p:graphicFrame>
        <p:nvGraphicFramePr>
          <p:cNvPr id="3075" name="Object 3"/>
          <p:cNvGraphicFramePr>
            <a:graphicFrameLocks noChangeAspect="1"/>
          </p:cNvGraphicFramePr>
          <p:nvPr/>
        </p:nvGraphicFramePr>
        <p:xfrm>
          <a:off x="2549525" y="3810000"/>
          <a:ext cx="301625" cy="395288"/>
        </p:xfrm>
        <a:graphic>
          <a:graphicData uri="http://schemas.openxmlformats.org/presentationml/2006/ole">
            <p:oleObj spid="_x0000_s3075" name="Equation" r:id="rId4" imgW="152268" imgH="203024" progId="Equation.DSMT4">
              <p:embed/>
            </p:oleObj>
          </a:graphicData>
        </a:graphic>
      </p:graphicFrame>
      <p:sp>
        <p:nvSpPr>
          <p:cNvPr id="3082" name="Rectangle 9"/>
          <p:cNvSpPr>
            <a:spLocks noChangeArrowheads="1"/>
          </p:cNvSpPr>
          <p:nvPr/>
        </p:nvSpPr>
        <p:spPr bwMode="auto">
          <a:xfrm>
            <a:off x="8434388" y="3787775"/>
            <a:ext cx="9144000" cy="0"/>
          </a:xfrm>
          <a:prstGeom prst="rect">
            <a:avLst/>
          </a:prstGeom>
          <a:noFill/>
          <a:ln w="9525">
            <a:noFill/>
            <a:miter lim="800000"/>
            <a:headEnd/>
            <a:tailEnd/>
          </a:ln>
        </p:spPr>
        <p:txBody>
          <a:bodyPr wrap="none" anchor="ctr">
            <a:spAutoFit/>
          </a:bodyPr>
          <a:lstStyle/>
          <a:p>
            <a:endParaRPr lang="en-US"/>
          </a:p>
        </p:txBody>
      </p:sp>
      <p:graphicFrame>
        <p:nvGraphicFramePr>
          <p:cNvPr id="3076" name="Object 4"/>
          <p:cNvGraphicFramePr>
            <a:graphicFrameLocks noChangeAspect="1"/>
          </p:cNvGraphicFramePr>
          <p:nvPr/>
        </p:nvGraphicFramePr>
        <p:xfrm>
          <a:off x="3657600" y="3886200"/>
          <a:ext cx="1752600" cy="398463"/>
        </p:xfrm>
        <a:graphic>
          <a:graphicData uri="http://schemas.openxmlformats.org/presentationml/2006/ole">
            <p:oleObj spid="_x0000_s3076" name="Equation" r:id="rId5" imgW="1167893" imgH="266584" progId="Equation.DSMT4">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TotalTime>
  <Words>3025</Words>
  <Application>Microsoft Office PowerPoint</Application>
  <PresentationFormat>On-screen Show (4:3)</PresentationFormat>
  <Paragraphs>399</Paragraphs>
  <Slides>68</Slides>
  <Notes>3</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2</vt:i4>
      </vt:variant>
      <vt:variant>
        <vt:lpstr>Slide Titles</vt:lpstr>
      </vt:variant>
      <vt:variant>
        <vt:i4>68</vt:i4>
      </vt:variant>
    </vt:vector>
  </HeadingPairs>
  <TitlesOfParts>
    <vt:vector size="83" baseType="lpstr">
      <vt:lpstr>Arial</vt:lpstr>
      <vt:lpstr>Wingdings</vt:lpstr>
      <vt:lpstr>Calibri</vt:lpstr>
      <vt:lpstr>Arial Black</vt:lpstr>
      <vt:lpstr>Times New Roman</vt:lpstr>
      <vt:lpstr>굴림</vt:lpstr>
      <vt:lpstr>VNI-Times</vt:lpstr>
      <vt:lpstr>Symbol</vt:lpstr>
      <vt:lpstr>VNI-Centur</vt:lpstr>
      <vt:lpstr>VNI-Helve</vt:lpstr>
      <vt:lpstr>Times</vt:lpstr>
      <vt:lpstr>Pixel</vt:lpstr>
      <vt:lpstr>Default Design</vt:lpstr>
      <vt:lpstr>MathType 5.0 Equation</vt:lpstr>
      <vt:lpstr>Microsoft Equation 3.0</vt:lpstr>
      <vt:lpstr>Phần VI Đại Số Bool và hàm Bool</vt:lpstr>
      <vt:lpstr>Slide 2</vt:lpstr>
      <vt:lpstr>Tài liệu tham khảo</vt:lpstr>
      <vt:lpstr>Đại Số Bool</vt:lpstr>
      <vt:lpstr>Đại Số Bool</vt:lpstr>
      <vt:lpstr>Đại Số Bool</vt:lpstr>
      <vt:lpstr>Đại Số Bool</vt:lpstr>
      <vt:lpstr>Đại Số Bool</vt:lpstr>
      <vt:lpstr>Đại Số Bool</vt:lpstr>
      <vt:lpstr>Định nghĩa hàm Bool</vt:lpstr>
      <vt:lpstr>Bảng chân trị</vt:lpstr>
      <vt:lpstr>Ví dụ</vt:lpstr>
      <vt:lpstr>Hàm Bool</vt:lpstr>
      <vt:lpstr>Các phép toán trên hàm Bool</vt:lpstr>
      <vt:lpstr>Các phép toán trên hàm Bool</vt:lpstr>
      <vt:lpstr>Các phép toán trên hàm Bool</vt:lpstr>
      <vt:lpstr>Dạng nối rời chính tắc của Hàm Bool</vt:lpstr>
      <vt:lpstr>Dạng nối liền chính tắc của hàm Bool</vt:lpstr>
      <vt:lpstr>Công thức đa thức tối tiểu</vt:lpstr>
      <vt:lpstr>Công thức đa thức tối tiểu</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Basic Gates</vt:lpstr>
      <vt:lpstr>Slide 58</vt:lpstr>
      <vt:lpstr>Slide 59</vt:lpstr>
      <vt:lpstr>Example of Circuits</vt:lpstr>
      <vt:lpstr>       Example of Circuits</vt:lpstr>
      <vt:lpstr>The corresponding circuit</vt:lpstr>
      <vt:lpstr>Slide 63</vt:lpstr>
      <vt:lpstr>The corresponding circuit</vt:lpstr>
      <vt:lpstr>Slide 65</vt:lpstr>
      <vt:lpstr>Slide 66</vt:lpstr>
      <vt:lpstr>Slide 67</vt:lpstr>
      <vt:lpstr>Đề thi</vt:lpstr>
    </vt:vector>
  </TitlesOfParts>
  <Company>Future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Phần VI Đại Số Bool và hàm Bool</dc:title>
  <dc:creator>Nguyen Viet Dong</dc:creator>
  <cp:lastModifiedBy>Hung Nguyen</cp:lastModifiedBy>
  <cp:revision>34</cp:revision>
  <dcterms:created xsi:type="dcterms:W3CDTF">2008-08-30T09:03:22Z</dcterms:created>
  <dcterms:modified xsi:type="dcterms:W3CDTF">2011-10-24T09:40:06Z</dcterms:modified>
</cp:coreProperties>
</file>